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YWb31+IXuQNym1zXKSILA==" hashData="Xpqyfu/sI5agm5rUQX1pabl8cBbdGdlDLQGqKlCIeVCCyEYNlDrerg9et0P3gu/9LTbSK6LQuoyeN1KFDfVJgA=="/>
  <p:extLst>
    <p:ext uri="{EFAFB233-063F-42B5-8137-9DF3F51BA10A}">
      <p15:sldGuideLst xmlns:p15="http://schemas.microsoft.com/office/powerpoint/2012/main">
        <p15:guide id="1" orient="horz" pos="208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FDF"/>
    <a:srgbClr val="56001D"/>
    <a:srgbClr val="1C92CD"/>
    <a:srgbClr val="B0B0B0"/>
    <a:srgbClr val="1B9DDF"/>
    <a:srgbClr val="C80043"/>
    <a:srgbClr val="D7D7D7"/>
    <a:srgbClr val="C2C2C2"/>
    <a:srgbClr val="75C6EF"/>
    <a:srgbClr val="5EBD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73" autoAdjust="0"/>
    <p:restoredTop sz="88640" autoAdjust="0"/>
  </p:normalViewPr>
  <p:slideViewPr>
    <p:cSldViewPr snapToGrid="0" showGuides="1">
      <p:cViewPr varScale="1">
        <p:scale>
          <a:sx n="88" d="100"/>
          <a:sy n="88" d="100"/>
        </p:scale>
        <p:origin x="1037" y="72"/>
      </p:cViewPr>
      <p:guideLst>
        <p:guide orient="horz" pos="208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1F97B-68CE-4C85-913D-B834D82AA745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20380-3EBE-475E-ACA9-615EAFBE0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2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20380-3EBE-475E-ACA9-615EAFBE0C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97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20380-3EBE-475E-ACA9-615EAFBE0C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73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20380-3EBE-475E-ACA9-615EAFBE0C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2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88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8F35B6A-5847-4012-B56A-D335FB9DF5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1241425"/>
            <a:ext cx="3143250" cy="4343400"/>
          </a:xfrm>
          <a:prstGeom prst="rect">
            <a:avLst/>
          </a:prstGeom>
          <a:effectLst>
            <a:outerShdw blurRad="254000" dist="381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9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11D07C-0F93-47F2-9725-DF6683D5513D}"/>
              </a:ext>
            </a:extLst>
          </p:cNvPr>
          <p:cNvSpPr/>
          <p:nvPr userDrawn="1"/>
        </p:nvSpPr>
        <p:spPr>
          <a:xfrm>
            <a:off x="3141961" y="6472786"/>
            <a:ext cx="28600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000" spc="300" dirty="0" err="1">
                <a:solidFill>
                  <a:srgbClr val="56001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Arvigor</a:t>
            </a:r>
            <a:r>
              <a:rPr lang="en-GB" sz="1000" spc="300" dirty="0">
                <a:solidFill>
                  <a:srgbClr val="56001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Trading &amp; Co. GmbH </a:t>
            </a:r>
            <a:endParaRPr lang="en-US" sz="1000" spc="300" dirty="0">
              <a:solidFill>
                <a:srgbClr val="56001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829E21-B382-4357-8D4F-804DCCC89C3E}"/>
              </a:ext>
            </a:extLst>
          </p:cNvPr>
          <p:cNvCxnSpPr>
            <a:cxnSpLocks/>
            <a:endCxn id="7" idx="3"/>
          </p:cNvCxnSpPr>
          <p:nvPr userDrawn="1"/>
        </p:nvCxnSpPr>
        <p:spPr>
          <a:xfrm flipH="1" flipV="1">
            <a:off x="6002039" y="6595897"/>
            <a:ext cx="3149626" cy="134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904668-DC7A-427C-AC14-50ADBCF41B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" y="6596646"/>
            <a:ext cx="2966410" cy="1265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60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caretrade.arvigortrading.com" TargetMode="External"/><Relationship Id="rId5" Type="http://schemas.openxmlformats.org/officeDocument/2006/relationships/hyperlink" Target="arvigortrading.com/trade-advisory" TargetMode="External"/><Relationship Id="rId4" Type="http://schemas.openxmlformats.org/officeDocument/2006/relationships/hyperlink" Target="madetrade.arvigortrading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://atlas.media.mit.edu/en/profile/country/arm/" TargetMode="External"/><Relationship Id="rId3" Type="http://schemas.openxmlformats.org/officeDocument/2006/relationships/hyperlink" Target="http://atlas.media.mit.edu/en/profile/country/deu/" TargetMode="External"/><Relationship Id="rId7" Type="http://schemas.openxmlformats.org/officeDocument/2006/relationships/hyperlink" Target="http://atlas.media.mit.edu/en/profile/country/gbr/" TargetMode="External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hyperlink" Target="http://atlas.media.mit.edu/en/profile/country/rus/" TargetMode="External"/><Relationship Id="rId5" Type="http://schemas.openxmlformats.org/officeDocument/2006/relationships/hyperlink" Target="http://ec.europa.eu/eurostat/statistics-explained/index.php/International_trade_in_goods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hyperlink" Target="http://atlas.media.mit.edu/en/profile/country/vnm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13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8D29D0-0969-4AAB-962D-F08644FF7BD7}"/>
              </a:ext>
            </a:extLst>
          </p:cNvPr>
          <p:cNvSpPr/>
          <p:nvPr/>
        </p:nvSpPr>
        <p:spPr>
          <a:xfrm>
            <a:off x="1" y="-1"/>
            <a:ext cx="9143999" cy="60913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63000"/>
                </a:schemeClr>
              </a:gs>
              <a:gs pos="65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7F78D0-A007-4441-9D18-1FF00BAB0AD6}"/>
              </a:ext>
            </a:extLst>
          </p:cNvPr>
          <p:cNvCxnSpPr>
            <a:cxnSpLocks/>
          </p:cNvCxnSpPr>
          <p:nvPr/>
        </p:nvCxnSpPr>
        <p:spPr>
          <a:xfrm>
            <a:off x="3962400" y="3802611"/>
            <a:ext cx="51816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rgbClr val="56001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68D381-CF69-4AD3-80AF-9EE10DE8C3FD}"/>
              </a:ext>
            </a:extLst>
          </p:cNvPr>
          <p:cNvCxnSpPr>
            <a:cxnSpLocks/>
          </p:cNvCxnSpPr>
          <p:nvPr/>
        </p:nvCxnSpPr>
        <p:spPr>
          <a:xfrm>
            <a:off x="-11676" y="3802611"/>
            <a:ext cx="5181600" cy="0"/>
          </a:xfrm>
          <a:prstGeom prst="line">
            <a:avLst/>
          </a:prstGeom>
          <a:ln w="31750">
            <a:gradFill flip="none" rotWithShape="1"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0">
                  <a:srgbClr val="56001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385845-06B6-4C5C-B235-66E29AF4A63F}"/>
              </a:ext>
            </a:extLst>
          </p:cNvPr>
          <p:cNvCxnSpPr>
            <a:cxnSpLocks/>
          </p:cNvCxnSpPr>
          <p:nvPr/>
        </p:nvCxnSpPr>
        <p:spPr>
          <a:xfrm>
            <a:off x="3962400" y="2696585"/>
            <a:ext cx="5181600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rgbClr val="56001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09B2904-5355-4BB7-BEBD-EC0F5EF9FE52}"/>
              </a:ext>
            </a:extLst>
          </p:cNvPr>
          <p:cNvCxnSpPr>
            <a:cxnSpLocks/>
          </p:cNvCxnSpPr>
          <p:nvPr/>
        </p:nvCxnSpPr>
        <p:spPr>
          <a:xfrm>
            <a:off x="-11676" y="2696585"/>
            <a:ext cx="5181600" cy="0"/>
          </a:xfrm>
          <a:prstGeom prst="line">
            <a:avLst/>
          </a:prstGeom>
          <a:ln w="31750">
            <a:gradFill flip="none" rotWithShape="1"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0">
                  <a:srgbClr val="56001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1DD57E0-ED51-4337-BB82-3207569C90D4}"/>
              </a:ext>
            </a:extLst>
          </p:cNvPr>
          <p:cNvSpPr/>
          <p:nvPr/>
        </p:nvSpPr>
        <p:spPr>
          <a:xfrm>
            <a:off x="5129784" y="3902766"/>
            <a:ext cx="1977598" cy="369332"/>
          </a:xfrm>
          <a:prstGeom prst="roundRect">
            <a:avLst>
              <a:gd name="adj" fmla="val 50000"/>
            </a:avLst>
          </a:prstGeom>
          <a:solidFill>
            <a:srgbClr val="5600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55A0C-FAEA-42D6-B492-B44988FEE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10" y="2780862"/>
            <a:ext cx="5070764" cy="1082642"/>
          </a:xfrm>
          <a:prstGeom prst="rect">
            <a:avLst/>
          </a:prstGeom>
          <a:solidFill>
            <a:schemeClr val="bg1">
              <a:alpha val="17000"/>
            </a:schemeClr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A19F158-49CE-4E4A-B35E-6BCD32AC7D67}"/>
              </a:ext>
            </a:extLst>
          </p:cNvPr>
          <p:cNvSpPr/>
          <p:nvPr/>
        </p:nvSpPr>
        <p:spPr>
          <a:xfrm>
            <a:off x="5166914" y="3876591"/>
            <a:ext cx="1940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new opportunities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03CA4E9-00B0-497A-8124-5470EE32A411}"/>
              </a:ext>
            </a:extLst>
          </p:cNvPr>
          <p:cNvSpPr/>
          <p:nvPr/>
        </p:nvSpPr>
        <p:spPr>
          <a:xfrm>
            <a:off x="2454064" y="2233506"/>
            <a:ext cx="1029449" cy="369332"/>
          </a:xfrm>
          <a:prstGeom prst="roundRect">
            <a:avLst>
              <a:gd name="adj" fmla="val 50000"/>
            </a:avLst>
          </a:prstGeom>
          <a:solidFill>
            <a:srgbClr val="5600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3F3B54-9799-448D-83BD-676B5BF5987E}"/>
              </a:ext>
            </a:extLst>
          </p:cNvPr>
          <p:cNvSpPr/>
          <p:nvPr/>
        </p:nvSpPr>
        <p:spPr>
          <a:xfrm>
            <a:off x="2454064" y="2218197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embrace</a:t>
            </a:r>
          </a:p>
        </p:txBody>
      </p:sp>
    </p:spTree>
    <p:extLst>
      <p:ext uri="{BB962C8B-B14F-4D97-AF65-F5344CB8AC3E}">
        <p14:creationId xmlns:p14="http://schemas.microsoft.com/office/powerpoint/2010/main" val="345767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015"/>
            <a:ext cx="9144000" cy="685800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C28DD85-3750-48DD-99DE-94F99AA8F451}"/>
              </a:ext>
            </a:extLst>
          </p:cNvPr>
          <p:cNvSpPr/>
          <p:nvPr/>
        </p:nvSpPr>
        <p:spPr>
          <a:xfrm>
            <a:off x="-7664" y="8015"/>
            <a:ext cx="9151664" cy="6858000"/>
          </a:xfrm>
          <a:prstGeom prst="rect">
            <a:avLst/>
          </a:prstGeom>
          <a:gradFill>
            <a:gsLst>
              <a:gs pos="100000">
                <a:schemeClr val="bg1">
                  <a:alpha val="86000"/>
                </a:schemeClr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CFFCB1-282B-4708-86BC-5C6E85AEEFE7}"/>
              </a:ext>
            </a:extLst>
          </p:cNvPr>
          <p:cNvGrpSpPr/>
          <p:nvPr/>
        </p:nvGrpSpPr>
        <p:grpSpPr>
          <a:xfrm>
            <a:off x="3630680" y="1022184"/>
            <a:ext cx="4858714" cy="4829662"/>
            <a:chOff x="-6213483" y="780419"/>
            <a:chExt cx="4858714" cy="4829662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8C44A19-2D24-48F8-A176-73CC6A448C97}"/>
                </a:ext>
              </a:extLst>
            </p:cNvPr>
            <p:cNvSpPr/>
            <p:nvPr/>
          </p:nvSpPr>
          <p:spPr>
            <a:xfrm>
              <a:off x="-4680027" y="780419"/>
              <a:ext cx="1743330" cy="4829662"/>
            </a:xfrm>
            <a:prstGeom prst="ellipse">
              <a:avLst/>
            </a:prstGeom>
            <a:noFill/>
            <a:ln w="254000">
              <a:solidFill>
                <a:srgbClr val="5600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4FDA417-A3CF-4640-B071-E8E3F613557C}"/>
                </a:ext>
              </a:extLst>
            </p:cNvPr>
            <p:cNvSpPr/>
            <p:nvPr/>
          </p:nvSpPr>
          <p:spPr>
            <a:xfrm rot="17778345">
              <a:off x="-4670317" y="757236"/>
              <a:ext cx="1743330" cy="4829662"/>
            </a:xfrm>
            <a:prstGeom prst="ellipse">
              <a:avLst/>
            </a:prstGeom>
            <a:noFill/>
            <a:ln w="254000">
              <a:solidFill>
                <a:srgbClr val="5600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37D10E5-AE33-4053-B1E3-75A7822AC4DC}"/>
                </a:ext>
              </a:extLst>
            </p:cNvPr>
            <p:cNvSpPr/>
            <p:nvPr/>
          </p:nvSpPr>
          <p:spPr>
            <a:xfrm rot="3821655" flipH="1">
              <a:off x="-4641265" y="744536"/>
              <a:ext cx="1743330" cy="4829662"/>
            </a:xfrm>
            <a:prstGeom prst="ellipse">
              <a:avLst/>
            </a:prstGeom>
            <a:noFill/>
            <a:ln w="254000">
              <a:solidFill>
                <a:srgbClr val="5600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42B782C-4EE8-4DC9-9173-75163DB33778}"/>
              </a:ext>
            </a:extLst>
          </p:cNvPr>
          <p:cNvSpPr/>
          <p:nvPr/>
        </p:nvSpPr>
        <p:spPr>
          <a:xfrm>
            <a:off x="582645" y="3136612"/>
            <a:ext cx="2690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COMPANY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9DC9D5D-8193-4655-9110-7FECC41B7666}"/>
              </a:ext>
            </a:extLst>
          </p:cNvPr>
          <p:cNvCxnSpPr>
            <a:cxnSpLocks/>
          </p:cNvCxnSpPr>
          <p:nvPr/>
        </p:nvCxnSpPr>
        <p:spPr>
          <a:xfrm>
            <a:off x="0" y="3428999"/>
            <a:ext cx="48101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75BB9D3-53A7-47DF-AF13-247AE1263F6A}"/>
              </a:ext>
            </a:extLst>
          </p:cNvPr>
          <p:cNvCxnSpPr>
            <a:cxnSpLocks/>
          </p:cNvCxnSpPr>
          <p:nvPr/>
        </p:nvCxnSpPr>
        <p:spPr>
          <a:xfrm flipH="1">
            <a:off x="3" y="6596646"/>
            <a:ext cx="2966410" cy="1265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5FD7AC0-CA4A-4958-969A-5721E9499CD0}"/>
              </a:ext>
            </a:extLst>
          </p:cNvPr>
          <p:cNvGrpSpPr/>
          <p:nvPr/>
        </p:nvGrpSpPr>
        <p:grpSpPr>
          <a:xfrm>
            <a:off x="7086368" y="1442348"/>
            <a:ext cx="1331284" cy="1329656"/>
            <a:chOff x="-2073077" y="776828"/>
            <a:chExt cx="1762414" cy="1760258"/>
          </a:xfrm>
        </p:grpSpPr>
        <p:sp>
          <p:nvSpPr>
            <p:cNvPr id="46" name="Oval 16">
              <a:extLst>
                <a:ext uri="{FF2B5EF4-FFF2-40B4-BE49-F238E27FC236}">
                  <a16:creationId xmlns:a16="http://schemas.microsoft.com/office/drawing/2014/main" id="{DB1D5204-5D4B-40E0-8D73-97FEFB2D6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73077" y="776828"/>
              <a:ext cx="1762414" cy="1760258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41D2FAF0-2589-4B81-80CF-0F9280030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65590" y="884184"/>
              <a:ext cx="1547440" cy="15455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6">
              <a:extLst>
                <a:ext uri="{FF2B5EF4-FFF2-40B4-BE49-F238E27FC236}">
                  <a16:creationId xmlns:a16="http://schemas.microsoft.com/office/drawing/2014/main" id="{51E770A5-3D1E-42A9-BA08-CDF720A75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82265" y="967407"/>
              <a:ext cx="1380789" cy="1379101"/>
            </a:xfrm>
            <a:prstGeom prst="ellipse">
              <a:avLst/>
            </a:prstGeom>
            <a:solidFill>
              <a:srgbClr val="FFFFFF">
                <a:alpha val="88000"/>
              </a:srgbClr>
            </a:solidFill>
            <a:ln w="38100">
              <a:solidFill>
                <a:srgbClr val="56001D"/>
              </a:solidFill>
              <a:round/>
              <a:headEnd/>
              <a:tailEnd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9">
              <a:hlinkClick r:id="rId4"/>
              <a:extLst>
                <a:ext uri="{FF2B5EF4-FFF2-40B4-BE49-F238E27FC236}">
                  <a16:creationId xmlns:a16="http://schemas.microsoft.com/office/drawing/2014/main" id="{24B07E3B-6AD9-45A2-9ADF-DB92F4E04B50}"/>
                </a:ext>
              </a:extLst>
            </p:cNvPr>
            <p:cNvSpPr/>
            <p:nvPr/>
          </p:nvSpPr>
          <p:spPr>
            <a:xfrm>
              <a:off x="-1981012" y="1708000"/>
              <a:ext cx="1569755" cy="355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latin typeface="Segoe UI" panose="020B0502040204020203" pitchFamily="34" charset="0"/>
                  <a:ea typeface="Adobe Gothic Std B" panose="020B0800000000000000" pitchFamily="34" charset="-128"/>
                  <a:cs typeface="Segoe UI" panose="020B0502040204020203" pitchFamily="34" charset="0"/>
                </a:rPr>
                <a:t>MARKETPLACE</a:t>
              </a:r>
              <a:endParaRPr lang="en-US" sz="1000" dirty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74" name="Freeform 31">
              <a:hlinkClick r:id="rId4"/>
              <a:extLst>
                <a:ext uri="{FF2B5EF4-FFF2-40B4-BE49-F238E27FC236}">
                  <a16:creationId xmlns:a16="http://schemas.microsoft.com/office/drawing/2014/main" id="{9E660A3B-2359-4A73-9390-312991B810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705" y="1310378"/>
              <a:ext cx="475418" cy="380808"/>
            </a:xfrm>
            <a:custGeom>
              <a:avLst/>
              <a:gdLst>
                <a:gd name="T0" fmla="*/ 123 w 201"/>
                <a:gd name="T1" fmla="*/ 90 h 161"/>
                <a:gd name="T2" fmla="*/ 91 w 201"/>
                <a:gd name="T3" fmla="*/ 90 h 161"/>
                <a:gd name="T4" fmla="*/ 91 w 201"/>
                <a:gd name="T5" fmla="*/ 122 h 161"/>
                <a:gd name="T6" fmla="*/ 123 w 201"/>
                <a:gd name="T7" fmla="*/ 122 h 161"/>
                <a:gd name="T8" fmla="*/ 123 w 201"/>
                <a:gd name="T9" fmla="*/ 90 h 161"/>
                <a:gd name="T10" fmla="*/ 115 w 201"/>
                <a:gd name="T11" fmla="*/ 114 h 161"/>
                <a:gd name="T12" fmla="*/ 99 w 201"/>
                <a:gd name="T13" fmla="*/ 114 h 161"/>
                <a:gd name="T14" fmla="*/ 99 w 201"/>
                <a:gd name="T15" fmla="*/ 98 h 161"/>
                <a:gd name="T16" fmla="*/ 115 w 201"/>
                <a:gd name="T17" fmla="*/ 98 h 161"/>
                <a:gd name="T18" fmla="*/ 115 w 201"/>
                <a:gd name="T19" fmla="*/ 114 h 161"/>
                <a:gd name="T20" fmla="*/ 162 w 201"/>
                <a:gd name="T21" fmla="*/ 90 h 161"/>
                <a:gd name="T22" fmla="*/ 130 w 201"/>
                <a:gd name="T23" fmla="*/ 90 h 161"/>
                <a:gd name="T24" fmla="*/ 130 w 201"/>
                <a:gd name="T25" fmla="*/ 122 h 161"/>
                <a:gd name="T26" fmla="*/ 162 w 201"/>
                <a:gd name="T27" fmla="*/ 122 h 161"/>
                <a:gd name="T28" fmla="*/ 162 w 201"/>
                <a:gd name="T29" fmla="*/ 90 h 161"/>
                <a:gd name="T30" fmla="*/ 154 w 201"/>
                <a:gd name="T31" fmla="*/ 114 h 161"/>
                <a:gd name="T32" fmla="*/ 138 w 201"/>
                <a:gd name="T33" fmla="*/ 114 h 161"/>
                <a:gd name="T34" fmla="*/ 138 w 201"/>
                <a:gd name="T35" fmla="*/ 98 h 161"/>
                <a:gd name="T36" fmla="*/ 154 w 201"/>
                <a:gd name="T37" fmla="*/ 98 h 161"/>
                <a:gd name="T38" fmla="*/ 154 w 201"/>
                <a:gd name="T39" fmla="*/ 114 h 161"/>
                <a:gd name="T40" fmla="*/ 186 w 201"/>
                <a:gd name="T41" fmla="*/ 23 h 161"/>
                <a:gd name="T42" fmla="*/ 186 w 201"/>
                <a:gd name="T43" fmla="*/ 0 h 161"/>
                <a:gd name="T44" fmla="*/ 16 w 201"/>
                <a:gd name="T45" fmla="*/ 0 h 161"/>
                <a:gd name="T46" fmla="*/ 16 w 201"/>
                <a:gd name="T47" fmla="*/ 23 h 161"/>
                <a:gd name="T48" fmla="*/ 0 w 201"/>
                <a:gd name="T49" fmla="*/ 23 h 161"/>
                <a:gd name="T50" fmla="*/ 0 w 201"/>
                <a:gd name="T51" fmla="*/ 78 h 161"/>
                <a:gd name="T52" fmla="*/ 16 w 201"/>
                <a:gd name="T53" fmla="*/ 78 h 161"/>
                <a:gd name="T54" fmla="*/ 16 w 201"/>
                <a:gd name="T55" fmla="*/ 161 h 161"/>
                <a:gd name="T56" fmla="*/ 186 w 201"/>
                <a:gd name="T57" fmla="*/ 161 h 161"/>
                <a:gd name="T58" fmla="*/ 186 w 201"/>
                <a:gd name="T59" fmla="*/ 78 h 161"/>
                <a:gd name="T60" fmla="*/ 201 w 201"/>
                <a:gd name="T61" fmla="*/ 78 h 161"/>
                <a:gd name="T62" fmla="*/ 201 w 201"/>
                <a:gd name="T63" fmla="*/ 23 h 161"/>
                <a:gd name="T64" fmla="*/ 186 w 201"/>
                <a:gd name="T65" fmla="*/ 23 h 161"/>
                <a:gd name="T66" fmla="*/ 24 w 201"/>
                <a:gd name="T67" fmla="*/ 7 h 161"/>
                <a:gd name="T68" fmla="*/ 178 w 201"/>
                <a:gd name="T69" fmla="*/ 7 h 161"/>
                <a:gd name="T70" fmla="*/ 178 w 201"/>
                <a:gd name="T71" fmla="*/ 23 h 161"/>
                <a:gd name="T72" fmla="*/ 24 w 201"/>
                <a:gd name="T73" fmla="*/ 23 h 161"/>
                <a:gd name="T74" fmla="*/ 24 w 201"/>
                <a:gd name="T75" fmla="*/ 7 h 161"/>
                <a:gd name="T76" fmla="*/ 75 w 201"/>
                <a:gd name="T77" fmla="*/ 153 h 161"/>
                <a:gd name="T78" fmla="*/ 48 w 201"/>
                <a:gd name="T79" fmla="*/ 153 h 161"/>
                <a:gd name="T80" fmla="*/ 48 w 201"/>
                <a:gd name="T81" fmla="*/ 98 h 161"/>
                <a:gd name="T82" fmla="*/ 75 w 201"/>
                <a:gd name="T83" fmla="*/ 98 h 161"/>
                <a:gd name="T84" fmla="*/ 75 w 201"/>
                <a:gd name="T85" fmla="*/ 153 h 161"/>
                <a:gd name="T86" fmla="*/ 178 w 201"/>
                <a:gd name="T87" fmla="*/ 153 h 161"/>
                <a:gd name="T88" fmla="*/ 83 w 201"/>
                <a:gd name="T89" fmla="*/ 153 h 161"/>
                <a:gd name="T90" fmla="*/ 83 w 201"/>
                <a:gd name="T91" fmla="*/ 90 h 161"/>
                <a:gd name="T92" fmla="*/ 40 w 201"/>
                <a:gd name="T93" fmla="*/ 90 h 161"/>
                <a:gd name="T94" fmla="*/ 40 w 201"/>
                <a:gd name="T95" fmla="*/ 153 h 161"/>
                <a:gd name="T96" fmla="*/ 24 w 201"/>
                <a:gd name="T97" fmla="*/ 153 h 161"/>
                <a:gd name="T98" fmla="*/ 24 w 201"/>
                <a:gd name="T99" fmla="*/ 78 h 161"/>
                <a:gd name="T100" fmla="*/ 178 w 201"/>
                <a:gd name="T101" fmla="*/ 78 h 161"/>
                <a:gd name="T102" fmla="*/ 178 w 201"/>
                <a:gd name="T103" fmla="*/ 153 h 161"/>
                <a:gd name="T104" fmla="*/ 193 w 201"/>
                <a:gd name="T105" fmla="*/ 71 h 161"/>
                <a:gd name="T106" fmla="*/ 8 w 201"/>
                <a:gd name="T107" fmla="*/ 71 h 161"/>
                <a:gd name="T108" fmla="*/ 8 w 201"/>
                <a:gd name="T109" fmla="*/ 31 h 161"/>
                <a:gd name="T110" fmla="*/ 193 w 201"/>
                <a:gd name="T111" fmla="*/ 31 h 161"/>
                <a:gd name="T112" fmla="*/ 193 w 201"/>
                <a:gd name="T113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1" h="161">
                  <a:moveTo>
                    <a:pt x="123" y="90"/>
                  </a:moveTo>
                  <a:lnTo>
                    <a:pt x="91" y="90"/>
                  </a:lnTo>
                  <a:lnTo>
                    <a:pt x="91" y="122"/>
                  </a:lnTo>
                  <a:lnTo>
                    <a:pt x="123" y="122"/>
                  </a:lnTo>
                  <a:lnTo>
                    <a:pt x="123" y="90"/>
                  </a:lnTo>
                  <a:close/>
                  <a:moveTo>
                    <a:pt x="115" y="114"/>
                  </a:moveTo>
                  <a:lnTo>
                    <a:pt x="99" y="114"/>
                  </a:lnTo>
                  <a:lnTo>
                    <a:pt x="99" y="98"/>
                  </a:lnTo>
                  <a:lnTo>
                    <a:pt x="115" y="98"/>
                  </a:lnTo>
                  <a:lnTo>
                    <a:pt x="115" y="114"/>
                  </a:lnTo>
                  <a:close/>
                  <a:moveTo>
                    <a:pt x="162" y="90"/>
                  </a:moveTo>
                  <a:lnTo>
                    <a:pt x="130" y="90"/>
                  </a:lnTo>
                  <a:lnTo>
                    <a:pt x="130" y="122"/>
                  </a:lnTo>
                  <a:lnTo>
                    <a:pt x="162" y="122"/>
                  </a:lnTo>
                  <a:lnTo>
                    <a:pt x="162" y="90"/>
                  </a:lnTo>
                  <a:close/>
                  <a:moveTo>
                    <a:pt x="154" y="114"/>
                  </a:moveTo>
                  <a:lnTo>
                    <a:pt x="138" y="114"/>
                  </a:lnTo>
                  <a:lnTo>
                    <a:pt x="138" y="98"/>
                  </a:lnTo>
                  <a:lnTo>
                    <a:pt x="154" y="98"/>
                  </a:lnTo>
                  <a:lnTo>
                    <a:pt x="154" y="114"/>
                  </a:lnTo>
                  <a:close/>
                  <a:moveTo>
                    <a:pt x="186" y="23"/>
                  </a:moveTo>
                  <a:lnTo>
                    <a:pt x="186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0" y="23"/>
                  </a:lnTo>
                  <a:lnTo>
                    <a:pt x="0" y="78"/>
                  </a:lnTo>
                  <a:lnTo>
                    <a:pt x="16" y="78"/>
                  </a:lnTo>
                  <a:lnTo>
                    <a:pt x="16" y="161"/>
                  </a:lnTo>
                  <a:lnTo>
                    <a:pt x="186" y="161"/>
                  </a:lnTo>
                  <a:lnTo>
                    <a:pt x="186" y="78"/>
                  </a:lnTo>
                  <a:lnTo>
                    <a:pt x="201" y="78"/>
                  </a:lnTo>
                  <a:lnTo>
                    <a:pt x="201" y="23"/>
                  </a:lnTo>
                  <a:lnTo>
                    <a:pt x="186" y="23"/>
                  </a:lnTo>
                  <a:close/>
                  <a:moveTo>
                    <a:pt x="24" y="7"/>
                  </a:moveTo>
                  <a:lnTo>
                    <a:pt x="178" y="7"/>
                  </a:lnTo>
                  <a:lnTo>
                    <a:pt x="178" y="23"/>
                  </a:lnTo>
                  <a:lnTo>
                    <a:pt x="24" y="23"/>
                  </a:lnTo>
                  <a:lnTo>
                    <a:pt x="24" y="7"/>
                  </a:lnTo>
                  <a:close/>
                  <a:moveTo>
                    <a:pt x="75" y="153"/>
                  </a:moveTo>
                  <a:lnTo>
                    <a:pt x="48" y="153"/>
                  </a:lnTo>
                  <a:lnTo>
                    <a:pt x="48" y="98"/>
                  </a:lnTo>
                  <a:lnTo>
                    <a:pt x="75" y="98"/>
                  </a:lnTo>
                  <a:lnTo>
                    <a:pt x="75" y="153"/>
                  </a:lnTo>
                  <a:close/>
                  <a:moveTo>
                    <a:pt x="178" y="153"/>
                  </a:moveTo>
                  <a:lnTo>
                    <a:pt x="83" y="153"/>
                  </a:lnTo>
                  <a:lnTo>
                    <a:pt x="83" y="90"/>
                  </a:lnTo>
                  <a:lnTo>
                    <a:pt x="40" y="90"/>
                  </a:lnTo>
                  <a:lnTo>
                    <a:pt x="40" y="153"/>
                  </a:lnTo>
                  <a:lnTo>
                    <a:pt x="24" y="153"/>
                  </a:lnTo>
                  <a:lnTo>
                    <a:pt x="24" y="78"/>
                  </a:lnTo>
                  <a:lnTo>
                    <a:pt x="178" y="78"/>
                  </a:lnTo>
                  <a:lnTo>
                    <a:pt x="178" y="153"/>
                  </a:lnTo>
                  <a:close/>
                  <a:moveTo>
                    <a:pt x="193" y="71"/>
                  </a:moveTo>
                  <a:lnTo>
                    <a:pt x="8" y="71"/>
                  </a:lnTo>
                  <a:lnTo>
                    <a:pt x="8" y="31"/>
                  </a:lnTo>
                  <a:lnTo>
                    <a:pt x="193" y="31"/>
                  </a:lnTo>
                  <a:lnTo>
                    <a:pt x="193" y="71"/>
                  </a:lnTo>
                  <a:close/>
                </a:path>
              </a:pathLst>
            </a:custGeom>
            <a:solidFill>
              <a:srgbClr val="1B9D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Oval 12">
            <a:extLst>
              <a:ext uri="{FF2B5EF4-FFF2-40B4-BE49-F238E27FC236}">
                <a16:creationId xmlns:a16="http://schemas.microsoft.com/office/drawing/2014/main" id="{6A9711FB-E99F-4CCA-B9D5-4A24E2AE4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2628" y="2772004"/>
            <a:ext cx="1303140" cy="130482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12">
            <a:extLst>
              <a:ext uri="{FF2B5EF4-FFF2-40B4-BE49-F238E27FC236}">
                <a16:creationId xmlns:a16="http://schemas.microsoft.com/office/drawing/2014/main" id="{A9437B61-270B-4FE4-8ECB-0E1635C59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196" y="2839660"/>
            <a:ext cx="1168004" cy="1169516"/>
          </a:xfrm>
          <a:prstGeom prst="ellipse">
            <a:avLst/>
          </a:prstGeom>
          <a:noFill/>
          <a:ln w="57150">
            <a:solidFill>
              <a:srgbClr val="56001D"/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4201BB8-1513-48A5-A22C-D17CCD843158}"/>
              </a:ext>
            </a:extLst>
          </p:cNvPr>
          <p:cNvGrpSpPr/>
          <p:nvPr/>
        </p:nvGrpSpPr>
        <p:grpSpPr>
          <a:xfrm>
            <a:off x="3218139" y="1971792"/>
            <a:ext cx="1331284" cy="1329656"/>
            <a:chOff x="-2073077" y="776828"/>
            <a:chExt cx="1762414" cy="1760258"/>
          </a:xfrm>
        </p:grpSpPr>
        <p:sp>
          <p:nvSpPr>
            <p:cNvPr id="48" name="Oval 16">
              <a:extLst>
                <a:ext uri="{FF2B5EF4-FFF2-40B4-BE49-F238E27FC236}">
                  <a16:creationId xmlns:a16="http://schemas.microsoft.com/office/drawing/2014/main" id="{471CF084-A438-4F19-9E51-658E9402E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73077" y="776828"/>
              <a:ext cx="1762414" cy="1760258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16">
              <a:extLst>
                <a:ext uri="{FF2B5EF4-FFF2-40B4-BE49-F238E27FC236}">
                  <a16:creationId xmlns:a16="http://schemas.microsoft.com/office/drawing/2014/main" id="{F11974E2-17D9-4A63-835E-A143A9816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65590" y="884184"/>
              <a:ext cx="1547440" cy="15455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16">
              <a:extLst>
                <a:ext uri="{FF2B5EF4-FFF2-40B4-BE49-F238E27FC236}">
                  <a16:creationId xmlns:a16="http://schemas.microsoft.com/office/drawing/2014/main" id="{36F90475-664C-4441-83A8-C274CB9B0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82265" y="967407"/>
              <a:ext cx="1380789" cy="1379101"/>
            </a:xfrm>
            <a:prstGeom prst="ellipse">
              <a:avLst/>
            </a:prstGeom>
            <a:solidFill>
              <a:srgbClr val="FFFFFF">
                <a:alpha val="88000"/>
              </a:srgbClr>
            </a:solidFill>
            <a:ln w="38100">
              <a:solidFill>
                <a:srgbClr val="56001D"/>
              </a:solidFill>
              <a:round/>
              <a:headEnd/>
              <a:tailEnd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0E1BEA0-C7A3-456B-B735-8016CEEF6DE1}"/>
              </a:ext>
            </a:extLst>
          </p:cNvPr>
          <p:cNvGrpSpPr/>
          <p:nvPr/>
        </p:nvGrpSpPr>
        <p:grpSpPr>
          <a:xfrm>
            <a:off x="3480060" y="2325376"/>
            <a:ext cx="807442" cy="654948"/>
            <a:chOff x="3820409" y="4503160"/>
            <a:chExt cx="1071342" cy="869008"/>
          </a:xfrm>
        </p:grpSpPr>
        <p:sp>
          <p:nvSpPr>
            <p:cNvPr id="69" name="Rectangle 68">
              <a:hlinkClick r:id="rId5"/>
              <a:extLst>
                <a:ext uri="{FF2B5EF4-FFF2-40B4-BE49-F238E27FC236}">
                  <a16:creationId xmlns:a16="http://schemas.microsoft.com/office/drawing/2014/main" id="{EC848A37-09B0-42CC-A782-90EAB89DBE3F}"/>
                </a:ext>
              </a:extLst>
            </p:cNvPr>
            <p:cNvSpPr/>
            <p:nvPr/>
          </p:nvSpPr>
          <p:spPr>
            <a:xfrm>
              <a:off x="3820409" y="5027351"/>
              <a:ext cx="1071342" cy="344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latin typeface="Segoe UI" panose="020B0502040204020203" pitchFamily="34" charset="0"/>
                  <a:ea typeface="Adobe Gothic Std B" panose="020B0800000000000000" pitchFamily="34" charset="-128"/>
                  <a:cs typeface="Segoe UI" panose="020B0502040204020203" pitchFamily="34" charset="0"/>
                </a:rPr>
                <a:t>ADVISORY</a:t>
              </a:r>
              <a:endParaRPr lang="en-US" sz="1000" dirty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76" name="Freeform 50">
              <a:hlinkClick r:id="rId5"/>
              <a:extLst>
                <a:ext uri="{FF2B5EF4-FFF2-40B4-BE49-F238E27FC236}">
                  <a16:creationId xmlns:a16="http://schemas.microsoft.com/office/drawing/2014/main" id="{773164AB-2C76-442D-9FD4-FE42EFBB86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0918" y="4503160"/>
              <a:ext cx="461498" cy="439710"/>
            </a:xfrm>
            <a:custGeom>
              <a:avLst/>
              <a:gdLst>
                <a:gd name="T0" fmla="*/ 161 w 217"/>
                <a:gd name="T1" fmla="*/ 93 h 207"/>
                <a:gd name="T2" fmla="*/ 131 w 217"/>
                <a:gd name="T3" fmla="*/ 123 h 207"/>
                <a:gd name="T4" fmla="*/ 161 w 217"/>
                <a:gd name="T5" fmla="*/ 153 h 207"/>
                <a:gd name="T6" fmla="*/ 191 w 217"/>
                <a:gd name="T7" fmla="*/ 123 h 207"/>
                <a:gd name="T8" fmla="*/ 161 w 217"/>
                <a:gd name="T9" fmla="*/ 93 h 207"/>
                <a:gd name="T10" fmla="*/ 161 w 217"/>
                <a:gd name="T11" fmla="*/ 145 h 207"/>
                <a:gd name="T12" fmla="*/ 139 w 217"/>
                <a:gd name="T13" fmla="*/ 123 h 207"/>
                <a:gd name="T14" fmla="*/ 161 w 217"/>
                <a:gd name="T15" fmla="*/ 101 h 207"/>
                <a:gd name="T16" fmla="*/ 183 w 217"/>
                <a:gd name="T17" fmla="*/ 123 h 207"/>
                <a:gd name="T18" fmla="*/ 161 w 217"/>
                <a:gd name="T19" fmla="*/ 145 h 207"/>
                <a:gd name="T20" fmla="*/ 195 w 217"/>
                <a:gd name="T21" fmla="*/ 134 h 207"/>
                <a:gd name="T22" fmla="*/ 191 w 217"/>
                <a:gd name="T23" fmla="*/ 141 h 207"/>
                <a:gd name="T24" fmla="*/ 209 w 217"/>
                <a:gd name="T25" fmla="*/ 167 h 207"/>
                <a:gd name="T26" fmla="*/ 161 w 217"/>
                <a:gd name="T27" fmla="*/ 199 h 207"/>
                <a:gd name="T28" fmla="*/ 113 w 217"/>
                <a:gd name="T29" fmla="*/ 167 h 207"/>
                <a:gd name="T30" fmla="*/ 132 w 217"/>
                <a:gd name="T31" fmla="*/ 141 h 207"/>
                <a:gd name="T32" fmla="*/ 128 w 217"/>
                <a:gd name="T33" fmla="*/ 134 h 207"/>
                <a:gd name="T34" fmla="*/ 105 w 217"/>
                <a:gd name="T35" fmla="*/ 167 h 207"/>
                <a:gd name="T36" fmla="*/ 161 w 217"/>
                <a:gd name="T37" fmla="*/ 207 h 207"/>
                <a:gd name="T38" fmla="*/ 217 w 217"/>
                <a:gd name="T39" fmla="*/ 167 h 207"/>
                <a:gd name="T40" fmla="*/ 195 w 217"/>
                <a:gd name="T41" fmla="*/ 134 h 207"/>
                <a:gd name="T42" fmla="*/ 93 w 217"/>
                <a:gd name="T43" fmla="*/ 8 h 207"/>
                <a:gd name="T44" fmla="*/ 176 w 217"/>
                <a:gd name="T45" fmla="*/ 77 h 207"/>
                <a:gd name="T46" fmla="*/ 184 w 217"/>
                <a:gd name="T47" fmla="*/ 79 h 207"/>
                <a:gd name="T48" fmla="*/ 93 w 217"/>
                <a:gd name="T49" fmla="*/ 0 h 207"/>
                <a:gd name="T50" fmla="*/ 0 w 217"/>
                <a:gd name="T51" fmla="*/ 93 h 207"/>
                <a:gd name="T52" fmla="*/ 14 w 217"/>
                <a:gd name="T53" fmla="*/ 142 h 207"/>
                <a:gd name="T54" fmla="*/ 2 w 217"/>
                <a:gd name="T55" fmla="*/ 185 h 207"/>
                <a:gd name="T56" fmla="*/ 47 w 217"/>
                <a:gd name="T57" fmla="*/ 173 h 207"/>
                <a:gd name="T58" fmla="*/ 87 w 217"/>
                <a:gd name="T59" fmla="*/ 185 h 207"/>
                <a:gd name="T60" fmla="*/ 84 w 217"/>
                <a:gd name="T61" fmla="*/ 177 h 207"/>
                <a:gd name="T62" fmla="*/ 50 w 217"/>
                <a:gd name="T63" fmla="*/ 166 h 207"/>
                <a:gd name="T64" fmla="*/ 48 w 217"/>
                <a:gd name="T65" fmla="*/ 165 h 207"/>
                <a:gd name="T66" fmla="*/ 14 w 217"/>
                <a:gd name="T67" fmla="*/ 174 h 207"/>
                <a:gd name="T68" fmla="*/ 23 w 217"/>
                <a:gd name="T69" fmla="*/ 141 h 207"/>
                <a:gd name="T70" fmla="*/ 22 w 217"/>
                <a:gd name="T71" fmla="*/ 139 h 207"/>
                <a:gd name="T72" fmla="*/ 8 w 217"/>
                <a:gd name="T73" fmla="*/ 93 h 207"/>
                <a:gd name="T74" fmla="*/ 93 w 217"/>
                <a:gd name="T75" fmla="*/ 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7" h="207">
                  <a:moveTo>
                    <a:pt x="161" y="93"/>
                  </a:moveTo>
                  <a:cubicBezTo>
                    <a:pt x="145" y="93"/>
                    <a:pt x="131" y="106"/>
                    <a:pt x="131" y="123"/>
                  </a:cubicBezTo>
                  <a:cubicBezTo>
                    <a:pt x="131" y="139"/>
                    <a:pt x="145" y="153"/>
                    <a:pt x="161" y="153"/>
                  </a:cubicBezTo>
                  <a:cubicBezTo>
                    <a:pt x="178" y="153"/>
                    <a:pt x="191" y="139"/>
                    <a:pt x="191" y="123"/>
                  </a:cubicBezTo>
                  <a:cubicBezTo>
                    <a:pt x="191" y="106"/>
                    <a:pt x="178" y="93"/>
                    <a:pt x="161" y="93"/>
                  </a:cubicBezTo>
                  <a:close/>
                  <a:moveTo>
                    <a:pt x="161" y="145"/>
                  </a:moveTo>
                  <a:cubicBezTo>
                    <a:pt x="149" y="145"/>
                    <a:pt x="139" y="135"/>
                    <a:pt x="139" y="123"/>
                  </a:cubicBezTo>
                  <a:cubicBezTo>
                    <a:pt x="139" y="111"/>
                    <a:pt x="149" y="101"/>
                    <a:pt x="161" y="101"/>
                  </a:cubicBezTo>
                  <a:cubicBezTo>
                    <a:pt x="174" y="101"/>
                    <a:pt x="183" y="111"/>
                    <a:pt x="183" y="123"/>
                  </a:cubicBezTo>
                  <a:cubicBezTo>
                    <a:pt x="183" y="135"/>
                    <a:pt x="174" y="145"/>
                    <a:pt x="161" y="145"/>
                  </a:cubicBezTo>
                  <a:close/>
                  <a:moveTo>
                    <a:pt x="195" y="134"/>
                  </a:moveTo>
                  <a:cubicBezTo>
                    <a:pt x="191" y="141"/>
                    <a:pt x="191" y="141"/>
                    <a:pt x="191" y="141"/>
                  </a:cubicBezTo>
                  <a:cubicBezTo>
                    <a:pt x="203" y="148"/>
                    <a:pt x="209" y="157"/>
                    <a:pt x="209" y="167"/>
                  </a:cubicBezTo>
                  <a:cubicBezTo>
                    <a:pt x="209" y="185"/>
                    <a:pt x="188" y="199"/>
                    <a:pt x="161" y="199"/>
                  </a:cubicBezTo>
                  <a:cubicBezTo>
                    <a:pt x="135" y="199"/>
                    <a:pt x="113" y="185"/>
                    <a:pt x="113" y="167"/>
                  </a:cubicBezTo>
                  <a:cubicBezTo>
                    <a:pt x="113" y="157"/>
                    <a:pt x="120" y="148"/>
                    <a:pt x="132" y="141"/>
                  </a:cubicBezTo>
                  <a:cubicBezTo>
                    <a:pt x="128" y="134"/>
                    <a:pt x="128" y="134"/>
                    <a:pt x="128" y="134"/>
                  </a:cubicBezTo>
                  <a:cubicBezTo>
                    <a:pt x="114" y="142"/>
                    <a:pt x="105" y="154"/>
                    <a:pt x="105" y="167"/>
                  </a:cubicBezTo>
                  <a:cubicBezTo>
                    <a:pt x="105" y="189"/>
                    <a:pt x="131" y="207"/>
                    <a:pt x="161" y="207"/>
                  </a:cubicBezTo>
                  <a:cubicBezTo>
                    <a:pt x="192" y="207"/>
                    <a:pt x="217" y="189"/>
                    <a:pt x="217" y="167"/>
                  </a:cubicBezTo>
                  <a:cubicBezTo>
                    <a:pt x="217" y="154"/>
                    <a:pt x="209" y="142"/>
                    <a:pt x="195" y="134"/>
                  </a:cubicBezTo>
                  <a:close/>
                  <a:moveTo>
                    <a:pt x="93" y="8"/>
                  </a:moveTo>
                  <a:cubicBezTo>
                    <a:pt x="134" y="8"/>
                    <a:pt x="169" y="38"/>
                    <a:pt x="176" y="77"/>
                  </a:cubicBezTo>
                  <a:cubicBezTo>
                    <a:pt x="179" y="78"/>
                    <a:pt x="182" y="79"/>
                    <a:pt x="184" y="79"/>
                  </a:cubicBezTo>
                  <a:cubicBezTo>
                    <a:pt x="178" y="35"/>
                    <a:pt x="139" y="0"/>
                    <a:pt x="93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110"/>
                    <a:pt x="5" y="127"/>
                    <a:pt x="14" y="142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47" y="173"/>
                    <a:pt x="47" y="173"/>
                    <a:pt x="47" y="173"/>
                  </a:cubicBezTo>
                  <a:cubicBezTo>
                    <a:pt x="59" y="180"/>
                    <a:pt x="73" y="185"/>
                    <a:pt x="87" y="185"/>
                  </a:cubicBezTo>
                  <a:cubicBezTo>
                    <a:pt x="86" y="183"/>
                    <a:pt x="85" y="180"/>
                    <a:pt x="84" y="177"/>
                  </a:cubicBezTo>
                  <a:cubicBezTo>
                    <a:pt x="72" y="176"/>
                    <a:pt x="60" y="172"/>
                    <a:pt x="50" y="166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2" y="139"/>
                    <a:pt x="22" y="139"/>
                    <a:pt x="22" y="139"/>
                  </a:cubicBezTo>
                  <a:cubicBezTo>
                    <a:pt x="13" y="125"/>
                    <a:pt x="8" y="109"/>
                    <a:pt x="8" y="93"/>
                  </a:cubicBezTo>
                  <a:cubicBezTo>
                    <a:pt x="8" y="46"/>
                    <a:pt x="46" y="8"/>
                    <a:pt x="93" y="8"/>
                  </a:cubicBezTo>
                  <a:close/>
                </a:path>
              </a:pathLst>
            </a:custGeom>
            <a:solidFill>
              <a:srgbClr val="1F9F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A5C11D1-5130-47D7-B04D-ED80C1C6A594}"/>
              </a:ext>
            </a:extLst>
          </p:cNvPr>
          <p:cNvGrpSpPr/>
          <p:nvPr/>
        </p:nvGrpSpPr>
        <p:grpSpPr>
          <a:xfrm>
            <a:off x="5755084" y="4732038"/>
            <a:ext cx="1331284" cy="1329656"/>
            <a:chOff x="-2073077" y="776828"/>
            <a:chExt cx="1762414" cy="1760258"/>
          </a:xfrm>
        </p:grpSpPr>
        <p:sp>
          <p:nvSpPr>
            <p:cNvPr id="62" name="Oval 16">
              <a:extLst>
                <a:ext uri="{FF2B5EF4-FFF2-40B4-BE49-F238E27FC236}">
                  <a16:creationId xmlns:a16="http://schemas.microsoft.com/office/drawing/2014/main" id="{BF0EEEFD-8727-4555-8616-FA2BC5A89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73077" y="776828"/>
              <a:ext cx="1762414" cy="1760258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16">
              <a:extLst>
                <a:ext uri="{FF2B5EF4-FFF2-40B4-BE49-F238E27FC236}">
                  <a16:creationId xmlns:a16="http://schemas.microsoft.com/office/drawing/2014/main" id="{971DA1C1-67D9-4EB4-8A91-0083325FF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65590" y="884184"/>
              <a:ext cx="1547440" cy="15455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16">
              <a:extLst>
                <a:ext uri="{FF2B5EF4-FFF2-40B4-BE49-F238E27FC236}">
                  <a16:creationId xmlns:a16="http://schemas.microsoft.com/office/drawing/2014/main" id="{1BA80EB1-3A36-4440-A1AD-B5541E943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82265" y="967407"/>
              <a:ext cx="1380789" cy="1379101"/>
            </a:xfrm>
            <a:prstGeom prst="ellipse">
              <a:avLst/>
            </a:prstGeom>
            <a:solidFill>
              <a:srgbClr val="FFFFFF">
                <a:alpha val="88000"/>
              </a:srgbClr>
            </a:solidFill>
            <a:ln w="38100">
              <a:solidFill>
                <a:srgbClr val="56001D"/>
              </a:solidFill>
              <a:round/>
              <a:headEnd/>
              <a:tailEnd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C2AB00C-1988-4145-91BC-2F4FD2808E98}"/>
              </a:ext>
            </a:extLst>
          </p:cNvPr>
          <p:cNvGrpSpPr/>
          <p:nvPr/>
        </p:nvGrpSpPr>
        <p:grpSpPr>
          <a:xfrm>
            <a:off x="5917964" y="5133707"/>
            <a:ext cx="1004028" cy="585551"/>
            <a:chOff x="-3892721" y="5722250"/>
            <a:chExt cx="1071342" cy="624809"/>
          </a:xfrm>
        </p:grpSpPr>
        <p:sp>
          <p:nvSpPr>
            <p:cNvPr id="71" name="Rectangle 70">
              <a:hlinkClick r:id="rId6"/>
              <a:extLst>
                <a:ext uri="{FF2B5EF4-FFF2-40B4-BE49-F238E27FC236}">
                  <a16:creationId xmlns:a16="http://schemas.microsoft.com/office/drawing/2014/main" id="{5270A7A9-8448-40F0-85EA-5120E044ED01}"/>
                </a:ext>
              </a:extLst>
            </p:cNvPr>
            <p:cNvSpPr/>
            <p:nvPr/>
          </p:nvSpPr>
          <p:spPr>
            <a:xfrm>
              <a:off x="-3892721" y="6078844"/>
              <a:ext cx="1071342" cy="26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latin typeface="Segoe UI" panose="020B0502040204020203" pitchFamily="34" charset="0"/>
                  <a:ea typeface="Adobe Gothic Std B" panose="020B0800000000000000" pitchFamily="34" charset="-128"/>
                  <a:cs typeface="Segoe UI" panose="020B0502040204020203" pitchFamily="34" charset="0"/>
                </a:rPr>
                <a:t>BLOG</a:t>
              </a:r>
              <a:endParaRPr lang="en-US" sz="1000" dirty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54" name="Freeform 75">
              <a:extLst>
                <a:ext uri="{FF2B5EF4-FFF2-40B4-BE49-F238E27FC236}">
                  <a16:creationId xmlns:a16="http://schemas.microsoft.com/office/drawing/2014/main" id="{87BA0CF5-9C4F-48AC-ABE6-E399FE5A7B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592511" y="5722250"/>
              <a:ext cx="480106" cy="330070"/>
            </a:xfrm>
            <a:custGeom>
              <a:avLst/>
              <a:gdLst>
                <a:gd name="T0" fmla="*/ 181 w 216"/>
                <a:gd name="T1" fmla="*/ 148 h 148"/>
                <a:gd name="T2" fmla="*/ 111 w 216"/>
                <a:gd name="T3" fmla="*/ 148 h 148"/>
                <a:gd name="T4" fmla="*/ 109 w 216"/>
                <a:gd name="T5" fmla="*/ 148 h 148"/>
                <a:gd name="T6" fmla="*/ 109 w 216"/>
                <a:gd name="T7" fmla="*/ 148 h 148"/>
                <a:gd name="T8" fmla="*/ 107 w 216"/>
                <a:gd name="T9" fmla="*/ 148 h 148"/>
                <a:gd name="T10" fmla="*/ 45 w 216"/>
                <a:gd name="T11" fmla="*/ 148 h 148"/>
                <a:gd name="T12" fmla="*/ 0 w 216"/>
                <a:gd name="T13" fmla="*/ 103 h 148"/>
                <a:gd name="T14" fmla="*/ 0 w 216"/>
                <a:gd name="T15" fmla="*/ 101 h 148"/>
                <a:gd name="T16" fmla="*/ 42 w 216"/>
                <a:gd name="T17" fmla="*/ 56 h 148"/>
                <a:gd name="T18" fmla="*/ 112 w 216"/>
                <a:gd name="T19" fmla="*/ 0 h 148"/>
                <a:gd name="T20" fmla="*/ 112 w 216"/>
                <a:gd name="T21" fmla="*/ 0 h 148"/>
                <a:gd name="T22" fmla="*/ 184 w 216"/>
                <a:gd name="T23" fmla="*/ 72 h 148"/>
                <a:gd name="T24" fmla="*/ 184 w 216"/>
                <a:gd name="T25" fmla="*/ 72 h 148"/>
                <a:gd name="T26" fmla="*/ 184 w 216"/>
                <a:gd name="T27" fmla="*/ 76 h 148"/>
                <a:gd name="T28" fmla="*/ 216 w 216"/>
                <a:gd name="T29" fmla="*/ 111 h 148"/>
                <a:gd name="T30" fmla="*/ 216 w 216"/>
                <a:gd name="T31" fmla="*/ 113 h 148"/>
                <a:gd name="T32" fmla="*/ 181 w 216"/>
                <a:gd name="T33" fmla="*/ 148 h 148"/>
                <a:gd name="T34" fmla="*/ 109 w 216"/>
                <a:gd name="T35" fmla="*/ 140 h 148"/>
                <a:gd name="T36" fmla="*/ 109 w 216"/>
                <a:gd name="T37" fmla="*/ 140 h 148"/>
                <a:gd name="T38" fmla="*/ 111 w 216"/>
                <a:gd name="T39" fmla="*/ 140 h 148"/>
                <a:gd name="T40" fmla="*/ 181 w 216"/>
                <a:gd name="T41" fmla="*/ 140 h 148"/>
                <a:gd name="T42" fmla="*/ 208 w 216"/>
                <a:gd name="T43" fmla="*/ 113 h 148"/>
                <a:gd name="T44" fmla="*/ 208 w 216"/>
                <a:gd name="T45" fmla="*/ 111 h 148"/>
                <a:gd name="T46" fmla="*/ 181 w 216"/>
                <a:gd name="T47" fmla="*/ 84 h 148"/>
                <a:gd name="T48" fmla="*/ 175 w 216"/>
                <a:gd name="T49" fmla="*/ 84 h 148"/>
                <a:gd name="T50" fmla="*/ 176 w 216"/>
                <a:gd name="T51" fmla="*/ 80 h 148"/>
                <a:gd name="T52" fmla="*/ 176 w 216"/>
                <a:gd name="T53" fmla="*/ 72 h 148"/>
                <a:gd name="T54" fmla="*/ 176 w 216"/>
                <a:gd name="T55" fmla="*/ 72 h 148"/>
                <a:gd name="T56" fmla="*/ 112 w 216"/>
                <a:gd name="T57" fmla="*/ 8 h 148"/>
                <a:gd name="T58" fmla="*/ 112 w 216"/>
                <a:gd name="T59" fmla="*/ 8 h 148"/>
                <a:gd name="T60" fmla="*/ 49 w 216"/>
                <a:gd name="T61" fmla="*/ 61 h 148"/>
                <a:gd name="T62" fmla="*/ 48 w 216"/>
                <a:gd name="T63" fmla="*/ 64 h 148"/>
                <a:gd name="T64" fmla="*/ 45 w 216"/>
                <a:gd name="T65" fmla="*/ 64 h 148"/>
                <a:gd name="T66" fmla="*/ 8 w 216"/>
                <a:gd name="T67" fmla="*/ 101 h 148"/>
                <a:gd name="T68" fmla="*/ 8 w 216"/>
                <a:gd name="T69" fmla="*/ 103 h 148"/>
                <a:gd name="T70" fmla="*/ 45 w 216"/>
                <a:gd name="T71" fmla="*/ 140 h 148"/>
                <a:gd name="T72" fmla="*/ 107 w 216"/>
                <a:gd name="T73" fmla="*/ 140 h 148"/>
                <a:gd name="T74" fmla="*/ 108 w 216"/>
                <a:gd name="T75" fmla="*/ 140 h 148"/>
                <a:gd name="T76" fmla="*/ 109 w 216"/>
                <a:gd name="T7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6" h="148">
                  <a:moveTo>
                    <a:pt x="181" y="148"/>
                  </a:moveTo>
                  <a:cubicBezTo>
                    <a:pt x="111" y="148"/>
                    <a:pt x="111" y="148"/>
                    <a:pt x="111" y="148"/>
                  </a:cubicBezTo>
                  <a:cubicBezTo>
                    <a:pt x="110" y="148"/>
                    <a:pt x="110" y="148"/>
                    <a:pt x="109" y="148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108" y="148"/>
                    <a:pt x="107" y="148"/>
                    <a:pt x="107" y="148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20" y="148"/>
                    <a:pt x="0" y="128"/>
                    <a:pt x="0" y="103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78"/>
                    <a:pt x="18" y="58"/>
                    <a:pt x="42" y="56"/>
                  </a:cubicBezTo>
                  <a:cubicBezTo>
                    <a:pt x="49" y="23"/>
                    <a:pt x="78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2" y="0"/>
                    <a:pt x="184" y="32"/>
                    <a:pt x="184" y="72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4"/>
                    <a:pt x="184" y="75"/>
                    <a:pt x="184" y="76"/>
                  </a:cubicBezTo>
                  <a:cubicBezTo>
                    <a:pt x="202" y="78"/>
                    <a:pt x="216" y="93"/>
                    <a:pt x="216" y="111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16" y="132"/>
                    <a:pt x="200" y="148"/>
                    <a:pt x="181" y="148"/>
                  </a:cubicBezTo>
                  <a:close/>
                  <a:moveTo>
                    <a:pt x="109" y="140"/>
                  </a:moveTo>
                  <a:cubicBezTo>
                    <a:pt x="109" y="140"/>
                    <a:pt x="109" y="140"/>
                    <a:pt x="109" y="140"/>
                  </a:cubicBezTo>
                  <a:cubicBezTo>
                    <a:pt x="110" y="140"/>
                    <a:pt x="110" y="140"/>
                    <a:pt x="11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96" y="140"/>
                    <a:pt x="208" y="128"/>
                    <a:pt x="208" y="113"/>
                  </a:cubicBezTo>
                  <a:cubicBezTo>
                    <a:pt x="208" y="111"/>
                    <a:pt x="208" y="111"/>
                    <a:pt x="208" y="111"/>
                  </a:cubicBezTo>
                  <a:cubicBezTo>
                    <a:pt x="208" y="96"/>
                    <a:pt x="196" y="84"/>
                    <a:pt x="181" y="84"/>
                  </a:cubicBezTo>
                  <a:cubicBezTo>
                    <a:pt x="175" y="84"/>
                    <a:pt x="175" y="84"/>
                    <a:pt x="175" y="84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77"/>
                    <a:pt x="176" y="75"/>
                    <a:pt x="176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37"/>
                    <a:pt x="147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81" y="8"/>
                    <a:pt x="54" y="30"/>
                    <a:pt x="49" y="61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25" y="64"/>
                    <a:pt x="8" y="81"/>
                    <a:pt x="8" y="101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23"/>
                    <a:pt x="25" y="140"/>
                    <a:pt x="45" y="14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0"/>
                    <a:pt x="108" y="140"/>
                    <a:pt x="108" y="140"/>
                  </a:cubicBezTo>
                  <a:lnTo>
                    <a:pt x="109" y="140"/>
                  </a:lnTo>
                  <a:close/>
                </a:path>
              </a:pathLst>
            </a:custGeom>
            <a:solidFill>
              <a:srgbClr val="1F9F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D259FC78-691B-4AA9-91BC-B3C30A1DBD02}"/>
              </a:ext>
            </a:extLst>
          </p:cNvPr>
          <p:cNvSpPr/>
          <p:nvPr/>
        </p:nvSpPr>
        <p:spPr>
          <a:xfrm>
            <a:off x="3141961" y="6472786"/>
            <a:ext cx="28600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000" spc="300" dirty="0" err="1">
                <a:solidFill>
                  <a:srgbClr val="56001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Arvigor</a:t>
            </a:r>
            <a:r>
              <a:rPr lang="en-GB" sz="1000" spc="300" dirty="0">
                <a:solidFill>
                  <a:srgbClr val="56001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Trading &amp; Co. GmbH </a:t>
            </a:r>
            <a:endParaRPr lang="en-US" sz="1000" spc="300" dirty="0">
              <a:solidFill>
                <a:srgbClr val="56001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0AE25A9-3AE6-4662-BA53-12F5B9797B8D}"/>
              </a:ext>
            </a:extLst>
          </p:cNvPr>
          <p:cNvCxnSpPr>
            <a:cxnSpLocks/>
          </p:cNvCxnSpPr>
          <p:nvPr/>
        </p:nvCxnSpPr>
        <p:spPr>
          <a:xfrm flipH="1">
            <a:off x="3" y="6596646"/>
            <a:ext cx="2966410" cy="1265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9B64466-32C0-4A68-9943-5850D6C95643}"/>
              </a:ext>
            </a:extLst>
          </p:cNvPr>
          <p:cNvCxnSpPr>
            <a:cxnSpLocks/>
            <a:endCxn id="66" idx="3"/>
          </p:cNvCxnSpPr>
          <p:nvPr/>
        </p:nvCxnSpPr>
        <p:spPr>
          <a:xfrm flipH="1" flipV="1">
            <a:off x="6002039" y="6595897"/>
            <a:ext cx="3149626" cy="134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719D37E-42DB-4822-BDC3-3F0F56E35F4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466" y="3006391"/>
            <a:ext cx="914479" cy="8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3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>
            <a:extLst>
              <a:ext uri="{FF2B5EF4-FFF2-40B4-BE49-F238E27FC236}">
                <a16:creationId xmlns:a16="http://schemas.microsoft.com/office/drawing/2014/main" id="{CCFCB709-186B-4B24-A222-BC309870BC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44" b="5530"/>
          <a:stretch/>
        </p:blipFill>
        <p:spPr>
          <a:xfrm>
            <a:off x="0" y="8066"/>
            <a:ext cx="9144000" cy="3913957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840720AD-497B-4263-963E-7521D1CCE3E5}"/>
              </a:ext>
            </a:extLst>
          </p:cNvPr>
          <p:cNvSpPr/>
          <p:nvPr/>
        </p:nvSpPr>
        <p:spPr>
          <a:xfrm>
            <a:off x="0" y="0"/>
            <a:ext cx="9144000" cy="3957587"/>
          </a:xfrm>
          <a:prstGeom prst="rect">
            <a:avLst/>
          </a:prstGeom>
          <a:solidFill>
            <a:srgbClr val="56001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24BBCC2-B494-4764-A351-452001247CB5}"/>
              </a:ext>
            </a:extLst>
          </p:cNvPr>
          <p:cNvGrpSpPr/>
          <p:nvPr/>
        </p:nvGrpSpPr>
        <p:grpSpPr>
          <a:xfrm>
            <a:off x="1012430" y="3283276"/>
            <a:ext cx="7093382" cy="1343002"/>
            <a:chOff x="1025309" y="3283276"/>
            <a:chExt cx="7093382" cy="1343002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019B4ACF-6D11-411B-BEEC-F15221507594}"/>
                </a:ext>
              </a:extLst>
            </p:cNvPr>
            <p:cNvSpPr/>
            <p:nvPr/>
          </p:nvSpPr>
          <p:spPr>
            <a:xfrm>
              <a:off x="1159329" y="3441970"/>
              <a:ext cx="1043393" cy="10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561DF1E-1415-4856-9B2D-5F865CBABAA5}"/>
                </a:ext>
              </a:extLst>
            </p:cNvPr>
            <p:cNvSpPr/>
            <p:nvPr/>
          </p:nvSpPr>
          <p:spPr>
            <a:xfrm>
              <a:off x="2327381" y="3422919"/>
              <a:ext cx="1043393" cy="10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65C39C2-DFEB-4B5A-802D-5EE1B031CBB1}"/>
                </a:ext>
              </a:extLst>
            </p:cNvPr>
            <p:cNvSpPr/>
            <p:nvPr/>
          </p:nvSpPr>
          <p:spPr>
            <a:xfrm>
              <a:off x="3482330" y="3441970"/>
              <a:ext cx="1043393" cy="10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F23475E-8C50-4E53-9AF4-6A2299DED2CE}"/>
                </a:ext>
              </a:extLst>
            </p:cNvPr>
            <p:cNvSpPr/>
            <p:nvPr/>
          </p:nvSpPr>
          <p:spPr>
            <a:xfrm>
              <a:off x="4650382" y="3422919"/>
              <a:ext cx="1043393" cy="10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79869440-98E3-4737-AAAA-67F6252F482C}"/>
                </a:ext>
              </a:extLst>
            </p:cNvPr>
            <p:cNvSpPr/>
            <p:nvPr/>
          </p:nvSpPr>
          <p:spPr>
            <a:xfrm>
              <a:off x="5795899" y="3441970"/>
              <a:ext cx="1043393" cy="10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4EEF6F7-3E26-4D1F-8317-0FA0B78D8EE0}"/>
                </a:ext>
              </a:extLst>
            </p:cNvPr>
            <p:cNvSpPr/>
            <p:nvPr/>
          </p:nvSpPr>
          <p:spPr>
            <a:xfrm>
              <a:off x="6963951" y="3422919"/>
              <a:ext cx="1043393" cy="10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445B8B31-BB7E-49EF-82DE-03945FA99E72}"/>
                </a:ext>
              </a:extLst>
            </p:cNvPr>
            <p:cNvGrpSpPr/>
            <p:nvPr/>
          </p:nvGrpSpPr>
          <p:grpSpPr>
            <a:xfrm>
              <a:off x="1025309" y="3283276"/>
              <a:ext cx="7093382" cy="1343002"/>
              <a:chOff x="911486" y="2766390"/>
              <a:chExt cx="7093382" cy="1343002"/>
            </a:xfrm>
          </p:grpSpPr>
          <p:sp>
            <p:nvSpPr>
              <p:cNvPr id="4" name="Freeform 7">
                <a:extLst>
                  <a:ext uri="{FF2B5EF4-FFF2-40B4-BE49-F238E27FC236}">
                    <a16:creationId xmlns:a16="http://schemas.microsoft.com/office/drawing/2014/main" id="{C0227ED1-8D9B-4A08-ACC7-96D1C91F8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637" y="2772242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chemeClr val="bg2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5" name="Freeform 7">
                <a:extLst>
                  <a:ext uri="{FF2B5EF4-FFF2-40B4-BE49-F238E27FC236}">
                    <a16:creationId xmlns:a16="http://schemas.microsoft.com/office/drawing/2014/main" id="{E39C37FE-A64D-498E-84C5-9347E09313C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524852" y="3429000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chemeClr val="bg2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6" name="Freeform 7">
                <a:extLst>
                  <a:ext uri="{FF2B5EF4-FFF2-40B4-BE49-F238E27FC236}">
                    <a16:creationId xmlns:a16="http://schemas.microsoft.com/office/drawing/2014/main" id="{4F8259C9-6B4E-4B6F-B1B3-057C6011A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520" y="2766390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chemeClr val="bg2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871BE715-E2B0-4DE6-861C-B9DB00CE4CB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216309" y="3446782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chemeClr val="bg2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9908EEF5-267E-4141-B265-AD9800825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740" y="2766390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chemeClr val="bg2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196CE134-CD6C-4AC7-8529-647C1B12A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486" y="2784173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rgbClr val="1B9DD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CB168821-ED4E-442D-9728-139EABC11CB3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11486" y="3446782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chemeClr val="bg2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1BAEF017-92C6-4943-8D6F-FB5BCC889C52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61740" y="3429000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rgbClr val="56001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B162C6FE-D5A3-43B9-8B3F-715A67D46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309" y="2784173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rgbClr val="1B9DD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03EB3D9-E4AF-4CBA-99E6-54983C00EAF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370520" y="3429000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rgbClr val="56001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6A186260-A5AE-497D-82D3-B8FF65F0F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4852" y="2766390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rgbClr val="1B9DD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440D370D-B87A-438A-BACF-50C6D6EA025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675637" y="3422919"/>
                <a:ext cx="1329231" cy="662610"/>
              </a:xfrm>
              <a:custGeom>
                <a:avLst/>
                <a:gdLst>
                  <a:gd name="T0" fmla="*/ 210 w 421"/>
                  <a:gd name="T1" fmla="*/ 57 h 210"/>
                  <a:gd name="T2" fmla="*/ 364 w 421"/>
                  <a:gd name="T3" fmla="*/ 210 h 210"/>
                  <a:gd name="T4" fmla="*/ 421 w 421"/>
                  <a:gd name="T5" fmla="*/ 210 h 210"/>
                  <a:gd name="T6" fmla="*/ 210 w 421"/>
                  <a:gd name="T7" fmla="*/ 0 h 210"/>
                  <a:gd name="T8" fmla="*/ 0 w 421"/>
                  <a:gd name="T9" fmla="*/ 210 h 210"/>
                  <a:gd name="T10" fmla="*/ 57 w 421"/>
                  <a:gd name="T11" fmla="*/ 210 h 210"/>
                  <a:gd name="T12" fmla="*/ 210 w 421"/>
                  <a:gd name="T13" fmla="*/ 5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10">
                    <a:moveTo>
                      <a:pt x="210" y="57"/>
                    </a:moveTo>
                    <a:cubicBezTo>
                      <a:pt x="295" y="57"/>
                      <a:pt x="364" y="126"/>
                      <a:pt x="364" y="210"/>
                    </a:cubicBezTo>
                    <a:cubicBezTo>
                      <a:pt x="421" y="210"/>
                      <a:pt x="421" y="210"/>
                      <a:pt x="421" y="210"/>
                    </a:cubicBezTo>
                    <a:cubicBezTo>
                      <a:pt x="421" y="93"/>
                      <a:pt x="327" y="0"/>
                      <a:pt x="210" y="0"/>
                    </a:cubicBezTo>
                    <a:cubicBezTo>
                      <a:pt x="93" y="0"/>
                      <a:pt x="0" y="93"/>
                      <a:pt x="0" y="210"/>
                    </a:cubicBezTo>
                    <a:cubicBezTo>
                      <a:pt x="57" y="210"/>
                      <a:pt x="57" y="210"/>
                      <a:pt x="57" y="210"/>
                    </a:cubicBezTo>
                    <a:cubicBezTo>
                      <a:pt x="57" y="126"/>
                      <a:pt x="126" y="57"/>
                      <a:pt x="210" y="57"/>
                    </a:cubicBezTo>
                    <a:close/>
                  </a:path>
                </a:pathLst>
              </a:custGeom>
              <a:solidFill>
                <a:srgbClr val="56001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 dirty="0"/>
              </a:p>
            </p:txBody>
          </p:sp>
        </p:grp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286BFD9B-A6C3-4508-82B3-617E2315C551}"/>
              </a:ext>
            </a:extLst>
          </p:cNvPr>
          <p:cNvSpPr/>
          <p:nvPr/>
        </p:nvSpPr>
        <p:spPr>
          <a:xfrm>
            <a:off x="3373019" y="2242394"/>
            <a:ext cx="23979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APPROACH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D611F72-07A0-45EF-B505-B67F7A36F23C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1825625"/>
          </a:xfrm>
          <a:prstGeom prst="line">
            <a:avLst/>
          </a:prstGeom>
          <a:ln w="19050">
            <a:solidFill>
              <a:schemeClr val="bg1"/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C1A0D462-BFBB-4DCE-94C2-4F621C30EA8D}"/>
              </a:ext>
            </a:extLst>
          </p:cNvPr>
          <p:cNvSpPr/>
          <p:nvPr/>
        </p:nvSpPr>
        <p:spPr>
          <a:xfrm>
            <a:off x="1152013" y="4883991"/>
            <a:ext cx="9601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Structured</a:t>
            </a:r>
            <a:endParaRPr lang="en-US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C4BE2F8-66DE-45FC-B9C3-8D88382AC382}"/>
              </a:ext>
            </a:extLst>
          </p:cNvPr>
          <p:cNvSpPr/>
          <p:nvPr/>
        </p:nvSpPr>
        <p:spPr>
          <a:xfrm>
            <a:off x="2360946" y="4883991"/>
            <a:ext cx="9749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Systematic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C3125DE-9CA9-43B3-951E-421B37AEE981}"/>
              </a:ext>
            </a:extLst>
          </p:cNvPr>
          <p:cNvSpPr/>
          <p:nvPr/>
        </p:nvSpPr>
        <p:spPr>
          <a:xfrm>
            <a:off x="3527503" y="4883991"/>
            <a:ext cx="9344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Compact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1430C59-69E4-4639-AC7F-F978AFB848CB}"/>
              </a:ext>
            </a:extLst>
          </p:cNvPr>
          <p:cNvSpPr/>
          <p:nvPr/>
        </p:nvSpPr>
        <p:spPr>
          <a:xfrm>
            <a:off x="4846558" y="4883991"/>
            <a:ext cx="5421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Lean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6E56BB4-9D04-4D87-974F-D610E3D48238}"/>
              </a:ext>
            </a:extLst>
          </p:cNvPr>
          <p:cNvSpPr/>
          <p:nvPr/>
        </p:nvSpPr>
        <p:spPr>
          <a:xfrm>
            <a:off x="5930928" y="4883991"/>
            <a:ext cx="706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Precise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C5E5693-724C-46C5-B0E1-2A24BD0AE053}"/>
              </a:ext>
            </a:extLst>
          </p:cNvPr>
          <p:cNvSpPr/>
          <p:nvPr/>
        </p:nvSpPr>
        <p:spPr>
          <a:xfrm>
            <a:off x="7101567" y="4883991"/>
            <a:ext cx="7681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Efficient</a:t>
            </a:r>
          </a:p>
        </p:txBody>
      </p:sp>
      <p:sp>
        <p:nvSpPr>
          <p:cNvPr id="107" name="Freeform 102">
            <a:extLst>
              <a:ext uri="{FF2B5EF4-FFF2-40B4-BE49-F238E27FC236}">
                <a16:creationId xmlns:a16="http://schemas.microsoft.com/office/drawing/2014/main" id="{F68F7959-2A13-4D8C-BEE8-4513DF4DC467}"/>
              </a:ext>
            </a:extLst>
          </p:cNvPr>
          <p:cNvSpPr>
            <a:spLocks noEditPoints="1"/>
          </p:cNvSpPr>
          <p:nvPr/>
        </p:nvSpPr>
        <p:spPr bwMode="auto">
          <a:xfrm>
            <a:off x="1530645" y="3772822"/>
            <a:ext cx="300760" cy="314534"/>
          </a:xfrm>
          <a:custGeom>
            <a:avLst/>
            <a:gdLst>
              <a:gd name="T0" fmla="*/ 113 w 131"/>
              <a:gd name="T1" fmla="*/ 98 h 137"/>
              <a:gd name="T2" fmla="*/ 113 w 131"/>
              <a:gd name="T3" fmla="*/ 69 h 137"/>
              <a:gd name="T4" fmla="*/ 71 w 131"/>
              <a:gd name="T5" fmla="*/ 69 h 137"/>
              <a:gd name="T6" fmla="*/ 71 w 131"/>
              <a:gd name="T7" fmla="*/ 33 h 137"/>
              <a:gd name="T8" fmla="*/ 98 w 131"/>
              <a:gd name="T9" fmla="*/ 33 h 137"/>
              <a:gd name="T10" fmla="*/ 98 w 131"/>
              <a:gd name="T11" fmla="*/ 0 h 137"/>
              <a:gd name="T12" fmla="*/ 39 w 131"/>
              <a:gd name="T13" fmla="*/ 0 h 137"/>
              <a:gd name="T14" fmla="*/ 39 w 131"/>
              <a:gd name="T15" fmla="*/ 33 h 137"/>
              <a:gd name="T16" fmla="*/ 65 w 131"/>
              <a:gd name="T17" fmla="*/ 33 h 137"/>
              <a:gd name="T18" fmla="*/ 65 w 131"/>
              <a:gd name="T19" fmla="*/ 69 h 137"/>
              <a:gd name="T20" fmla="*/ 18 w 131"/>
              <a:gd name="T21" fmla="*/ 69 h 137"/>
              <a:gd name="T22" fmla="*/ 18 w 131"/>
              <a:gd name="T23" fmla="*/ 98 h 137"/>
              <a:gd name="T24" fmla="*/ 0 w 131"/>
              <a:gd name="T25" fmla="*/ 98 h 137"/>
              <a:gd name="T26" fmla="*/ 0 w 131"/>
              <a:gd name="T27" fmla="*/ 137 h 137"/>
              <a:gd name="T28" fmla="*/ 42 w 131"/>
              <a:gd name="T29" fmla="*/ 137 h 137"/>
              <a:gd name="T30" fmla="*/ 42 w 131"/>
              <a:gd name="T31" fmla="*/ 98 h 137"/>
              <a:gd name="T32" fmla="*/ 24 w 131"/>
              <a:gd name="T33" fmla="*/ 98 h 137"/>
              <a:gd name="T34" fmla="*/ 24 w 131"/>
              <a:gd name="T35" fmla="*/ 74 h 137"/>
              <a:gd name="T36" fmla="*/ 107 w 131"/>
              <a:gd name="T37" fmla="*/ 74 h 137"/>
              <a:gd name="T38" fmla="*/ 107 w 131"/>
              <a:gd name="T39" fmla="*/ 98 h 137"/>
              <a:gd name="T40" fmla="*/ 89 w 131"/>
              <a:gd name="T41" fmla="*/ 98 h 137"/>
              <a:gd name="T42" fmla="*/ 89 w 131"/>
              <a:gd name="T43" fmla="*/ 137 h 137"/>
              <a:gd name="T44" fmla="*/ 131 w 131"/>
              <a:gd name="T45" fmla="*/ 137 h 137"/>
              <a:gd name="T46" fmla="*/ 131 w 131"/>
              <a:gd name="T47" fmla="*/ 98 h 137"/>
              <a:gd name="T48" fmla="*/ 113 w 131"/>
              <a:gd name="T49" fmla="*/ 98 h 137"/>
              <a:gd name="T50" fmla="*/ 45 w 131"/>
              <a:gd name="T51" fmla="*/ 27 h 137"/>
              <a:gd name="T52" fmla="*/ 45 w 131"/>
              <a:gd name="T53" fmla="*/ 6 h 137"/>
              <a:gd name="T54" fmla="*/ 92 w 131"/>
              <a:gd name="T55" fmla="*/ 6 h 137"/>
              <a:gd name="T56" fmla="*/ 92 w 131"/>
              <a:gd name="T57" fmla="*/ 27 h 137"/>
              <a:gd name="T58" fmla="*/ 45 w 131"/>
              <a:gd name="T59" fmla="*/ 27 h 137"/>
              <a:gd name="T60" fmla="*/ 36 w 131"/>
              <a:gd name="T61" fmla="*/ 131 h 137"/>
              <a:gd name="T62" fmla="*/ 6 w 131"/>
              <a:gd name="T63" fmla="*/ 131 h 137"/>
              <a:gd name="T64" fmla="*/ 6 w 131"/>
              <a:gd name="T65" fmla="*/ 104 h 137"/>
              <a:gd name="T66" fmla="*/ 36 w 131"/>
              <a:gd name="T67" fmla="*/ 104 h 137"/>
              <a:gd name="T68" fmla="*/ 36 w 131"/>
              <a:gd name="T69" fmla="*/ 131 h 137"/>
              <a:gd name="T70" fmla="*/ 125 w 131"/>
              <a:gd name="T71" fmla="*/ 131 h 137"/>
              <a:gd name="T72" fmla="*/ 95 w 131"/>
              <a:gd name="T73" fmla="*/ 131 h 137"/>
              <a:gd name="T74" fmla="*/ 95 w 131"/>
              <a:gd name="T75" fmla="*/ 104 h 137"/>
              <a:gd name="T76" fmla="*/ 125 w 131"/>
              <a:gd name="T77" fmla="*/ 104 h 137"/>
              <a:gd name="T78" fmla="*/ 125 w 131"/>
              <a:gd name="T79" fmla="*/ 131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1" h="137">
                <a:moveTo>
                  <a:pt x="113" y="98"/>
                </a:moveTo>
                <a:lnTo>
                  <a:pt x="113" y="69"/>
                </a:lnTo>
                <a:lnTo>
                  <a:pt x="71" y="69"/>
                </a:lnTo>
                <a:lnTo>
                  <a:pt x="71" y="33"/>
                </a:lnTo>
                <a:lnTo>
                  <a:pt x="98" y="33"/>
                </a:lnTo>
                <a:lnTo>
                  <a:pt x="98" y="0"/>
                </a:lnTo>
                <a:lnTo>
                  <a:pt x="39" y="0"/>
                </a:lnTo>
                <a:lnTo>
                  <a:pt x="39" y="33"/>
                </a:lnTo>
                <a:lnTo>
                  <a:pt x="65" y="33"/>
                </a:lnTo>
                <a:lnTo>
                  <a:pt x="65" y="69"/>
                </a:lnTo>
                <a:lnTo>
                  <a:pt x="18" y="69"/>
                </a:lnTo>
                <a:lnTo>
                  <a:pt x="18" y="98"/>
                </a:lnTo>
                <a:lnTo>
                  <a:pt x="0" y="98"/>
                </a:lnTo>
                <a:lnTo>
                  <a:pt x="0" y="137"/>
                </a:lnTo>
                <a:lnTo>
                  <a:pt x="42" y="137"/>
                </a:lnTo>
                <a:lnTo>
                  <a:pt x="42" y="98"/>
                </a:lnTo>
                <a:lnTo>
                  <a:pt x="24" y="98"/>
                </a:lnTo>
                <a:lnTo>
                  <a:pt x="24" y="74"/>
                </a:lnTo>
                <a:lnTo>
                  <a:pt x="107" y="74"/>
                </a:lnTo>
                <a:lnTo>
                  <a:pt x="107" y="98"/>
                </a:lnTo>
                <a:lnTo>
                  <a:pt x="89" y="98"/>
                </a:lnTo>
                <a:lnTo>
                  <a:pt x="89" y="137"/>
                </a:lnTo>
                <a:lnTo>
                  <a:pt x="131" y="137"/>
                </a:lnTo>
                <a:lnTo>
                  <a:pt x="131" y="98"/>
                </a:lnTo>
                <a:lnTo>
                  <a:pt x="113" y="98"/>
                </a:lnTo>
                <a:close/>
                <a:moveTo>
                  <a:pt x="45" y="27"/>
                </a:moveTo>
                <a:lnTo>
                  <a:pt x="45" y="6"/>
                </a:lnTo>
                <a:lnTo>
                  <a:pt x="92" y="6"/>
                </a:lnTo>
                <a:lnTo>
                  <a:pt x="92" y="27"/>
                </a:lnTo>
                <a:lnTo>
                  <a:pt x="45" y="27"/>
                </a:lnTo>
                <a:close/>
                <a:moveTo>
                  <a:pt x="36" y="131"/>
                </a:moveTo>
                <a:lnTo>
                  <a:pt x="6" y="131"/>
                </a:lnTo>
                <a:lnTo>
                  <a:pt x="6" y="104"/>
                </a:lnTo>
                <a:lnTo>
                  <a:pt x="36" y="104"/>
                </a:lnTo>
                <a:lnTo>
                  <a:pt x="36" y="131"/>
                </a:lnTo>
                <a:close/>
                <a:moveTo>
                  <a:pt x="125" y="131"/>
                </a:moveTo>
                <a:lnTo>
                  <a:pt x="95" y="131"/>
                </a:lnTo>
                <a:lnTo>
                  <a:pt x="95" y="104"/>
                </a:lnTo>
                <a:lnTo>
                  <a:pt x="125" y="104"/>
                </a:lnTo>
                <a:lnTo>
                  <a:pt x="125" y="131"/>
                </a:lnTo>
                <a:close/>
              </a:path>
            </a:pathLst>
          </a:custGeom>
          <a:solidFill>
            <a:srgbClr val="1B9DD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8" name="Gruppieren 678">
            <a:extLst>
              <a:ext uri="{FF2B5EF4-FFF2-40B4-BE49-F238E27FC236}">
                <a16:creationId xmlns:a16="http://schemas.microsoft.com/office/drawing/2014/main" id="{351177A4-67BE-4FE4-B1D0-44B4421162F6}"/>
              </a:ext>
            </a:extLst>
          </p:cNvPr>
          <p:cNvGrpSpPr/>
          <p:nvPr/>
        </p:nvGrpSpPr>
        <p:grpSpPr>
          <a:xfrm>
            <a:off x="2651294" y="3794226"/>
            <a:ext cx="431800" cy="323850"/>
            <a:chOff x="9240043" y="3271838"/>
            <a:chExt cx="431800" cy="323850"/>
          </a:xfrm>
          <a:solidFill>
            <a:srgbClr val="56001D"/>
          </a:solidFill>
        </p:grpSpPr>
        <p:sp>
          <p:nvSpPr>
            <p:cNvPr id="109" name="Freeform 353">
              <a:extLst>
                <a:ext uri="{FF2B5EF4-FFF2-40B4-BE49-F238E27FC236}">
                  <a16:creationId xmlns:a16="http://schemas.microsoft.com/office/drawing/2014/main" id="{B3ED8866-8B09-4CF0-A224-6D9CF4C545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3393" y="3495675"/>
              <a:ext cx="98425" cy="100013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8 h 48"/>
                <a:gd name="T12" fmla="*/ 8 w 48"/>
                <a:gd name="T13" fmla="*/ 24 h 48"/>
                <a:gd name="T14" fmla="*/ 24 w 48"/>
                <a:gd name="T15" fmla="*/ 40 h 48"/>
                <a:gd name="T16" fmla="*/ 40 w 48"/>
                <a:gd name="T17" fmla="*/ 24 h 48"/>
                <a:gd name="T18" fmla="*/ 24 w 4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8"/>
                  </a:moveTo>
                  <a:cubicBezTo>
                    <a:pt x="15" y="8"/>
                    <a:pt x="8" y="15"/>
                    <a:pt x="8" y="24"/>
                  </a:cubicBezTo>
                  <a:cubicBezTo>
                    <a:pt x="8" y="33"/>
                    <a:pt x="15" y="40"/>
                    <a:pt x="24" y="40"/>
                  </a:cubicBezTo>
                  <a:cubicBezTo>
                    <a:pt x="33" y="40"/>
                    <a:pt x="40" y="33"/>
                    <a:pt x="40" y="24"/>
                  </a:cubicBezTo>
                  <a:cubicBezTo>
                    <a:pt x="40" y="15"/>
                    <a:pt x="33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54">
              <a:extLst>
                <a:ext uri="{FF2B5EF4-FFF2-40B4-BE49-F238E27FC236}">
                  <a16:creationId xmlns:a16="http://schemas.microsoft.com/office/drawing/2014/main" id="{EB7768AC-AB9C-4F9E-8E17-3B79DF8154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40043" y="3371850"/>
              <a:ext cx="100013" cy="98425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8 h 48"/>
                <a:gd name="T12" fmla="*/ 8 w 48"/>
                <a:gd name="T13" fmla="*/ 24 h 48"/>
                <a:gd name="T14" fmla="*/ 24 w 48"/>
                <a:gd name="T15" fmla="*/ 40 h 48"/>
                <a:gd name="T16" fmla="*/ 40 w 48"/>
                <a:gd name="T17" fmla="*/ 24 h 48"/>
                <a:gd name="T18" fmla="*/ 24 w 4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8"/>
                  </a:moveTo>
                  <a:cubicBezTo>
                    <a:pt x="15" y="8"/>
                    <a:pt x="8" y="15"/>
                    <a:pt x="8" y="24"/>
                  </a:cubicBezTo>
                  <a:cubicBezTo>
                    <a:pt x="8" y="33"/>
                    <a:pt x="15" y="40"/>
                    <a:pt x="24" y="40"/>
                  </a:cubicBezTo>
                  <a:cubicBezTo>
                    <a:pt x="33" y="40"/>
                    <a:pt x="40" y="33"/>
                    <a:pt x="40" y="24"/>
                  </a:cubicBezTo>
                  <a:cubicBezTo>
                    <a:pt x="40" y="15"/>
                    <a:pt x="33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55">
              <a:extLst>
                <a:ext uri="{FF2B5EF4-FFF2-40B4-BE49-F238E27FC236}">
                  <a16:creationId xmlns:a16="http://schemas.microsoft.com/office/drawing/2014/main" id="{967E1390-2027-4611-BE59-A6B1DACC46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5156" y="3371850"/>
              <a:ext cx="100013" cy="98425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8 h 48"/>
                <a:gd name="T12" fmla="*/ 8 w 48"/>
                <a:gd name="T13" fmla="*/ 24 h 48"/>
                <a:gd name="T14" fmla="*/ 24 w 48"/>
                <a:gd name="T15" fmla="*/ 40 h 48"/>
                <a:gd name="T16" fmla="*/ 40 w 48"/>
                <a:gd name="T17" fmla="*/ 24 h 48"/>
                <a:gd name="T18" fmla="*/ 24 w 4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8"/>
                  </a:moveTo>
                  <a:cubicBezTo>
                    <a:pt x="15" y="8"/>
                    <a:pt x="8" y="15"/>
                    <a:pt x="8" y="24"/>
                  </a:cubicBezTo>
                  <a:cubicBezTo>
                    <a:pt x="8" y="33"/>
                    <a:pt x="15" y="40"/>
                    <a:pt x="24" y="40"/>
                  </a:cubicBezTo>
                  <a:cubicBezTo>
                    <a:pt x="33" y="40"/>
                    <a:pt x="40" y="33"/>
                    <a:pt x="40" y="24"/>
                  </a:cubicBezTo>
                  <a:cubicBezTo>
                    <a:pt x="40" y="15"/>
                    <a:pt x="33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56">
              <a:extLst>
                <a:ext uri="{FF2B5EF4-FFF2-40B4-BE49-F238E27FC236}">
                  <a16:creationId xmlns:a16="http://schemas.microsoft.com/office/drawing/2014/main" id="{5977D34F-12D0-40A0-BED5-D6FC8FB61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9593" y="3440113"/>
              <a:ext cx="87313" cy="87313"/>
            </a:xfrm>
            <a:custGeom>
              <a:avLst/>
              <a:gdLst>
                <a:gd name="T0" fmla="*/ 8 w 55"/>
                <a:gd name="T1" fmla="*/ 55 h 55"/>
                <a:gd name="T2" fmla="*/ 0 w 55"/>
                <a:gd name="T3" fmla="*/ 47 h 55"/>
                <a:gd name="T4" fmla="*/ 47 w 55"/>
                <a:gd name="T5" fmla="*/ 0 h 55"/>
                <a:gd name="T6" fmla="*/ 55 w 55"/>
                <a:gd name="T7" fmla="*/ 8 h 55"/>
                <a:gd name="T8" fmla="*/ 8 w 55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8" y="55"/>
                  </a:moveTo>
                  <a:lnTo>
                    <a:pt x="0" y="47"/>
                  </a:lnTo>
                  <a:lnTo>
                    <a:pt x="47" y="0"/>
                  </a:lnTo>
                  <a:lnTo>
                    <a:pt x="55" y="8"/>
                  </a:lnTo>
                  <a:lnTo>
                    <a:pt x="8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57">
              <a:extLst>
                <a:ext uri="{FF2B5EF4-FFF2-40B4-BE49-F238E27FC236}">
                  <a16:creationId xmlns:a16="http://schemas.microsoft.com/office/drawing/2014/main" id="{15AA0913-68ED-48A0-9243-0341B75AD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8306" y="3440113"/>
              <a:ext cx="87313" cy="87313"/>
            </a:xfrm>
            <a:custGeom>
              <a:avLst/>
              <a:gdLst>
                <a:gd name="T0" fmla="*/ 47 w 55"/>
                <a:gd name="T1" fmla="*/ 55 h 55"/>
                <a:gd name="T2" fmla="*/ 0 w 55"/>
                <a:gd name="T3" fmla="*/ 8 h 55"/>
                <a:gd name="T4" fmla="*/ 8 w 55"/>
                <a:gd name="T5" fmla="*/ 0 h 55"/>
                <a:gd name="T6" fmla="*/ 55 w 55"/>
                <a:gd name="T7" fmla="*/ 47 h 55"/>
                <a:gd name="T8" fmla="*/ 47 w 55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47" y="55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55" y="47"/>
                  </a:lnTo>
                  <a:lnTo>
                    <a:pt x="4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58">
              <a:extLst>
                <a:ext uri="{FF2B5EF4-FFF2-40B4-BE49-F238E27FC236}">
                  <a16:creationId xmlns:a16="http://schemas.microsoft.com/office/drawing/2014/main" id="{E1509C94-6BF3-4B55-91FA-0F576A82D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2431" y="3317875"/>
              <a:ext cx="46038" cy="65088"/>
            </a:xfrm>
            <a:custGeom>
              <a:avLst/>
              <a:gdLst>
                <a:gd name="T0" fmla="*/ 8 w 29"/>
                <a:gd name="T1" fmla="*/ 41 h 41"/>
                <a:gd name="T2" fmla="*/ 0 w 29"/>
                <a:gd name="T3" fmla="*/ 36 h 41"/>
                <a:gd name="T4" fmla="*/ 21 w 29"/>
                <a:gd name="T5" fmla="*/ 0 h 41"/>
                <a:gd name="T6" fmla="*/ 29 w 29"/>
                <a:gd name="T7" fmla="*/ 5 h 41"/>
                <a:gd name="T8" fmla="*/ 8 w 29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1">
                  <a:moveTo>
                    <a:pt x="8" y="41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29" y="5"/>
                  </a:lnTo>
                  <a:lnTo>
                    <a:pt x="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59">
              <a:extLst>
                <a:ext uri="{FF2B5EF4-FFF2-40B4-BE49-F238E27FC236}">
                  <a16:creationId xmlns:a16="http://schemas.microsoft.com/office/drawing/2014/main" id="{036E02B5-3223-4488-AEDC-5A1511C5B8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656" y="3271838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60">
              <a:extLst>
                <a:ext uri="{FF2B5EF4-FFF2-40B4-BE49-F238E27FC236}">
                  <a16:creationId xmlns:a16="http://schemas.microsoft.com/office/drawing/2014/main" id="{5E5CD2D8-74AF-405B-A7A4-231A213311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0543" y="3305175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61">
              <a:extLst>
                <a:ext uri="{FF2B5EF4-FFF2-40B4-BE49-F238E27FC236}">
                  <a16:creationId xmlns:a16="http://schemas.microsoft.com/office/drawing/2014/main" id="{B04901CC-5144-4B0E-ADB9-7666F5910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2943" y="3333750"/>
              <a:ext cx="44450" cy="66675"/>
            </a:xfrm>
            <a:custGeom>
              <a:avLst/>
              <a:gdLst>
                <a:gd name="T0" fmla="*/ 7 w 28"/>
                <a:gd name="T1" fmla="*/ 42 h 42"/>
                <a:gd name="T2" fmla="*/ 0 w 28"/>
                <a:gd name="T3" fmla="*/ 37 h 42"/>
                <a:gd name="T4" fmla="*/ 21 w 28"/>
                <a:gd name="T5" fmla="*/ 0 h 42"/>
                <a:gd name="T6" fmla="*/ 28 w 28"/>
                <a:gd name="T7" fmla="*/ 5 h 42"/>
                <a:gd name="T8" fmla="*/ 7 w 2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2">
                  <a:moveTo>
                    <a:pt x="7" y="42"/>
                  </a:moveTo>
                  <a:lnTo>
                    <a:pt x="0" y="37"/>
                  </a:lnTo>
                  <a:lnTo>
                    <a:pt x="21" y="0"/>
                  </a:lnTo>
                  <a:lnTo>
                    <a:pt x="28" y="5"/>
                  </a:lnTo>
                  <a:lnTo>
                    <a:pt x="7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62">
              <a:extLst>
                <a:ext uri="{FF2B5EF4-FFF2-40B4-BE49-F238E27FC236}">
                  <a16:creationId xmlns:a16="http://schemas.microsoft.com/office/drawing/2014/main" id="{9B5FB128-6489-4330-911D-EB09ED97C3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168" y="3287713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63">
              <a:extLst>
                <a:ext uri="{FF2B5EF4-FFF2-40B4-BE49-F238E27FC236}">
                  <a16:creationId xmlns:a16="http://schemas.microsoft.com/office/drawing/2014/main" id="{BF3C2511-CF98-47E9-9D7F-FBD7D17A2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818" y="3344863"/>
              <a:ext cx="66675" cy="44450"/>
            </a:xfrm>
            <a:custGeom>
              <a:avLst/>
              <a:gdLst>
                <a:gd name="T0" fmla="*/ 37 w 42"/>
                <a:gd name="T1" fmla="*/ 28 h 28"/>
                <a:gd name="T2" fmla="*/ 0 w 42"/>
                <a:gd name="T3" fmla="*/ 7 h 28"/>
                <a:gd name="T4" fmla="*/ 6 w 42"/>
                <a:gd name="T5" fmla="*/ 0 h 28"/>
                <a:gd name="T6" fmla="*/ 42 w 42"/>
                <a:gd name="T7" fmla="*/ 20 h 28"/>
                <a:gd name="T8" fmla="*/ 37 w 42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8">
                  <a:moveTo>
                    <a:pt x="37" y="28"/>
                  </a:moveTo>
                  <a:lnTo>
                    <a:pt x="0" y="7"/>
                  </a:lnTo>
                  <a:lnTo>
                    <a:pt x="6" y="0"/>
                  </a:lnTo>
                  <a:lnTo>
                    <a:pt x="42" y="20"/>
                  </a:lnTo>
                  <a:lnTo>
                    <a:pt x="37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" name="Freeform 65">
            <a:extLst>
              <a:ext uri="{FF2B5EF4-FFF2-40B4-BE49-F238E27FC236}">
                <a16:creationId xmlns:a16="http://schemas.microsoft.com/office/drawing/2014/main" id="{FA87D72A-AB2B-4671-B7D6-3F0A691D3BB2}"/>
              </a:ext>
            </a:extLst>
          </p:cNvPr>
          <p:cNvSpPr>
            <a:spLocks noEditPoints="1"/>
          </p:cNvSpPr>
          <p:nvPr/>
        </p:nvSpPr>
        <p:spPr bwMode="auto">
          <a:xfrm>
            <a:off x="3832186" y="3768297"/>
            <a:ext cx="330202" cy="330202"/>
          </a:xfrm>
          <a:custGeom>
            <a:avLst/>
            <a:gdLst>
              <a:gd name="T0" fmla="*/ 54 w 228"/>
              <a:gd name="T1" fmla="*/ 106 h 228"/>
              <a:gd name="T2" fmla="*/ 10 w 228"/>
              <a:gd name="T3" fmla="*/ 106 h 228"/>
              <a:gd name="T4" fmla="*/ 32 w 228"/>
              <a:gd name="T5" fmla="*/ 92 h 228"/>
              <a:gd name="T6" fmla="*/ 32 w 228"/>
              <a:gd name="T7" fmla="*/ 120 h 228"/>
              <a:gd name="T8" fmla="*/ 32 w 228"/>
              <a:gd name="T9" fmla="*/ 92 h 228"/>
              <a:gd name="T10" fmla="*/ 0 w 228"/>
              <a:gd name="T11" fmla="*/ 168 h 228"/>
              <a:gd name="T12" fmla="*/ 15 w 228"/>
              <a:gd name="T13" fmla="*/ 208 h 228"/>
              <a:gd name="T14" fmla="*/ 48 w 228"/>
              <a:gd name="T15" fmla="*/ 208 h 228"/>
              <a:gd name="T16" fmla="*/ 64 w 228"/>
              <a:gd name="T17" fmla="*/ 168 h 228"/>
              <a:gd name="T18" fmla="*/ 53 w 228"/>
              <a:gd name="T19" fmla="*/ 179 h 228"/>
              <a:gd name="T20" fmla="*/ 32 w 228"/>
              <a:gd name="T21" fmla="*/ 220 h 228"/>
              <a:gd name="T22" fmla="*/ 10 w 228"/>
              <a:gd name="T23" fmla="*/ 179 h 228"/>
              <a:gd name="T24" fmla="*/ 32 w 228"/>
              <a:gd name="T25" fmla="*/ 144 h 228"/>
              <a:gd name="T26" fmla="*/ 53 w 228"/>
              <a:gd name="T27" fmla="*/ 179 h 228"/>
              <a:gd name="T28" fmla="*/ 116 w 228"/>
              <a:gd name="T29" fmla="*/ 44 h 228"/>
              <a:gd name="T30" fmla="*/ 116 w 228"/>
              <a:gd name="T31" fmla="*/ 0 h 228"/>
              <a:gd name="T32" fmla="*/ 116 w 228"/>
              <a:gd name="T33" fmla="*/ 44 h 228"/>
              <a:gd name="T34" fmla="*/ 130 w 228"/>
              <a:gd name="T35" fmla="*/ 22 h 228"/>
              <a:gd name="T36" fmla="*/ 102 w 228"/>
              <a:gd name="T37" fmla="*/ 22 h 228"/>
              <a:gd name="T38" fmla="*/ 100 w 228"/>
              <a:gd name="T39" fmla="*/ 124 h 228"/>
              <a:gd name="T40" fmla="*/ 132 w 228"/>
              <a:gd name="T41" fmla="*/ 124 h 228"/>
              <a:gd name="T42" fmla="*/ 148 w 228"/>
              <a:gd name="T43" fmla="*/ 84 h 228"/>
              <a:gd name="T44" fmla="*/ 84 w 228"/>
              <a:gd name="T45" fmla="*/ 84 h 228"/>
              <a:gd name="T46" fmla="*/ 100 w 228"/>
              <a:gd name="T47" fmla="*/ 124 h 228"/>
              <a:gd name="T48" fmla="*/ 140 w 228"/>
              <a:gd name="T49" fmla="*/ 84 h 228"/>
              <a:gd name="T50" fmla="*/ 124 w 228"/>
              <a:gd name="T51" fmla="*/ 124 h 228"/>
              <a:gd name="T52" fmla="*/ 108 w 228"/>
              <a:gd name="T53" fmla="*/ 124 h 228"/>
              <a:gd name="T54" fmla="*/ 92 w 228"/>
              <a:gd name="T55" fmla="*/ 84 h 228"/>
              <a:gd name="T56" fmla="*/ 196 w 228"/>
              <a:gd name="T57" fmla="*/ 128 h 228"/>
              <a:gd name="T58" fmla="*/ 196 w 228"/>
              <a:gd name="T59" fmla="*/ 84 h 228"/>
              <a:gd name="T60" fmla="*/ 196 w 228"/>
              <a:gd name="T61" fmla="*/ 128 h 228"/>
              <a:gd name="T62" fmla="*/ 210 w 228"/>
              <a:gd name="T63" fmla="*/ 106 h 228"/>
              <a:gd name="T64" fmla="*/ 182 w 228"/>
              <a:gd name="T65" fmla="*/ 106 h 228"/>
              <a:gd name="T66" fmla="*/ 196 w 228"/>
              <a:gd name="T67" fmla="*/ 136 h 228"/>
              <a:gd name="T68" fmla="*/ 169 w 228"/>
              <a:gd name="T69" fmla="*/ 185 h 228"/>
              <a:gd name="T70" fmla="*/ 196 w 228"/>
              <a:gd name="T71" fmla="*/ 228 h 228"/>
              <a:gd name="T72" fmla="*/ 223 w 228"/>
              <a:gd name="T73" fmla="*/ 185 h 228"/>
              <a:gd name="T74" fmla="*/ 196 w 228"/>
              <a:gd name="T75" fmla="*/ 136 h 228"/>
              <a:gd name="T76" fmla="*/ 205 w 228"/>
              <a:gd name="T77" fmla="*/ 208 h 228"/>
              <a:gd name="T78" fmla="*/ 188 w 228"/>
              <a:gd name="T79" fmla="*/ 208 h 228"/>
              <a:gd name="T80" fmla="*/ 172 w 228"/>
              <a:gd name="T81" fmla="*/ 168 h 228"/>
              <a:gd name="T82" fmla="*/ 220 w 228"/>
              <a:gd name="T83" fmla="*/ 168 h 228"/>
              <a:gd name="T84" fmla="*/ 91 w 228"/>
              <a:gd name="T85" fmla="*/ 119 h 228"/>
              <a:gd name="T86" fmla="*/ 61 w 228"/>
              <a:gd name="T87" fmla="*/ 141 h 228"/>
              <a:gd name="T88" fmla="*/ 91 w 228"/>
              <a:gd name="T89" fmla="*/ 119 h 228"/>
              <a:gd name="T90" fmla="*/ 165 w 228"/>
              <a:gd name="T91" fmla="*/ 147 h 228"/>
              <a:gd name="T92" fmla="*/ 147 w 228"/>
              <a:gd name="T93" fmla="*/ 113 h 228"/>
              <a:gd name="T94" fmla="*/ 60 w 228"/>
              <a:gd name="T95" fmla="*/ 212 h 228"/>
              <a:gd name="T96" fmla="*/ 168 w 228"/>
              <a:gd name="T97" fmla="*/ 204 h 228"/>
              <a:gd name="T98" fmla="*/ 60 w 228"/>
              <a:gd name="T99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" h="228">
                <a:moveTo>
                  <a:pt x="32" y="128"/>
                </a:moveTo>
                <a:cubicBezTo>
                  <a:pt x="44" y="128"/>
                  <a:pt x="54" y="118"/>
                  <a:pt x="54" y="106"/>
                </a:cubicBezTo>
                <a:cubicBezTo>
                  <a:pt x="54" y="94"/>
                  <a:pt x="44" y="84"/>
                  <a:pt x="32" y="84"/>
                </a:cubicBezTo>
                <a:cubicBezTo>
                  <a:pt x="20" y="84"/>
                  <a:pt x="10" y="94"/>
                  <a:pt x="10" y="106"/>
                </a:cubicBezTo>
                <a:cubicBezTo>
                  <a:pt x="10" y="118"/>
                  <a:pt x="20" y="128"/>
                  <a:pt x="32" y="128"/>
                </a:cubicBezTo>
                <a:close/>
                <a:moveTo>
                  <a:pt x="32" y="92"/>
                </a:moveTo>
                <a:cubicBezTo>
                  <a:pt x="39" y="92"/>
                  <a:pt x="46" y="98"/>
                  <a:pt x="46" y="106"/>
                </a:cubicBezTo>
                <a:cubicBezTo>
                  <a:pt x="46" y="113"/>
                  <a:pt x="39" y="120"/>
                  <a:pt x="32" y="120"/>
                </a:cubicBezTo>
                <a:cubicBezTo>
                  <a:pt x="24" y="120"/>
                  <a:pt x="18" y="113"/>
                  <a:pt x="18" y="106"/>
                </a:cubicBezTo>
                <a:cubicBezTo>
                  <a:pt x="18" y="98"/>
                  <a:pt x="24" y="92"/>
                  <a:pt x="32" y="92"/>
                </a:cubicBezTo>
                <a:close/>
                <a:moveTo>
                  <a:pt x="32" y="136"/>
                </a:moveTo>
                <a:cubicBezTo>
                  <a:pt x="14" y="136"/>
                  <a:pt x="0" y="150"/>
                  <a:pt x="0" y="168"/>
                </a:cubicBezTo>
                <a:cubicBezTo>
                  <a:pt x="0" y="180"/>
                  <a:pt x="4" y="184"/>
                  <a:pt x="5" y="185"/>
                </a:cubicBezTo>
                <a:cubicBezTo>
                  <a:pt x="11" y="190"/>
                  <a:pt x="15" y="201"/>
                  <a:pt x="15" y="208"/>
                </a:cubicBezTo>
                <a:cubicBezTo>
                  <a:pt x="15" y="219"/>
                  <a:pt x="23" y="228"/>
                  <a:pt x="32" y="228"/>
                </a:cubicBezTo>
                <a:cubicBezTo>
                  <a:pt x="41" y="228"/>
                  <a:pt x="48" y="219"/>
                  <a:pt x="48" y="208"/>
                </a:cubicBezTo>
                <a:cubicBezTo>
                  <a:pt x="48" y="201"/>
                  <a:pt x="53" y="190"/>
                  <a:pt x="59" y="185"/>
                </a:cubicBezTo>
                <a:cubicBezTo>
                  <a:pt x="60" y="184"/>
                  <a:pt x="64" y="180"/>
                  <a:pt x="64" y="168"/>
                </a:cubicBezTo>
                <a:cubicBezTo>
                  <a:pt x="64" y="150"/>
                  <a:pt x="49" y="136"/>
                  <a:pt x="32" y="136"/>
                </a:cubicBezTo>
                <a:close/>
                <a:moveTo>
                  <a:pt x="53" y="179"/>
                </a:moveTo>
                <a:cubicBezTo>
                  <a:pt x="46" y="186"/>
                  <a:pt x="40" y="199"/>
                  <a:pt x="40" y="208"/>
                </a:cubicBezTo>
                <a:cubicBezTo>
                  <a:pt x="40" y="215"/>
                  <a:pt x="36" y="220"/>
                  <a:pt x="32" y="220"/>
                </a:cubicBezTo>
                <a:cubicBezTo>
                  <a:pt x="27" y="220"/>
                  <a:pt x="23" y="215"/>
                  <a:pt x="23" y="208"/>
                </a:cubicBezTo>
                <a:cubicBezTo>
                  <a:pt x="23" y="199"/>
                  <a:pt x="18" y="186"/>
                  <a:pt x="10" y="179"/>
                </a:cubicBezTo>
                <a:cubicBezTo>
                  <a:pt x="10" y="179"/>
                  <a:pt x="8" y="176"/>
                  <a:pt x="8" y="168"/>
                </a:cubicBezTo>
                <a:cubicBezTo>
                  <a:pt x="8" y="155"/>
                  <a:pt x="19" y="144"/>
                  <a:pt x="32" y="144"/>
                </a:cubicBezTo>
                <a:cubicBezTo>
                  <a:pt x="45" y="144"/>
                  <a:pt x="56" y="155"/>
                  <a:pt x="56" y="168"/>
                </a:cubicBezTo>
                <a:cubicBezTo>
                  <a:pt x="56" y="176"/>
                  <a:pt x="53" y="179"/>
                  <a:pt x="53" y="179"/>
                </a:cubicBezTo>
                <a:cubicBezTo>
                  <a:pt x="53" y="179"/>
                  <a:pt x="53" y="179"/>
                  <a:pt x="53" y="179"/>
                </a:cubicBezTo>
                <a:close/>
                <a:moveTo>
                  <a:pt x="116" y="44"/>
                </a:moveTo>
                <a:cubicBezTo>
                  <a:pt x="128" y="44"/>
                  <a:pt x="138" y="34"/>
                  <a:pt x="138" y="22"/>
                </a:cubicBezTo>
                <a:cubicBezTo>
                  <a:pt x="138" y="10"/>
                  <a:pt x="128" y="0"/>
                  <a:pt x="116" y="0"/>
                </a:cubicBezTo>
                <a:cubicBezTo>
                  <a:pt x="104" y="0"/>
                  <a:pt x="94" y="10"/>
                  <a:pt x="94" y="22"/>
                </a:cubicBezTo>
                <a:cubicBezTo>
                  <a:pt x="94" y="34"/>
                  <a:pt x="104" y="44"/>
                  <a:pt x="116" y="44"/>
                </a:cubicBezTo>
                <a:close/>
                <a:moveTo>
                  <a:pt x="116" y="8"/>
                </a:moveTo>
                <a:cubicBezTo>
                  <a:pt x="124" y="8"/>
                  <a:pt x="130" y="14"/>
                  <a:pt x="130" y="22"/>
                </a:cubicBezTo>
                <a:cubicBezTo>
                  <a:pt x="130" y="29"/>
                  <a:pt x="124" y="36"/>
                  <a:pt x="116" y="36"/>
                </a:cubicBezTo>
                <a:cubicBezTo>
                  <a:pt x="108" y="36"/>
                  <a:pt x="102" y="29"/>
                  <a:pt x="102" y="22"/>
                </a:cubicBezTo>
                <a:cubicBezTo>
                  <a:pt x="102" y="14"/>
                  <a:pt x="108" y="8"/>
                  <a:pt x="116" y="8"/>
                </a:cubicBezTo>
                <a:close/>
                <a:moveTo>
                  <a:pt x="100" y="124"/>
                </a:moveTo>
                <a:cubicBezTo>
                  <a:pt x="100" y="135"/>
                  <a:pt x="107" y="144"/>
                  <a:pt x="116" y="144"/>
                </a:cubicBezTo>
                <a:cubicBezTo>
                  <a:pt x="125" y="144"/>
                  <a:pt x="132" y="135"/>
                  <a:pt x="132" y="124"/>
                </a:cubicBezTo>
                <a:cubicBezTo>
                  <a:pt x="132" y="117"/>
                  <a:pt x="137" y="106"/>
                  <a:pt x="143" y="101"/>
                </a:cubicBezTo>
                <a:cubicBezTo>
                  <a:pt x="144" y="100"/>
                  <a:pt x="148" y="96"/>
                  <a:pt x="148" y="84"/>
                </a:cubicBezTo>
                <a:cubicBezTo>
                  <a:pt x="148" y="66"/>
                  <a:pt x="133" y="52"/>
                  <a:pt x="116" y="52"/>
                </a:cubicBezTo>
                <a:cubicBezTo>
                  <a:pt x="98" y="52"/>
                  <a:pt x="84" y="66"/>
                  <a:pt x="84" y="84"/>
                </a:cubicBezTo>
                <a:cubicBezTo>
                  <a:pt x="84" y="96"/>
                  <a:pt x="88" y="100"/>
                  <a:pt x="89" y="101"/>
                </a:cubicBezTo>
                <a:cubicBezTo>
                  <a:pt x="95" y="106"/>
                  <a:pt x="100" y="117"/>
                  <a:pt x="100" y="124"/>
                </a:cubicBezTo>
                <a:close/>
                <a:moveTo>
                  <a:pt x="116" y="60"/>
                </a:moveTo>
                <a:cubicBezTo>
                  <a:pt x="129" y="60"/>
                  <a:pt x="140" y="71"/>
                  <a:pt x="140" y="84"/>
                </a:cubicBezTo>
                <a:cubicBezTo>
                  <a:pt x="140" y="92"/>
                  <a:pt x="138" y="95"/>
                  <a:pt x="138" y="95"/>
                </a:cubicBezTo>
                <a:cubicBezTo>
                  <a:pt x="130" y="102"/>
                  <a:pt x="124" y="115"/>
                  <a:pt x="124" y="124"/>
                </a:cubicBezTo>
                <a:cubicBezTo>
                  <a:pt x="124" y="131"/>
                  <a:pt x="121" y="136"/>
                  <a:pt x="116" y="136"/>
                </a:cubicBezTo>
                <a:cubicBezTo>
                  <a:pt x="111" y="136"/>
                  <a:pt x="108" y="131"/>
                  <a:pt x="108" y="124"/>
                </a:cubicBezTo>
                <a:cubicBezTo>
                  <a:pt x="108" y="115"/>
                  <a:pt x="102" y="102"/>
                  <a:pt x="95" y="95"/>
                </a:cubicBezTo>
                <a:cubicBezTo>
                  <a:pt x="95" y="95"/>
                  <a:pt x="92" y="92"/>
                  <a:pt x="92" y="84"/>
                </a:cubicBezTo>
                <a:cubicBezTo>
                  <a:pt x="92" y="71"/>
                  <a:pt x="103" y="60"/>
                  <a:pt x="116" y="60"/>
                </a:cubicBezTo>
                <a:close/>
                <a:moveTo>
                  <a:pt x="196" y="128"/>
                </a:moveTo>
                <a:cubicBezTo>
                  <a:pt x="208" y="128"/>
                  <a:pt x="218" y="118"/>
                  <a:pt x="218" y="106"/>
                </a:cubicBezTo>
                <a:cubicBezTo>
                  <a:pt x="218" y="94"/>
                  <a:pt x="208" y="84"/>
                  <a:pt x="196" y="84"/>
                </a:cubicBezTo>
                <a:cubicBezTo>
                  <a:pt x="184" y="84"/>
                  <a:pt x="174" y="94"/>
                  <a:pt x="174" y="106"/>
                </a:cubicBezTo>
                <a:cubicBezTo>
                  <a:pt x="174" y="118"/>
                  <a:pt x="184" y="128"/>
                  <a:pt x="196" y="128"/>
                </a:cubicBezTo>
                <a:close/>
                <a:moveTo>
                  <a:pt x="196" y="92"/>
                </a:moveTo>
                <a:cubicBezTo>
                  <a:pt x="204" y="92"/>
                  <a:pt x="210" y="98"/>
                  <a:pt x="210" y="106"/>
                </a:cubicBezTo>
                <a:cubicBezTo>
                  <a:pt x="210" y="113"/>
                  <a:pt x="204" y="120"/>
                  <a:pt x="196" y="120"/>
                </a:cubicBezTo>
                <a:cubicBezTo>
                  <a:pt x="189" y="120"/>
                  <a:pt x="182" y="113"/>
                  <a:pt x="182" y="106"/>
                </a:cubicBezTo>
                <a:cubicBezTo>
                  <a:pt x="182" y="98"/>
                  <a:pt x="189" y="92"/>
                  <a:pt x="196" y="92"/>
                </a:cubicBezTo>
                <a:close/>
                <a:moveTo>
                  <a:pt x="196" y="136"/>
                </a:moveTo>
                <a:cubicBezTo>
                  <a:pt x="179" y="136"/>
                  <a:pt x="164" y="150"/>
                  <a:pt x="164" y="168"/>
                </a:cubicBezTo>
                <a:cubicBezTo>
                  <a:pt x="164" y="180"/>
                  <a:pt x="168" y="184"/>
                  <a:pt x="169" y="185"/>
                </a:cubicBezTo>
                <a:cubicBezTo>
                  <a:pt x="175" y="190"/>
                  <a:pt x="180" y="201"/>
                  <a:pt x="180" y="208"/>
                </a:cubicBezTo>
                <a:cubicBezTo>
                  <a:pt x="180" y="219"/>
                  <a:pt x="187" y="228"/>
                  <a:pt x="196" y="228"/>
                </a:cubicBezTo>
                <a:cubicBezTo>
                  <a:pt x="205" y="228"/>
                  <a:pt x="213" y="219"/>
                  <a:pt x="213" y="208"/>
                </a:cubicBezTo>
                <a:cubicBezTo>
                  <a:pt x="213" y="201"/>
                  <a:pt x="217" y="190"/>
                  <a:pt x="223" y="185"/>
                </a:cubicBezTo>
                <a:cubicBezTo>
                  <a:pt x="224" y="184"/>
                  <a:pt x="228" y="180"/>
                  <a:pt x="228" y="168"/>
                </a:cubicBezTo>
                <a:cubicBezTo>
                  <a:pt x="228" y="150"/>
                  <a:pt x="214" y="136"/>
                  <a:pt x="196" y="136"/>
                </a:cubicBezTo>
                <a:close/>
                <a:moveTo>
                  <a:pt x="218" y="179"/>
                </a:moveTo>
                <a:cubicBezTo>
                  <a:pt x="210" y="186"/>
                  <a:pt x="205" y="199"/>
                  <a:pt x="205" y="208"/>
                </a:cubicBezTo>
                <a:cubicBezTo>
                  <a:pt x="205" y="215"/>
                  <a:pt x="201" y="220"/>
                  <a:pt x="196" y="220"/>
                </a:cubicBezTo>
                <a:cubicBezTo>
                  <a:pt x="192" y="220"/>
                  <a:pt x="188" y="215"/>
                  <a:pt x="188" y="208"/>
                </a:cubicBezTo>
                <a:cubicBezTo>
                  <a:pt x="188" y="199"/>
                  <a:pt x="182" y="186"/>
                  <a:pt x="175" y="179"/>
                </a:cubicBezTo>
                <a:cubicBezTo>
                  <a:pt x="175" y="179"/>
                  <a:pt x="172" y="176"/>
                  <a:pt x="172" y="168"/>
                </a:cubicBezTo>
                <a:cubicBezTo>
                  <a:pt x="172" y="155"/>
                  <a:pt x="183" y="144"/>
                  <a:pt x="196" y="144"/>
                </a:cubicBezTo>
                <a:cubicBezTo>
                  <a:pt x="209" y="144"/>
                  <a:pt x="220" y="155"/>
                  <a:pt x="220" y="168"/>
                </a:cubicBezTo>
                <a:cubicBezTo>
                  <a:pt x="220" y="176"/>
                  <a:pt x="218" y="179"/>
                  <a:pt x="218" y="179"/>
                </a:cubicBezTo>
                <a:close/>
                <a:moveTo>
                  <a:pt x="91" y="119"/>
                </a:moveTo>
                <a:cubicBezTo>
                  <a:pt x="85" y="113"/>
                  <a:pt x="85" y="113"/>
                  <a:pt x="85" y="113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7" y="147"/>
                  <a:pt x="67" y="147"/>
                  <a:pt x="67" y="147"/>
                </a:cubicBezTo>
                <a:lnTo>
                  <a:pt x="91" y="119"/>
                </a:lnTo>
                <a:close/>
                <a:moveTo>
                  <a:pt x="141" y="119"/>
                </a:moveTo>
                <a:cubicBezTo>
                  <a:pt x="165" y="147"/>
                  <a:pt x="165" y="147"/>
                  <a:pt x="165" y="147"/>
                </a:cubicBezTo>
                <a:cubicBezTo>
                  <a:pt x="171" y="141"/>
                  <a:pt x="171" y="141"/>
                  <a:pt x="171" y="141"/>
                </a:cubicBezTo>
                <a:cubicBezTo>
                  <a:pt x="147" y="113"/>
                  <a:pt x="147" y="113"/>
                  <a:pt x="147" y="113"/>
                </a:cubicBezTo>
                <a:lnTo>
                  <a:pt x="141" y="119"/>
                </a:lnTo>
                <a:close/>
                <a:moveTo>
                  <a:pt x="60" y="212"/>
                </a:moveTo>
                <a:cubicBezTo>
                  <a:pt x="168" y="212"/>
                  <a:pt x="168" y="212"/>
                  <a:pt x="168" y="212"/>
                </a:cubicBezTo>
                <a:cubicBezTo>
                  <a:pt x="168" y="204"/>
                  <a:pt x="168" y="204"/>
                  <a:pt x="168" y="204"/>
                </a:cubicBezTo>
                <a:cubicBezTo>
                  <a:pt x="60" y="204"/>
                  <a:pt x="60" y="204"/>
                  <a:pt x="60" y="204"/>
                </a:cubicBezTo>
                <a:lnTo>
                  <a:pt x="60" y="212"/>
                </a:lnTo>
                <a:close/>
              </a:path>
            </a:pathLst>
          </a:custGeom>
          <a:solidFill>
            <a:srgbClr val="1B9DD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64">
            <a:extLst>
              <a:ext uri="{FF2B5EF4-FFF2-40B4-BE49-F238E27FC236}">
                <a16:creationId xmlns:a16="http://schemas.microsoft.com/office/drawing/2014/main" id="{19B6B4BC-6005-47E8-B695-B3C8B0C2A045}"/>
              </a:ext>
            </a:extLst>
          </p:cNvPr>
          <p:cNvSpPr>
            <a:spLocks noEditPoints="1"/>
          </p:cNvSpPr>
          <p:nvPr/>
        </p:nvSpPr>
        <p:spPr bwMode="auto">
          <a:xfrm>
            <a:off x="5031418" y="3746601"/>
            <a:ext cx="231775" cy="330200"/>
          </a:xfrm>
          <a:custGeom>
            <a:avLst/>
            <a:gdLst>
              <a:gd name="T0" fmla="*/ 80 w 160"/>
              <a:gd name="T1" fmla="*/ 64 h 228"/>
              <a:gd name="T2" fmla="*/ 112 w 160"/>
              <a:gd name="T3" fmla="*/ 32 h 228"/>
              <a:gd name="T4" fmla="*/ 80 w 160"/>
              <a:gd name="T5" fmla="*/ 0 h 228"/>
              <a:gd name="T6" fmla="*/ 48 w 160"/>
              <a:gd name="T7" fmla="*/ 32 h 228"/>
              <a:gd name="T8" fmla="*/ 80 w 160"/>
              <a:gd name="T9" fmla="*/ 64 h 228"/>
              <a:gd name="T10" fmla="*/ 80 w 160"/>
              <a:gd name="T11" fmla="*/ 8 h 228"/>
              <a:gd name="T12" fmla="*/ 104 w 160"/>
              <a:gd name="T13" fmla="*/ 32 h 228"/>
              <a:gd name="T14" fmla="*/ 80 w 160"/>
              <a:gd name="T15" fmla="*/ 56 h 228"/>
              <a:gd name="T16" fmla="*/ 56 w 160"/>
              <a:gd name="T17" fmla="*/ 32 h 228"/>
              <a:gd name="T18" fmla="*/ 80 w 160"/>
              <a:gd name="T19" fmla="*/ 8 h 228"/>
              <a:gd name="T20" fmla="*/ 49 w 160"/>
              <a:gd name="T21" fmla="*/ 136 h 228"/>
              <a:gd name="T22" fmla="*/ 60 w 160"/>
              <a:gd name="T23" fmla="*/ 160 h 228"/>
              <a:gd name="T24" fmla="*/ 60 w 160"/>
              <a:gd name="T25" fmla="*/ 168 h 228"/>
              <a:gd name="T26" fmla="*/ 80 w 160"/>
              <a:gd name="T27" fmla="*/ 188 h 228"/>
              <a:gd name="T28" fmla="*/ 100 w 160"/>
              <a:gd name="T29" fmla="*/ 168 h 228"/>
              <a:gd name="T30" fmla="*/ 100 w 160"/>
              <a:gd name="T31" fmla="*/ 160 h 228"/>
              <a:gd name="T32" fmla="*/ 111 w 160"/>
              <a:gd name="T33" fmla="*/ 136 h 228"/>
              <a:gd name="T34" fmla="*/ 120 w 160"/>
              <a:gd name="T35" fmla="*/ 112 h 228"/>
              <a:gd name="T36" fmla="*/ 80 w 160"/>
              <a:gd name="T37" fmla="*/ 72 h 228"/>
              <a:gd name="T38" fmla="*/ 40 w 160"/>
              <a:gd name="T39" fmla="*/ 112 h 228"/>
              <a:gd name="T40" fmla="*/ 49 w 160"/>
              <a:gd name="T41" fmla="*/ 136 h 228"/>
              <a:gd name="T42" fmla="*/ 80 w 160"/>
              <a:gd name="T43" fmla="*/ 80 h 228"/>
              <a:gd name="T44" fmla="*/ 112 w 160"/>
              <a:gd name="T45" fmla="*/ 112 h 228"/>
              <a:gd name="T46" fmla="*/ 105 w 160"/>
              <a:gd name="T47" fmla="*/ 130 h 228"/>
              <a:gd name="T48" fmla="*/ 92 w 160"/>
              <a:gd name="T49" fmla="*/ 160 h 228"/>
              <a:gd name="T50" fmla="*/ 92 w 160"/>
              <a:gd name="T51" fmla="*/ 168 h 228"/>
              <a:gd name="T52" fmla="*/ 80 w 160"/>
              <a:gd name="T53" fmla="*/ 180 h 228"/>
              <a:gd name="T54" fmla="*/ 68 w 160"/>
              <a:gd name="T55" fmla="*/ 168 h 228"/>
              <a:gd name="T56" fmla="*/ 68 w 160"/>
              <a:gd name="T57" fmla="*/ 160 h 228"/>
              <a:gd name="T58" fmla="*/ 55 w 160"/>
              <a:gd name="T59" fmla="*/ 130 h 228"/>
              <a:gd name="T60" fmla="*/ 48 w 160"/>
              <a:gd name="T61" fmla="*/ 112 h 228"/>
              <a:gd name="T62" fmla="*/ 80 w 160"/>
              <a:gd name="T63" fmla="*/ 80 h 228"/>
              <a:gd name="T64" fmla="*/ 80 w 160"/>
              <a:gd name="T65" fmla="*/ 204 h 228"/>
              <a:gd name="T66" fmla="*/ 132 w 160"/>
              <a:gd name="T67" fmla="*/ 180 h 228"/>
              <a:gd name="T68" fmla="*/ 113 w 160"/>
              <a:gd name="T69" fmla="*/ 161 h 228"/>
              <a:gd name="T70" fmla="*/ 111 w 160"/>
              <a:gd name="T71" fmla="*/ 169 h 228"/>
              <a:gd name="T72" fmla="*/ 124 w 160"/>
              <a:gd name="T73" fmla="*/ 180 h 228"/>
              <a:gd name="T74" fmla="*/ 80 w 160"/>
              <a:gd name="T75" fmla="*/ 196 h 228"/>
              <a:gd name="T76" fmla="*/ 36 w 160"/>
              <a:gd name="T77" fmla="*/ 180 h 228"/>
              <a:gd name="T78" fmla="*/ 49 w 160"/>
              <a:gd name="T79" fmla="*/ 169 h 228"/>
              <a:gd name="T80" fmla="*/ 47 w 160"/>
              <a:gd name="T81" fmla="*/ 161 h 228"/>
              <a:gd name="T82" fmla="*/ 28 w 160"/>
              <a:gd name="T83" fmla="*/ 180 h 228"/>
              <a:gd name="T84" fmla="*/ 80 w 160"/>
              <a:gd name="T85" fmla="*/ 204 h 228"/>
              <a:gd name="T86" fmla="*/ 142 w 160"/>
              <a:gd name="T87" fmla="*/ 156 h 228"/>
              <a:gd name="T88" fmla="*/ 138 w 160"/>
              <a:gd name="T89" fmla="*/ 163 h 228"/>
              <a:gd name="T90" fmla="*/ 152 w 160"/>
              <a:gd name="T91" fmla="*/ 184 h 228"/>
              <a:gd name="T92" fmla="*/ 80 w 160"/>
              <a:gd name="T93" fmla="*/ 220 h 228"/>
              <a:gd name="T94" fmla="*/ 8 w 160"/>
              <a:gd name="T95" fmla="*/ 184 h 228"/>
              <a:gd name="T96" fmla="*/ 22 w 160"/>
              <a:gd name="T97" fmla="*/ 163 h 228"/>
              <a:gd name="T98" fmla="*/ 18 w 160"/>
              <a:gd name="T99" fmla="*/ 156 h 228"/>
              <a:gd name="T100" fmla="*/ 0 w 160"/>
              <a:gd name="T101" fmla="*/ 184 h 228"/>
              <a:gd name="T102" fmla="*/ 80 w 160"/>
              <a:gd name="T103" fmla="*/ 228 h 228"/>
              <a:gd name="T104" fmla="*/ 160 w 160"/>
              <a:gd name="T105" fmla="*/ 184 h 228"/>
              <a:gd name="T106" fmla="*/ 142 w 160"/>
              <a:gd name="T107" fmla="*/ 156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" h="228">
                <a:moveTo>
                  <a:pt x="80" y="64"/>
                </a:moveTo>
                <a:cubicBezTo>
                  <a:pt x="98" y="64"/>
                  <a:pt x="112" y="50"/>
                  <a:pt x="112" y="32"/>
                </a:cubicBezTo>
                <a:cubicBezTo>
                  <a:pt x="112" y="14"/>
                  <a:pt x="98" y="0"/>
                  <a:pt x="80" y="0"/>
                </a:cubicBezTo>
                <a:cubicBezTo>
                  <a:pt x="62" y="0"/>
                  <a:pt x="48" y="14"/>
                  <a:pt x="48" y="32"/>
                </a:cubicBezTo>
                <a:cubicBezTo>
                  <a:pt x="48" y="50"/>
                  <a:pt x="62" y="64"/>
                  <a:pt x="80" y="64"/>
                </a:cubicBezTo>
                <a:close/>
                <a:moveTo>
                  <a:pt x="80" y="8"/>
                </a:moveTo>
                <a:cubicBezTo>
                  <a:pt x="93" y="8"/>
                  <a:pt x="104" y="19"/>
                  <a:pt x="104" y="32"/>
                </a:cubicBezTo>
                <a:cubicBezTo>
                  <a:pt x="104" y="45"/>
                  <a:pt x="93" y="56"/>
                  <a:pt x="80" y="56"/>
                </a:cubicBezTo>
                <a:cubicBezTo>
                  <a:pt x="67" y="56"/>
                  <a:pt x="56" y="45"/>
                  <a:pt x="56" y="32"/>
                </a:cubicBezTo>
                <a:cubicBezTo>
                  <a:pt x="56" y="19"/>
                  <a:pt x="67" y="8"/>
                  <a:pt x="80" y="8"/>
                </a:cubicBezTo>
                <a:close/>
                <a:moveTo>
                  <a:pt x="49" y="136"/>
                </a:moveTo>
                <a:cubicBezTo>
                  <a:pt x="55" y="141"/>
                  <a:pt x="60" y="152"/>
                  <a:pt x="60" y="160"/>
                </a:cubicBezTo>
                <a:cubicBezTo>
                  <a:pt x="60" y="168"/>
                  <a:pt x="60" y="168"/>
                  <a:pt x="60" y="168"/>
                </a:cubicBezTo>
                <a:cubicBezTo>
                  <a:pt x="60" y="179"/>
                  <a:pt x="69" y="188"/>
                  <a:pt x="80" y="188"/>
                </a:cubicBezTo>
                <a:cubicBezTo>
                  <a:pt x="91" y="188"/>
                  <a:pt x="100" y="179"/>
                  <a:pt x="100" y="168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100" y="152"/>
                  <a:pt x="105" y="141"/>
                  <a:pt x="111" y="136"/>
                </a:cubicBezTo>
                <a:cubicBezTo>
                  <a:pt x="111" y="136"/>
                  <a:pt x="120" y="127"/>
                  <a:pt x="120" y="112"/>
                </a:cubicBezTo>
                <a:cubicBezTo>
                  <a:pt x="120" y="90"/>
                  <a:pt x="102" y="72"/>
                  <a:pt x="80" y="72"/>
                </a:cubicBezTo>
                <a:cubicBezTo>
                  <a:pt x="58" y="72"/>
                  <a:pt x="40" y="90"/>
                  <a:pt x="40" y="112"/>
                </a:cubicBezTo>
                <a:cubicBezTo>
                  <a:pt x="40" y="127"/>
                  <a:pt x="49" y="136"/>
                  <a:pt x="49" y="136"/>
                </a:cubicBezTo>
                <a:close/>
                <a:moveTo>
                  <a:pt x="80" y="80"/>
                </a:moveTo>
                <a:cubicBezTo>
                  <a:pt x="97" y="80"/>
                  <a:pt x="112" y="94"/>
                  <a:pt x="112" y="112"/>
                </a:cubicBezTo>
                <a:cubicBezTo>
                  <a:pt x="112" y="124"/>
                  <a:pt x="105" y="130"/>
                  <a:pt x="105" y="130"/>
                </a:cubicBezTo>
                <a:cubicBezTo>
                  <a:pt x="98" y="137"/>
                  <a:pt x="92" y="150"/>
                  <a:pt x="92" y="160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  <a:cubicBezTo>
                  <a:pt x="73" y="180"/>
                  <a:pt x="68" y="175"/>
                  <a:pt x="68" y="168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50"/>
                  <a:pt x="62" y="137"/>
                  <a:pt x="55" y="130"/>
                </a:cubicBezTo>
                <a:cubicBezTo>
                  <a:pt x="55" y="130"/>
                  <a:pt x="48" y="124"/>
                  <a:pt x="48" y="112"/>
                </a:cubicBezTo>
                <a:cubicBezTo>
                  <a:pt x="48" y="94"/>
                  <a:pt x="62" y="80"/>
                  <a:pt x="80" y="80"/>
                </a:cubicBezTo>
                <a:close/>
                <a:moveTo>
                  <a:pt x="80" y="204"/>
                </a:moveTo>
                <a:cubicBezTo>
                  <a:pt x="110" y="204"/>
                  <a:pt x="132" y="194"/>
                  <a:pt x="132" y="180"/>
                </a:cubicBezTo>
                <a:cubicBezTo>
                  <a:pt x="132" y="172"/>
                  <a:pt x="125" y="166"/>
                  <a:pt x="113" y="161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119" y="172"/>
                  <a:pt x="124" y="176"/>
                  <a:pt x="124" y="180"/>
                </a:cubicBezTo>
                <a:cubicBezTo>
                  <a:pt x="124" y="188"/>
                  <a:pt x="105" y="196"/>
                  <a:pt x="80" y="196"/>
                </a:cubicBezTo>
                <a:cubicBezTo>
                  <a:pt x="55" y="196"/>
                  <a:pt x="36" y="188"/>
                  <a:pt x="36" y="180"/>
                </a:cubicBezTo>
                <a:cubicBezTo>
                  <a:pt x="36" y="176"/>
                  <a:pt x="41" y="172"/>
                  <a:pt x="49" y="169"/>
                </a:cubicBezTo>
                <a:cubicBezTo>
                  <a:pt x="47" y="161"/>
                  <a:pt x="47" y="161"/>
                  <a:pt x="47" y="161"/>
                </a:cubicBezTo>
                <a:cubicBezTo>
                  <a:pt x="35" y="166"/>
                  <a:pt x="28" y="172"/>
                  <a:pt x="28" y="180"/>
                </a:cubicBezTo>
                <a:cubicBezTo>
                  <a:pt x="28" y="194"/>
                  <a:pt x="50" y="204"/>
                  <a:pt x="80" y="204"/>
                </a:cubicBezTo>
                <a:close/>
                <a:moveTo>
                  <a:pt x="142" y="156"/>
                </a:moveTo>
                <a:cubicBezTo>
                  <a:pt x="138" y="163"/>
                  <a:pt x="138" y="163"/>
                  <a:pt x="138" y="163"/>
                </a:cubicBezTo>
                <a:cubicBezTo>
                  <a:pt x="144" y="167"/>
                  <a:pt x="152" y="174"/>
                  <a:pt x="152" y="184"/>
                </a:cubicBezTo>
                <a:cubicBezTo>
                  <a:pt x="152" y="204"/>
                  <a:pt x="119" y="220"/>
                  <a:pt x="80" y="220"/>
                </a:cubicBezTo>
                <a:cubicBezTo>
                  <a:pt x="41" y="220"/>
                  <a:pt x="8" y="204"/>
                  <a:pt x="8" y="184"/>
                </a:cubicBezTo>
                <a:cubicBezTo>
                  <a:pt x="8" y="174"/>
                  <a:pt x="16" y="167"/>
                  <a:pt x="22" y="163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6" y="164"/>
                  <a:pt x="0" y="174"/>
                  <a:pt x="0" y="184"/>
                </a:cubicBezTo>
                <a:cubicBezTo>
                  <a:pt x="0" y="209"/>
                  <a:pt x="35" y="228"/>
                  <a:pt x="80" y="228"/>
                </a:cubicBezTo>
                <a:cubicBezTo>
                  <a:pt x="125" y="228"/>
                  <a:pt x="160" y="209"/>
                  <a:pt x="160" y="184"/>
                </a:cubicBezTo>
                <a:cubicBezTo>
                  <a:pt x="160" y="174"/>
                  <a:pt x="154" y="164"/>
                  <a:pt x="142" y="156"/>
                </a:cubicBez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69">
            <a:extLst>
              <a:ext uri="{FF2B5EF4-FFF2-40B4-BE49-F238E27FC236}">
                <a16:creationId xmlns:a16="http://schemas.microsoft.com/office/drawing/2014/main" id="{B8CC8EE7-2096-4793-A9D9-C3BC906ED3E3}"/>
              </a:ext>
            </a:extLst>
          </p:cNvPr>
          <p:cNvSpPr>
            <a:spLocks noEditPoints="1"/>
          </p:cNvSpPr>
          <p:nvPr/>
        </p:nvSpPr>
        <p:spPr bwMode="auto">
          <a:xfrm>
            <a:off x="6148803" y="3768297"/>
            <a:ext cx="340252" cy="343016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104 w 208"/>
              <a:gd name="T11" fmla="*/ 200 h 208"/>
              <a:gd name="T12" fmla="*/ 8 w 208"/>
              <a:gd name="T13" fmla="*/ 104 h 208"/>
              <a:gd name="T14" fmla="*/ 104 w 208"/>
              <a:gd name="T15" fmla="*/ 8 h 208"/>
              <a:gd name="T16" fmla="*/ 200 w 208"/>
              <a:gd name="T17" fmla="*/ 104 h 208"/>
              <a:gd name="T18" fmla="*/ 104 w 208"/>
              <a:gd name="T19" fmla="*/ 200 h 208"/>
              <a:gd name="T20" fmla="*/ 105 w 208"/>
              <a:gd name="T21" fmla="*/ 19 h 208"/>
              <a:gd name="T22" fmla="*/ 21 w 208"/>
              <a:gd name="T23" fmla="*/ 103 h 208"/>
              <a:gd name="T24" fmla="*/ 105 w 208"/>
              <a:gd name="T25" fmla="*/ 187 h 208"/>
              <a:gd name="T26" fmla="*/ 189 w 208"/>
              <a:gd name="T27" fmla="*/ 103 h 208"/>
              <a:gd name="T28" fmla="*/ 105 w 208"/>
              <a:gd name="T29" fmla="*/ 19 h 208"/>
              <a:gd name="T30" fmla="*/ 105 w 208"/>
              <a:gd name="T31" fmla="*/ 179 h 208"/>
              <a:gd name="T32" fmla="*/ 29 w 208"/>
              <a:gd name="T33" fmla="*/ 103 h 208"/>
              <a:gd name="T34" fmla="*/ 105 w 208"/>
              <a:gd name="T35" fmla="*/ 27 h 208"/>
              <a:gd name="T36" fmla="*/ 181 w 208"/>
              <a:gd name="T37" fmla="*/ 103 h 208"/>
              <a:gd name="T38" fmla="*/ 105 w 208"/>
              <a:gd name="T39" fmla="*/ 179 h 208"/>
              <a:gd name="T40" fmla="*/ 105 w 208"/>
              <a:gd name="T41" fmla="*/ 41 h 208"/>
              <a:gd name="T42" fmla="*/ 41 w 208"/>
              <a:gd name="T43" fmla="*/ 105 h 208"/>
              <a:gd name="T44" fmla="*/ 105 w 208"/>
              <a:gd name="T45" fmla="*/ 169 h 208"/>
              <a:gd name="T46" fmla="*/ 169 w 208"/>
              <a:gd name="T47" fmla="*/ 105 h 208"/>
              <a:gd name="T48" fmla="*/ 105 w 208"/>
              <a:gd name="T49" fmla="*/ 41 h 208"/>
              <a:gd name="T50" fmla="*/ 105 w 208"/>
              <a:gd name="T51" fmla="*/ 161 h 208"/>
              <a:gd name="T52" fmla="*/ 49 w 208"/>
              <a:gd name="T53" fmla="*/ 105 h 208"/>
              <a:gd name="T54" fmla="*/ 105 w 208"/>
              <a:gd name="T55" fmla="*/ 49 h 208"/>
              <a:gd name="T56" fmla="*/ 161 w 208"/>
              <a:gd name="T57" fmla="*/ 105 h 208"/>
              <a:gd name="T58" fmla="*/ 105 w 208"/>
              <a:gd name="T59" fmla="*/ 161 h 208"/>
              <a:gd name="T60" fmla="*/ 104 w 208"/>
              <a:gd name="T61" fmla="*/ 62 h 208"/>
              <a:gd name="T62" fmla="*/ 60 w 208"/>
              <a:gd name="T63" fmla="*/ 106 h 208"/>
              <a:gd name="T64" fmla="*/ 104 w 208"/>
              <a:gd name="T65" fmla="*/ 150 h 208"/>
              <a:gd name="T66" fmla="*/ 148 w 208"/>
              <a:gd name="T67" fmla="*/ 106 h 208"/>
              <a:gd name="T68" fmla="*/ 104 w 208"/>
              <a:gd name="T69" fmla="*/ 62 h 208"/>
              <a:gd name="T70" fmla="*/ 104 w 208"/>
              <a:gd name="T71" fmla="*/ 142 h 208"/>
              <a:gd name="T72" fmla="*/ 68 w 208"/>
              <a:gd name="T73" fmla="*/ 106 h 208"/>
              <a:gd name="T74" fmla="*/ 104 w 208"/>
              <a:gd name="T75" fmla="*/ 70 h 208"/>
              <a:gd name="T76" fmla="*/ 140 w 208"/>
              <a:gd name="T77" fmla="*/ 106 h 208"/>
              <a:gd name="T78" fmla="*/ 104 w 208"/>
              <a:gd name="T79" fmla="*/ 142 h 208"/>
              <a:gd name="T80" fmla="*/ 104 w 208"/>
              <a:gd name="T81" fmla="*/ 88 h 208"/>
              <a:gd name="T82" fmla="*/ 88 w 208"/>
              <a:gd name="T83" fmla="*/ 106 h 208"/>
              <a:gd name="T84" fmla="*/ 104 w 208"/>
              <a:gd name="T85" fmla="*/ 124 h 208"/>
              <a:gd name="T86" fmla="*/ 120 w 208"/>
              <a:gd name="T87" fmla="*/ 106 h 208"/>
              <a:gd name="T88" fmla="*/ 104 w 208"/>
              <a:gd name="T89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6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6"/>
                  <a:pt x="161" y="0"/>
                  <a:pt x="104" y="0"/>
                </a:cubicBezTo>
                <a:close/>
                <a:moveTo>
                  <a:pt x="104" y="200"/>
                </a:moveTo>
                <a:cubicBezTo>
                  <a:pt x="51" y="200"/>
                  <a:pt x="8" y="157"/>
                  <a:pt x="8" y="104"/>
                </a:cubicBezTo>
                <a:cubicBezTo>
                  <a:pt x="8" y="51"/>
                  <a:pt x="51" y="8"/>
                  <a:pt x="104" y="8"/>
                </a:cubicBezTo>
                <a:cubicBezTo>
                  <a:pt x="157" y="8"/>
                  <a:pt x="200" y="51"/>
                  <a:pt x="200" y="104"/>
                </a:cubicBezTo>
                <a:cubicBezTo>
                  <a:pt x="200" y="157"/>
                  <a:pt x="157" y="200"/>
                  <a:pt x="104" y="200"/>
                </a:cubicBezTo>
                <a:close/>
                <a:moveTo>
                  <a:pt x="105" y="19"/>
                </a:moveTo>
                <a:cubicBezTo>
                  <a:pt x="58" y="19"/>
                  <a:pt x="21" y="56"/>
                  <a:pt x="21" y="103"/>
                </a:cubicBezTo>
                <a:cubicBezTo>
                  <a:pt x="21" y="149"/>
                  <a:pt x="58" y="187"/>
                  <a:pt x="105" y="187"/>
                </a:cubicBezTo>
                <a:cubicBezTo>
                  <a:pt x="151" y="187"/>
                  <a:pt x="189" y="149"/>
                  <a:pt x="189" y="103"/>
                </a:cubicBezTo>
                <a:cubicBezTo>
                  <a:pt x="189" y="56"/>
                  <a:pt x="151" y="19"/>
                  <a:pt x="105" y="19"/>
                </a:cubicBezTo>
                <a:close/>
                <a:moveTo>
                  <a:pt x="105" y="179"/>
                </a:moveTo>
                <a:cubicBezTo>
                  <a:pt x="63" y="179"/>
                  <a:pt x="29" y="145"/>
                  <a:pt x="29" y="103"/>
                </a:cubicBezTo>
                <a:cubicBezTo>
                  <a:pt x="29" y="61"/>
                  <a:pt x="63" y="27"/>
                  <a:pt x="105" y="27"/>
                </a:cubicBezTo>
                <a:cubicBezTo>
                  <a:pt x="146" y="27"/>
                  <a:pt x="181" y="61"/>
                  <a:pt x="181" y="103"/>
                </a:cubicBezTo>
                <a:cubicBezTo>
                  <a:pt x="181" y="145"/>
                  <a:pt x="146" y="179"/>
                  <a:pt x="105" y="179"/>
                </a:cubicBezTo>
                <a:close/>
                <a:moveTo>
                  <a:pt x="105" y="41"/>
                </a:moveTo>
                <a:cubicBezTo>
                  <a:pt x="69" y="41"/>
                  <a:pt x="41" y="69"/>
                  <a:pt x="41" y="105"/>
                </a:cubicBezTo>
                <a:cubicBezTo>
                  <a:pt x="41" y="140"/>
                  <a:pt x="69" y="169"/>
                  <a:pt x="105" y="169"/>
                </a:cubicBezTo>
                <a:cubicBezTo>
                  <a:pt x="140" y="169"/>
                  <a:pt x="169" y="140"/>
                  <a:pt x="169" y="105"/>
                </a:cubicBezTo>
                <a:cubicBezTo>
                  <a:pt x="169" y="69"/>
                  <a:pt x="140" y="41"/>
                  <a:pt x="105" y="41"/>
                </a:cubicBezTo>
                <a:close/>
                <a:moveTo>
                  <a:pt x="105" y="161"/>
                </a:moveTo>
                <a:cubicBezTo>
                  <a:pt x="74" y="161"/>
                  <a:pt x="49" y="135"/>
                  <a:pt x="49" y="105"/>
                </a:cubicBezTo>
                <a:cubicBezTo>
                  <a:pt x="49" y="74"/>
                  <a:pt x="74" y="49"/>
                  <a:pt x="105" y="49"/>
                </a:cubicBezTo>
                <a:cubicBezTo>
                  <a:pt x="135" y="49"/>
                  <a:pt x="161" y="74"/>
                  <a:pt x="161" y="105"/>
                </a:cubicBezTo>
                <a:cubicBezTo>
                  <a:pt x="161" y="135"/>
                  <a:pt x="135" y="161"/>
                  <a:pt x="105" y="161"/>
                </a:cubicBezTo>
                <a:close/>
                <a:moveTo>
                  <a:pt x="104" y="62"/>
                </a:moveTo>
                <a:cubicBezTo>
                  <a:pt x="79" y="62"/>
                  <a:pt x="60" y="81"/>
                  <a:pt x="60" y="106"/>
                </a:cubicBezTo>
                <a:cubicBezTo>
                  <a:pt x="60" y="130"/>
                  <a:pt x="79" y="150"/>
                  <a:pt x="104" y="150"/>
                </a:cubicBezTo>
                <a:cubicBezTo>
                  <a:pt x="128" y="150"/>
                  <a:pt x="148" y="130"/>
                  <a:pt x="148" y="106"/>
                </a:cubicBezTo>
                <a:cubicBezTo>
                  <a:pt x="148" y="81"/>
                  <a:pt x="128" y="62"/>
                  <a:pt x="104" y="62"/>
                </a:cubicBezTo>
                <a:close/>
                <a:moveTo>
                  <a:pt x="104" y="142"/>
                </a:moveTo>
                <a:cubicBezTo>
                  <a:pt x="84" y="142"/>
                  <a:pt x="68" y="125"/>
                  <a:pt x="68" y="106"/>
                </a:cubicBezTo>
                <a:cubicBezTo>
                  <a:pt x="68" y="86"/>
                  <a:pt x="84" y="70"/>
                  <a:pt x="104" y="70"/>
                </a:cubicBezTo>
                <a:cubicBezTo>
                  <a:pt x="123" y="70"/>
                  <a:pt x="140" y="86"/>
                  <a:pt x="140" y="106"/>
                </a:cubicBezTo>
                <a:cubicBezTo>
                  <a:pt x="140" y="125"/>
                  <a:pt x="123" y="142"/>
                  <a:pt x="104" y="142"/>
                </a:cubicBezTo>
                <a:close/>
                <a:moveTo>
                  <a:pt x="104" y="88"/>
                </a:moveTo>
                <a:cubicBezTo>
                  <a:pt x="95" y="88"/>
                  <a:pt x="88" y="96"/>
                  <a:pt x="88" y="106"/>
                </a:cubicBezTo>
                <a:cubicBezTo>
                  <a:pt x="88" y="116"/>
                  <a:pt x="95" y="124"/>
                  <a:pt x="104" y="124"/>
                </a:cubicBezTo>
                <a:cubicBezTo>
                  <a:pt x="113" y="124"/>
                  <a:pt x="120" y="116"/>
                  <a:pt x="120" y="106"/>
                </a:cubicBezTo>
                <a:cubicBezTo>
                  <a:pt x="120" y="96"/>
                  <a:pt x="113" y="88"/>
                  <a:pt x="104" y="88"/>
                </a:cubicBezTo>
                <a:close/>
              </a:path>
            </a:pathLst>
          </a:custGeom>
          <a:solidFill>
            <a:srgbClr val="1B9DD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25">
            <a:extLst>
              <a:ext uri="{FF2B5EF4-FFF2-40B4-BE49-F238E27FC236}">
                <a16:creationId xmlns:a16="http://schemas.microsoft.com/office/drawing/2014/main" id="{10694D37-18B8-466A-A8D9-499CAC65CA53}"/>
              </a:ext>
            </a:extLst>
          </p:cNvPr>
          <p:cNvSpPr>
            <a:spLocks noEditPoints="1"/>
          </p:cNvSpPr>
          <p:nvPr/>
        </p:nvSpPr>
        <p:spPr bwMode="auto">
          <a:xfrm>
            <a:off x="7298062" y="3791703"/>
            <a:ext cx="290513" cy="260350"/>
          </a:xfrm>
          <a:custGeom>
            <a:avLst/>
            <a:gdLst>
              <a:gd name="T0" fmla="*/ 146 w 183"/>
              <a:gd name="T1" fmla="*/ 0 h 164"/>
              <a:gd name="T2" fmla="*/ 146 w 183"/>
              <a:gd name="T3" fmla="*/ 7 h 164"/>
              <a:gd name="T4" fmla="*/ 170 w 183"/>
              <a:gd name="T5" fmla="*/ 7 h 164"/>
              <a:gd name="T6" fmla="*/ 116 w 183"/>
              <a:gd name="T7" fmla="*/ 60 h 164"/>
              <a:gd name="T8" fmla="*/ 72 w 183"/>
              <a:gd name="T9" fmla="*/ 21 h 164"/>
              <a:gd name="T10" fmla="*/ 0 w 183"/>
              <a:gd name="T11" fmla="*/ 63 h 164"/>
              <a:gd name="T12" fmla="*/ 4 w 183"/>
              <a:gd name="T13" fmla="*/ 68 h 164"/>
              <a:gd name="T14" fmla="*/ 71 w 183"/>
              <a:gd name="T15" fmla="*/ 30 h 164"/>
              <a:gd name="T16" fmla="*/ 116 w 183"/>
              <a:gd name="T17" fmla="*/ 71 h 164"/>
              <a:gd name="T18" fmla="*/ 175 w 183"/>
              <a:gd name="T19" fmla="*/ 13 h 164"/>
              <a:gd name="T20" fmla="*/ 175 w 183"/>
              <a:gd name="T21" fmla="*/ 37 h 164"/>
              <a:gd name="T22" fmla="*/ 183 w 183"/>
              <a:gd name="T23" fmla="*/ 37 h 164"/>
              <a:gd name="T24" fmla="*/ 183 w 183"/>
              <a:gd name="T25" fmla="*/ 0 h 164"/>
              <a:gd name="T26" fmla="*/ 146 w 183"/>
              <a:gd name="T27" fmla="*/ 0 h 164"/>
              <a:gd name="T28" fmla="*/ 175 w 183"/>
              <a:gd name="T29" fmla="*/ 7 h 164"/>
              <a:gd name="T30" fmla="*/ 175 w 183"/>
              <a:gd name="T31" fmla="*/ 7 h 164"/>
              <a:gd name="T32" fmla="*/ 175 w 183"/>
              <a:gd name="T33" fmla="*/ 7 h 164"/>
              <a:gd name="T34" fmla="*/ 175 w 183"/>
              <a:gd name="T35" fmla="*/ 7 h 164"/>
              <a:gd name="T36" fmla="*/ 69 w 183"/>
              <a:gd name="T37" fmla="*/ 58 h 164"/>
              <a:gd name="T38" fmla="*/ 29 w 183"/>
              <a:gd name="T39" fmla="*/ 79 h 164"/>
              <a:gd name="T40" fmla="*/ 29 w 183"/>
              <a:gd name="T41" fmla="*/ 164 h 164"/>
              <a:gd name="T42" fmla="*/ 161 w 183"/>
              <a:gd name="T43" fmla="*/ 164 h 164"/>
              <a:gd name="T44" fmla="*/ 161 w 183"/>
              <a:gd name="T45" fmla="*/ 62 h 164"/>
              <a:gd name="T46" fmla="*/ 116 w 183"/>
              <a:gd name="T47" fmla="*/ 98 h 164"/>
              <a:gd name="T48" fmla="*/ 69 w 183"/>
              <a:gd name="T49" fmla="*/ 58 h 164"/>
              <a:gd name="T50" fmla="*/ 154 w 183"/>
              <a:gd name="T51" fmla="*/ 157 h 164"/>
              <a:gd name="T52" fmla="*/ 37 w 183"/>
              <a:gd name="T53" fmla="*/ 157 h 164"/>
              <a:gd name="T54" fmla="*/ 37 w 183"/>
              <a:gd name="T55" fmla="*/ 83 h 164"/>
              <a:gd name="T56" fmla="*/ 68 w 183"/>
              <a:gd name="T57" fmla="*/ 67 h 164"/>
              <a:gd name="T58" fmla="*/ 116 w 183"/>
              <a:gd name="T59" fmla="*/ 107 h 164"/>
              <a:gd name="T60" fmla="*/ 154 w 183"/>
              <a:gd name="T61" fmla="*/ 78 h 164"/>
              <a:gd name="T62" fmla="*/ 154 w 183"/>
              <a:gd name="T63" fmla="*/ 157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3" h="164">
                <a:moveTo>
                  <a:pt x="146" y="0"/>
                </a:moveTo>
                <a:lnTo>
                  <a:pt x="146" y="7"/>
                </a:lnTo>
                <a:lnTo>
                  <a:pt x="170" y="7"/>
                </a:lnTo>
                <a:lnTo>
                  <a:pt x="116" y="60"/>
                </a:lnTo>
                <a:lnTo>
                  <a:pt x="72" y="21"/>
                </a:lnTo>
                <a:lnTo>
                  <a:pt x="0" y="63"/>
                </a:lnTo>
                <a:lnTo>
                  <a:pt x="4" y="68"/>
                </a:lnTo>
                <a:lnTo>
                  <a:pt x="71" y="30"/>
                </a:lnTo>
                <a:lnTo>
                  <a:pt x="116" y="71"/>
                </a:lnTo>
                <a:lnTo>
                  <a:pt x="175" y="13"/>
                </a:lnTo>
                <a:lnTo>
                  <a:pt x="175" y="37"/>
                </a:lnTo>
                <a:lnTo>
                  <a:pt x="183" y="37"/>
                </a:lnTo>
                <a:lnTo>
                  <a:pt x="183" y="0"/>
                </a:lnTo>
                <a:lnTo>
                  <a:pt x="146" y="0"/>
                </a:lnTo>
                <a:close/>
                <a:moveTo>
                  <a:pt x="175" y="7"/>
                </a:moveTo>
                <a:lnTo>
                  <a:pt x="175" y="7"/>
                </a:lnTo>
                <a:lnTo>
                  <a:pt x="175" y="7"/>
                </a:lnTo>
                <a:lnTo>
                  <a:pt x="175" y="7"/>
                </a:lnTo>
                <a:close/>
                <a:moveTo>
                  <a:pt x="69" y="58"/>
                </a:moveTo>
                <a:lnTo>
                  <a:pt x="29" y="79"/>
                </a:lnTo>
                <a:lnTo>
                  <a:pt x="29" y="164"/>
                </a:lnTo>
                <a:lnTo>
                  <a:pt x="161" y="164"/>
                </a:lnTo>
                <a:lnTo>
                  <a:pt x="161" y="62"/>
                </a:lnTo>
                <a:lnTo>
                  <a:pt x="116" y="98"/>
                </a:lnTo>
                <a:lnTo>
                  <a:pt x="69" y="58"/>
                </a:lnTo>
                <a:close/>
                <a:moveTo>
                  <a:pt x="154" y="157"/>
                </a:moveTo>
                <a:lnTo>
                  <a:pt x="37" y="157"/>
                </a:lnTo>
                <a:lnTo>
                  <a:pt x="37" y="83"/>
                </a:lnTo>
                <a:lnTo>
                  <a:pt x="68" y="67"/>
                </a:lnTo>
                <a:lnTo>
                  <a:pt x="116" y="107"/>
                </a:lnTo>
                <a:lnTo>
                  <a:pt x="154" y="78"/>
                </a:lnTo>
                <a:lnTo>
                  <a:pt x="154" y="157"/>
                </a:ln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4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6F4B74B-5112-4529-A14D-22195FB8C6CE}"/>
              </a:ext>
            </a:extLst>
          </p:cNvPr>
          <p:cNvSpPr/>
          <p:nvPr/>
        </p:nvSpPr>
        <p:spPr>
          <a:xfrm>
            <a:off x="3525688" y="670801"/>
            <a:ext cx="20926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MARKETS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BA32F8-D307-4705-9A2F-8E9E3DEC8DF1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4048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107">
            <a:extLst>
              <a:ext uri="{FF2B5EF4-FFF2-40B4-BE49-F238E27FC236}">
                <a16:creationId xmlns:a16="http://schemas.microsoft.com/office/drawing/2014/main" id="{5C06E074-EA46-4685-94D3-778F3FD6C8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01292" y="4579982"/>
            <a:ext cx="1365909" cy="898649"/>
            <a:chOff x="4133" y="2396"/>
            <a:chExt cx="709" cy="482"/>
          </a:xfrm>
          <a:solidFill>
            <a:schemeClr val="tx2">
              <a:alpha val="31000"/>
            </a:schemeClr>
          </a:solidFill>
        </p:grpSpPr>
        <p:sp>
          <p:nvSpPr>
            <p:cNvPr id="1202" name="Freeform 1108">
              <a:extLst>
                <a:ext uri="{FF2B5EF4-FFF2-40B4-BE49-F238E27FC236}">
                  <a16:creationId xmlns:a16="http://schemas.microsoft.com/office/drawing/2014/main" id="{454512FF-4BA2-4C5D-B22F-D982F5A0C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" y="2396"/>
              <a:ext cx="98" cy="82"/>
            </a:xfrm>
            <a:custGeom>
              <a:avLst/>
              <a:gdLst>
                <a:gd name="T0" fmla="*/ 20 w 103"/>
                <a:gd name="T1" fmla="*/ 66 h 86"/>
                <a:gd name="T2" fmla="*/ 23 w 103"/>
                <a:gd name="T3" fmla="*/ 63 h 86"/>
                <a:gd name="T4" fmla="*/ 26 w 103"/>
                <a:gd name="T5" fmla="*/ 60 h 86"/>
                <a:gd name="T6" fmla="*/ 29 w 103"/>
                <a:gd name="T7" fmla="*/ 55 h 86"/>
                <a:gd name="T8" fmla="*/ 35 w 103"/>
                <a:gd name="T9" fmla="*/ 53 h 86"/>
                <a:gd name="T10" fmla="*/ 55 w 103"/>
                <a:gd name="T11" fmla="*/ 60 h 86"/>
                <a:gd name="T12" fmla="*/ 64 w 103"/>
                <a:gd name="T13" fmla="*/ 70 h 86"/>
                <a:gd name="T14" fmla="*/ 78 w 103"/>
                <a:gd name="T15" fmla="*/ 82 h 86"/>
                <a:gd name="T16" fmla="*/ 81 w 103"/>
                <a:gd name="T17" fmla="*/ 82 h 86"/>
                <a:gd name="T18" fmla="*/ 92 w 103"/>
                <a:gd name="T19" fmla="*/ 84 h 86"/>
                <a:gd name="T20" fmla="*/ 102 w 103"/>
                <a:gd name="T21" fmla="*/ 86 h 86"/>
                <a:gd name="T22" fmla="*/ 102 w 103"/>
                <a:gd name="T23" fmla="*/ 86 h 86"/>
                <a:gd name="T24" fmla="*/ 103 w 103"/>
                <a:gd name="T25" fmla="*/ 86 h 86"/>
                <a:gd name="T26" fmla="*/ 100 w 103"/>
                <a:gd name="T27" fmla="*/ 83 h 86"/>
                <a:gd name="T28" fmla="*/ 90 w 103"/>
                <a:gd name="T29" fmla="*/ 74 h 86"/>
                <a:gd name="T30" fmla="*/ 87 w 103"/>
                <a:gd name="T31" fmla="*/ 73 h 86"/>
                <a:gd name="T32" fmla="*/ 80 w 103"/>
                <a:gd name="T33" fmla="*/ 70 h 86"/>
                <a:gd name="T34" fmla="*/ 75 w 103"/>
                <a:gd name="T35" fmla="*/ 61 h 86"/>
                <a:gd name="T36" fmla="*/ 72 w 103"/>
                <a:gd name="T37" fmla="*/ 55 h 86"/>
                <a:gd name="T38" fmla="*/ 65 w 103"/>
                <a:gd name="T39" fmla="*/ 45 h 86"/>
                <a:gd name="T40" fmla="*/ 70 w 103"/>
                <a:gd name="T41" fmla="*/ 42 h 86"/>
                <a:gd name="T42" fmla="*/ 71 w 103"/>
                <a:gd name="T43" fmla="*/ 42 h 86"/>
                <a:gd name="T44" fmla="*/ 74 w 103"/>
                <a:gd name="T45" fmla="*/ 41 h 86"/>
                <a:gd name="T46" fmla="*/ 71 w 103"/>
                <a:gd name="T47" fmla="*/ 38 h 86"/>
                <a:gd name="T48" fmla="*/ 62 w 103"/>
                <a:gd name="T49" fmla="*/ 34 h 86"/>
                <a:gd name="T50" fmla="*/ 48 w 103"/>
                <a:gd name="T51" fmla="*/ 24 h 86"/>
                <a:gd name="T52" fmla="*/ 6 w 103"/>
                <a:gd name="T53" fmla="*/ 2 h 86"/>
                <a:gd name="T54" fmla="*/ 0 w 103"/>
                <a:gd name="T55" fmla="*/ 0 h 86"/>
                <a:gd name="T56" fmla="*/ 0 w 103"/>
                <a:gd name="T57" fmla="*/ 68 h 86"/>
                <a:gd name="T58" fmla="*/ 10 w 103"/>
                <a:gd name="T59" fmla="*/ 71 h 86"/>
                <a:gd name="T60" fmla="*/ 20 w 103"/>
                <a:gd name="T61" fmla="*/ 6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3" h="86">
                  <a:moveTo>
                    <a:pt x="20" y="66"/>
                  </a:moveTo>
                  <a:cubicBezTo>
                    <a:pt x="20" y="65"/>
                    <a:pt x="21" y="63"/>
                    <a:pt x="23" y="63"/>
                  </a:cubicBezTo>
                  <a:cubicBezTo>
                    <a:pt x="24" y="63"/>
                    <a:pt x="25" y="61"/>
                    <a:pt x="26" y="60"/>
                  </a:cubicBezTo>
                  <a:cubicBezTo>
                    <a:pt x="26" y="58"/>
                    <a:pt x="27" y="57"/>
                    <a:pt x="29" y="55"/>
                  </a:cubicBezTo>
                  <a:cubicBezTo>
                    <a:pt x="30" y="54"/>
                    <a:pt x="32" y="53"/>
                    <a:pt x="35" y="53"/>
                  </a:cubicBezTo>
                  <a:cubicBezTo>
                    <a:pt x="41" y="53"/>
                    <a:pt x="50" y="56"/>
                    <a:pt x="55" y="60"/>
                  </a:cubicBezTo>
                  <a:cubicBezTo>
                    <a:pt x="58" y="63"/>
                    <a:pt x="61" y="66"/>
                    <a:pt x="64" y="70"/>
                  </a:cubicBezTo>
                  <a:cubicBezTo>
                    <a:pt x="69" y="76"/>
                    <a:pt x="74" y="83"/>
                    <a:pt x="78" y="82"/>
                  </a:cubicBezTo>
                  <a:cubicBezTo>
                    <a:pt x="79" y="82"/>
                    <a:pt x="80" y="82"/>
                    <a:pt x="81" y="82"/>
                  </a:cubicBezTo>
                  <a:cubicBezTo>
                    <a:pt x="85" y="82"/>
                    <a:pt x="89" y="83"/>
                    <a:pt x="92" y="84"/>
                  </a:cubicBezTo>
                  <a:cubicBezTo>
                    <a:pt x="96" y="85"/>
                    <a:pt x="99" y="86"/>
                    <a:pt x="102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103" y="85"/>
                    <a:pt x="101" y="84"/>
                    <a:pt x="100" y="83"/>
                  </a:cubicBezTo>
                  <a:cubicBezTo>
                    <a:pt x="100" y="83"/>
                    <a:pt x="90" y="79"/>
                    <a:pt x="90" y="74"/>
                  </a:cubicBezTo>
                  <a:cubicBezTo>
                    <a:pt x="90" y="73"/>
                    <a:pt x="88" y="73"/>
                    <a:pt x="87" y="73"/>
                  </a:cubicBezTo>
                  <a:cubicBezTo>
                    <a:pt x="85" y="72"/>
                    <a:pt x="82" y="71"/>
                    <a:pt x="80" y="70"/>
                  </a:cubicBezTo>
                  <a:cubicBezTo>
                    <a:pt x="77" y="68"/>
                    <a:pt x="76" y="64"/>
                    <a:pt x="75" y="61"/>
                  </a:cubicBezTo>
                  <a:cubicBezTo>
                    <a:pt x="75" y="58"/>
                    <a:pt x="74" y="56"/>
                    <a:pt x="72" y="55"/>
                  </a:cubicBezTo>
                  <a:cubicBezTo>
                    <a:pt x="68" y="53"/>
                    <a:pt x="65" y="49"/>
                    <a:pt x="65" y="45"/>
                  </a:cubicBezTo>
                  <a:cubicBezTo>
                    <a:pt x="66" y="44"/>
                    <a:pt x="66" y="42"/>
                    <a:pt x="70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3" y="42"/>
                    <a:pt x="74" y="42"/>
                    <a:pt x="74" y="41"/>
                  </a:cubicBezTo>
                  <a:cubicBezTo>
                    <a:pt x="74" y="41"/>
                    <a:pt x="74" y="40"/>
                    <a:pt x="71" y="38"/>
                  </a:cubicBezTo>
                  <a:cubicBezTo>
                    <a:pt x="70" y="37"/>
                    <a:pt x="66" y="35"/>
                    <a:pt x="62" y="34"/>
                  </a:cubicBezTo>
                  <a:cubicBezTo>
                    <a:pt x="56" y="32"/>
                    <a:pt x="49" y="30"/>
                    <a:pt x="48" y="24"/>
                  </a:cubicBezTo>
                  <a:cubicBezTo>
                    <a:pt x="48" y="20"/>
                    <a:pt x="21" y="5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69"/>
                    <a:pt x="6" y="70"/>
                    <a:pt x="10" y="71"/>
                  </a:cubicBezTo>
                  <a:cubicBezTo>
                    <a:pt x="18" y="71"/>
                    <a:pt x="19" y="68"/>
                    <a:pt x="2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3" name="Freeform 1109">
              <a:extLst>
                <a:ext uri="{FF2B5EF4-FFF2-40B4-BE49-F238E27FC236}">
                  <a16:creationId xmlns:a16="http://schemas.microsoft.com/office/drawing/2014/main" id="{BF0BE9AE-2AD5-442B-9572-9B1B01CAB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3" y="2483"/>
              <a:ext cx="437" cy="328"/>
            </a:xfrm>
            <a:custGeom>
              <a:avLst/>
              <a:gdLst>
                <a:gd name="T0" fmla="*/ 452 w 456"/>
                <a:gd name="T1" fmla="*/ 176 h 342"/>
                <a:gd name="T2" fmla="*/ 430 w 456"/>
                <a:gd name="T3" fmla="*/ 154 h 342"/>
                <a:gd name="T4" fmla="*/ 423 w 456"/>
                <a:gd name="T5" fmla="*/ 138 h 342"/>
                <a:gd name="T6" fmla="*/ 415 w 456"/>
                <a:gd name="T7" fmla="*/ 138 h 342"/>
                <a:gd name="T8" fmla="*/ 377 w 456"/>
                <a:gd name="T9" fmla="*/ 99 h 342"/>
                <a:gd name="T10" fmla="*/ 363 w 456"/>
                <a:gd name="T11" fmla="*/ 63 h 342"/>
                <a:gd name="T12" fmla="*/ 352 w 456"/>
                <a:gd name="T13" fmla="*/ 42 h 342"/>
                <a:gd name="T14" fmla="*/ 333 w 456"/>
                <a:gd name="T15" fmla="*/ 3 h 342"/>
                <a:gd name="T16" fmla="*/ 323 w 456"/>
                <a:gd name="T17" fmla="*/ 29 h 342"/>
                <a:gd name="T18" fmla="*/ 317 w 456"/>
                <a:gd name="T19" fmla="*/ 70 h 342"/>
                <a:gd name="T20" fmla="*/ 284 w 456"/>
                <a:gd name="T21" fmla="*/ 70 h 342"/>
                <a:gd name="T22" fmla="*/ 254 w 456"/>
                <a:gd name="T23" fmla="*/ 49 h 342"/>
                <a:gd name="T24" fmla="*/ 254 w 456"/>
                <a:gd name="T25" fmla="*/ 32 h 342"/>
                <a:gd name="T26" fmla="*/ 266 w 456"/>
                <a:gd name="T27" fmla="*/ 17 h 342"/>
                <a:gd name="T28" fmla="*/ 261 w 456"/>
                <a:gd name="T29" fmla="*/ 20 h 342"/>
                <a:gd name="T30" fmla="*/ 249 w 456"/>
                <a:gd name="T31" fmla="*/ 18 h 342"/>
                <a:gd name="T32" fmla="*/ 206 w 456"/>
                <a:gd name="T33" fmla="*/ 17 h 342"/>
                <a:gd name="T34" fmla="*/ 196 w 456"/>
                <a:gd name="T35" fmla="*/ 24 h 342"/>
                <a:gd name="T36" fmla="*/ 188 w 456"/>
                <a:gd name="T37" fmla="*/ 45 h 342"/>
                <a:gd name="T38" fmla="*/ 175 w 456"/>
                <a:gd name="T39" fmla="*/ 51 h 342"/>
                <a:gd name="T40" fmla="*/ 162 w 456"/>
                <a:gd name="T41" fmla="*/ 41 h 342"/>
                <a:gd name="T42" fmla="*/ 146 w 456"/>
                <a:gd name="T43" fmla="*/ 42 h 342"/>
                <a:gd name="T44" fmla="*/ 136 w 456"/>
                <a:gd name="T45" fmla="*/ 45 h 342"/>
                <a:gd name="T46" fmla="*/ 128 w 456"/>
                <a:gd name="T47" fmla="*/ 62 h 342"/>
                <a:gd name="T48" fmla="*/ 122 w 456"/>
                <a:gd name="T49" fmla="*/ 69 h 342"/>
                <a:gd name="T50" fmla="*/ 110 w 456"/>
                <a:gd name="T51" fmla="*/ 68 h 342"/>
                <a:gd name="T52" fmla="*/ 73 w 456"/>
                <a:gd name="T53" fmla="*/ 107 h 342"/>
                <a:gd name="T54" fmla="*/ 46 w 456"/>
                <a:gd name="T55" fmla="*/ 117 h 342"/>
                <a:gd name="T56" fmla="*/ 15 w 456"/>
                <a:gd name="T57" fmla="*/ 131 h 342"/>
                <a:gd name="T58" fmla="*/ 8 w 456"/>
                <a:gd name="T59" fmla="*/ 132 h 342"/>
                <a:gd name="T60" fmla="*/ 11 w 456"/>
                <a:gd name="T61" fmla="*/ 182 h 342"/>
                <a:gd name="T62" fmla="*/ 4 w 456"/>
                <a:gd name="T63" fmla="*/ 186 h 342"/>
                <a:gd name="T64" fmla="*/ 30 w 456"/>
                <a:gd name="T65" fmla="*/ 255 h 342"/>
                <a:gd name="T66" fmla="*/ 23 w 456"/>
                <a:gd name="T67" fmla="*/ 279 h 342"/>
                <a:gd name="T68" fmla="*/ 53 w 456"/>
                <a:gd name="T69" fmla="*/ 289 h 342"/>
                <a:gd name="T70" fmla="*/ 84 w 456"/>
                <a:gd name="T71" fmla="*/ 274 h 342"/>
                <a:gd name="T72" fmla="*/ 136 w 456"/>
                <a:gd name="T73" fmla="*/ 258 h 342"/>
                <a:gd name="T74" fmla="*/ 202 w 456"/>
                <a:gd name="T75" fmla="*/ 244 h 342"/>
                <a:gd name="T76" fmla="*/ 229 w 456"/>
                <a:gd name="T77" fmla="*/ 252 h 342"/>
                <a:gd name="T78" fmla="*/ 239 w 456"/>
                <a:gd name="T79" fmla="*/ 266 h 342"/>
                <a:gd name="T80" fmla="*/ 253 w 456"/>
                <a:gd name="T81" fmla="*/ 288 h 342"/>
                <a:gd name="T82" fmla="*/ 281 w 456"/>
                <a:gd name="T83" fmla="*/ 263 h 342"/>
                <a:gd name="T84" fmla="*/ 276 w 456"/>
                <a:gd name="T85" fmla="*/ 289 h 342"/>
                <a:gd name="T86" fmla="*/ 287 w 456"/>
                <a:gd name="T87" fmla="*/ 296 h 342"/>
                <a:gd name="T88" fmla="*/ 303 w 456"/>
                <a:gd name="T89" fmla="*/ 314 h 342"/>
                <a:gd name="T90" fmla="*/ 344 w 456"/>
                <a:gd name="T91" fmla="*/ 339 h 342"/>
                <a:gd name="T92" fmla="*/ 364 w 456"/>
                <a:gd name="T93" fmla="*/ 331 h 342"/>
                <a:gd name="T94" fmla="*/ 381 w 456"/>
                <a:gd name="T95" fmla="*/ 337 h 342"/>
                <a:gd name="T96" fmla="*/ 417 w 456"/>
                <a:gd name="T97" fmla="*/ 303 h 342"/>
                <a:gd name="T98" fmla="*/ 448 w 456"/>
                <a:gd name="T99" fmla="*/ 246 h 342"/>
                <a:gd name="T100" fmla="*/ 455 w 456"/>
                <a:gd name="T101" fmla="*/ 207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6" h="342">
                  <a:moveTo>
                    <a:pt x="456" y="201"/>
                  </a:moveTo>
                  <a:cubicBezTo>
                    <a:pt x="456" y="201"/>
                    <a:pt x="455" y="198"/>
                    <a:pt x="455" y="197"/>
                  </a:cubicBezTo>
                  <a:cubicBezTo>
                    <a:pt x="454" y="197"/>
                    <a:pt x="454" y="197"/>
                    <a:pt x="454" y="197"/>
                  </a:cubicBezTo>
                  <a:cubicBezTo>
                    <a:pt x="453" y="197"/>
                    <a:pt x="453" y="196"/>
                    <a:pt x="452" y="196"/>
                  </a:cubicBezTo>
                  <a:cubicBezTo>
                    <a:pt x="450" y="193"/>
                    <a:pt x="451" y="180"/>
                    <a:pt x="452" y="176"/>
                  </a:cubicBezTo>
                  <a:cubicBezTo>
                    <a:pt x="451" y="176"/>
                    <a:pt x="450" y="176"/>
                    <a:pt x="450" y="176"/>
                  </a:cubicBezTo>
                  <a:cubicBezTo>
                    <a:pt x="445" y="176"/>
                    <a:pt x="443" y="168"/>
                    <a:pt x="442" y="165"/>
                  </a:cubicBezTo>
                  <a:cubicBezTo>
                    <a:pt x="441" y="163"/>
                    <a:pt x="438" y="158"/>
                    <a:pt x="436" y="158"/>
                  </a:cubicBezTo>
                  <a:cubicBezTo>
                    <a:pt x="435" y="158"/>
                    <a:pt x="435" y="159"/>
                    <a:pt x="434" y="159"/>
                  </a:cubicBezTo>
                  <a:cubicBezTo>
                    <a:pt x="431" y="159"/>
                    <a:pt x="430" y="156"/>
                    <a:pt x="430" y="154"/>
                  </a:cubicBezTo>
                  <a:cubicBezTo>
                    <a:pt x="430" y="154"/>
                    <a:pt x="430" y="153"/>
                    <a:pt x="430" y="153"/>
                  </a:cubicBezTo>
                  <a:cubicBezTo>
                    <a:pt x="429" y="153"/>
                    <a:pt x="429" y="153"/>
                    <a:pt x="429" y="153"/>
                  </a:cubicBezTo>
                  <a:cubicBezTo>
                    <a:pt x="427" y="153"/>
                    <a:pt x="426" y="153"/>
                    <a:pt x="425" y="152"/>
                  </a:cubicBezTo>
                  <a:cubicBezTo>
                    <a:pt x="423" y="149"/>
                    <a:pt x="423" y="142"/>
                    <a:pt x="423" y="139"/>
                  </a:cubicBezTo>
                  <a:cubicBezTo>
                    <a:pt x="423" y="139"/>
                    <a:pt x="423" y="139"/>
                    <a:pt x="423" y="138"/>
                  </a:cubicBezTo>
                  <a:cubicBezTo>
                    <a:pt x="423" y="138"/>
                    <a:pt x="423" y="138"/>
                    <a:pt x="422" y="138"/>
                  </a:cubicBezTo>
                  <a:cubicBezTo>
                    <a:pt x="421" y="138"/>
                    <a:pt x="420" y="138"/>
                    <a:pt x="419" y="137"/>
                  </a:cubicBezTo>
                  <a:cubicBezTo>
                    <a:pt x="419" y="137"/>
                    <a:pt x="419" y="136"/>
                    <a:pt x="419" y="136"/>
                  </a:cubicBezTo>
                  <a:cubicBezTo>
                    <a:pt x="419" y="136"/>
                    <a:pt x="418" y="137"/>
                    <a:pt x="417" y="137"/>
                  </a:cubicBezTo>
                  <a:cubicBezTo>
                    <a:pt x="416" y="137"/>
                    <a:pt x="416" y="138"/>
                    <a:pt x="415" y="138"/>
                  </a:cubicBezTo>
                  <a:cubicBezTo>
                    <a:pt x="414" y="139"/>
                    <a:pt x="412" y="138"/>
                    <a:pt x="411" y="137"/>
                  </a:cubicBezTo>
                  <a:cubicBezTo>
                    <a:pt x="409" y="134"/>
                    <a:pt x="409" y="130"/>
                    <a:pt x="410" y="128"/>
                  </a:cubicBezTo>
                  <a:cubicBezTo>
                    <a:pt x="410" y="126"/>
                    <a:pt x="409" y="124"/>
                    <a:pt x="406" y="122"/>
                  </a:cubicBezTo>
                  <a:cubicBezTo>
                    <a:pt x="402" y="118"/>
                    <a:pt x="401" y="115"/>
                    <a:pt x="402" y="112"/>
                  </a:cubicBezTo>
                  <a:cubicBezTo>
                    <a:pt x="400" y="109"/>
                    <a:pt x="382" y="100"/>
                    <a:pt x="377" y="99"/>
                  </a:cubicBezTo>
                  <a:cubicBezTo>
                    <a:pt x="373" y="98"/>
                    <a:pt x="373" y="94"/>
                    <a:pt x="373" y="92"/>
                  </a:cubicBezTo>
                  <a:cubicBezTo>
                    <a:pt x="373" y="91"/>
                    <a:pt x="374" y="91"/>
                    <a:pt x="373" y="90"/>
                  </a:cubicBezTo>
                  <a:cubicBezTo>
                    <a:pt x="371" y="88"/>
                    <a:pt x="370" y="80"/>
                    <a:pt x="370" y="75"/>
                  </a:cubicBezTo>
                  <a:cubicBezTo>
                    <a:pt x="370" y="73"/>
                    <a:pt x="369" y="72"/>
                    <a:pt x="367" y="70"/>
                  </a:cubicBezTo>
                  <a:cubicBezTo>
                    <a:pt x="365" y="68"/>
                    <a:pt x="363" y="66"/>
                    <a:pt x="363" y="63"/>
                  </a:cubicBezTo>
                  <a:cubicBezTo>
                    <a:pt x="364" y="61"/>
                    <a:pt x="363" y="60"/>
                    <a:pt x="363" y="58"/>
                  </a:cubicBezTo>
                  <a:cubicBezTo>
                    <a:pt x="362" y="55"/>
                    <a:pt x="362" y="52"/>
                    <a:pt x="362" y="49"/>
                  </a:cubicBezTo>
                  <a:cubicBezTo>
                    <a:pt x="362" y="48"/>
                    <a:pt x="361" y="47"/>
                    <a:pt x="358" y="45"/>
                  </a:cubicBezTo>
                  <a:cubicBezTo>
                    <a:pt x="357" y="44"/>
                    <a:pt x="355" y="43"/>
                    <a:pt x="355" y="41"/>
                  </a:cubicBezTo>
                  <a:cubicBezTo>
                    <a:pt x="354" y="42"/>
                    <a:pt x="353" y="42"/>
                    <a:pt x="352" y="42"/>
                  </a:cubicBezTo>
                  <a:cubicBezTo>
                    <a:pt x="351" y="42"/>
                    <a:pt x="349" y="43"/>
                    <a:pt x="348" y="43"/>
                  </a:cubicBezTo>
                  <a:cubicBezTo>
                    <a:pt x="346" y="43"/>
                    <a:pt x="345" y="43"/>
                    <a:pt x="344" y="41"/>
                  </a:cubicBezTo>
                  <a:cubicBezTo>
                    <a:pt x="342" y="39"/>
                    <a:pt x="342" y="34"/>
                    <a:pt x="342" y="29"/>
                  </a:cubicBezTo>
                  <a:cubicBezTo>
                    <a:pt x="343" y="24"/>
                    <a:pt x="340" y="15"/>
                    <a:pt x="338" y="13"/>
                  </a:cubicBezTo>
                  <a:cubicBezTo>
                    <a:pt x="335" y="11"/>
                    <a:pt x="334" y="7"/>
                    <a:pt x="333" y="3"/>
                  </a:cubicBezTo>
                  <a:cubicBezTo>
                    <a:pt x="333" y="2"/>
                    <a:pt x="333" y="1"/>
                    <a:pt x="332" y="0"/>
                  </a:cubicBezTo>
                  <a:cubicBezTo>
                    <a:pt x="331" y="1"/>
                    <a:pt x="328" y="4"/>
                    <a:pt x="328" y="6"/>
                  </a:cubicBezTo>
                  <a:cubicBezTo>
                    <a:pt x="328" y="10"/>
                    <a:pt x="327" y="14"/>
                    <a:pt x="325" y="17"/>
                  </a:cubicBezTo>
                  <a:cubicBezTo>
                    <a:pt x="324" y="17"/>
                    <a:pt x="325" y="19"/>
                    <a:pt x="325" y="20"/>
                  </a:cubicBezTo>
                  <a:cubicBezTo>
                    <a:pt x="325" y="23"/>
                    <a:pt x="326" y="27"/>
                    <a:pt x="323" y="29"/>
                  </a:cubicBezTo>
                  <a:cubicBezTo>
                    <a:pt x="322" y="30"/>
                    <a:pt x="322" y="36"/>
                    <a:pt x="323" y="39"/>
                  </a:cubicBezTo>
                  <a:cubicBezTo>
                    <a:pt x="323" y="42"/>
                    <a:pt x="323" y="45"/>
                    <a:pt x="323" y="48"/>
                  </a:cubicBezTo>
                  <a:cubicBezTo>
                    <a:pt x="323" y="49"/>
                    <a:pt x="323" y="51"/>
                    <a:pt x="322" y="52"/>
                  </a:cubicBezTo>
                  <a:cubicBezTo>
                    <a:pt x="322" y="57"/>
                    <a:pt x="322" y="62"/>
                    <a:pt x="319" y="66"/>
                  </a:cubicBezTo>
                  <a:cubicBezTo>
                    <a:pt x="318" y="67"/>
                    <a:pt x="318" y="69"/>
                    <a:pt x="317" y="70"/>
                  </a:cubicBezTo>
                  <a:cubicBezTo>
                    <a:pt x="315" y="74"/>
                    <a:pt x="313" y="78"/>
                    <a:pt x="309" y="80"/>
                  </a:cubicBezTo>
                  <a:cubicBezTo>
                    <a:pt x="304" y="82"/>
                    <a:pt x="297" y="80"/>
                    <a:pt x="294" y="76"/>
                  </a:cubicBezTo>
                  <a:cubicBezTo>
                    <a:pt x="293" y="75"/>
                    <a:pt x="292" y="74"/>
                    <a:pt x="292" y="72"/>
                  </a:cubicBezTo>
                  <a:cubicBezTo>
                    <a:pt x="292" y="72"/>
                    <a:pt x="292" y="72"/>
                    <a:pt x="292" y="72"/>
                  </a:cubicBezTo>
                  <a:cubicBezTo>
                    <a:pt x="291" y="70"/>
                    <a:pt x="287" y="69"/>
                    <a:pt x="284" y="70"/>
                  </a:cubicBezTo>
                  <a:cubicBezTo>
                    <a:pt x="281" y="70"/>
                    <a:pt x="279" y="68"/>
                    <a:pt x="277" y="65"/>
                  </a:cubicBezTo>
                  <a:cubicBezTo>
                    <a:pt x="275" y="64"/>
                    <a:pt x="274" y="62"/>
                    <a:pt x="272" y="60"/>
                  </a:cubicBezTo>
                  <a:cubicBezTo>
                    <a:pt x="270" y="59"/>
                    <a:pt x="268" y="59"/>
                    <a:pt x="266" y="59"/>
                  </a:cubicBezTo>
                  <a:cubicBezTo>
                    <a:pt x="263" y="59"/>
                    <a:pt x="261" y="59"/>
                    <a:pt x="260" y="56"/>
                  </a:cubicBezTo>
                  <a:cubicBezTo>
                    <a:pt x="258" y="52"/>
                    <a:pt x="257" y="51"/>
                    <a:pt x="254" y="49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1" y="47"/>
                    <a:pt x="250" y="46"/>
                    <a:pt x="250" y="44"/>
                  </a:cubicBezTo>
                  <a:cubicBezTo>
                    <a:pt x="250" y="42"/>
                    <a:pt x="251" y="41"/>
                    <a:pt x="253" y="40"/>
                  </a:cubicBezTo>
                  <a:cubicBezTo>
                    <a:pt x="254" y="39"/>
                    <a:pt x="254" y="39"/>
                    <a:pt x="254" y="39"/>
                  </a:cubicBezTo>
                  <a:cubicBezTo>
                    <a:pt x="256" y="38"/>
                    <a:pt x="257" y="36"/>
                    <a:pt x="254" y="32"/>
                  </a:cubicBezTo>
                  <a:cubicBezTo>
                    <a:pt x="254" y="32"/>
                    <a:pt x="253" y="31"/>
                    <a:pt x="254" y="29"/>
                  </a:cubicBezTo>
                  <a:cubicBezTo>
                    <a:pt x="254" y="27"/>
                    <a:pt x="256" y="27"/>
                    <a:pt x="258" y="26"/>
                  </a:cubicBezTo>
                  <a:cubicBezTo>
                    <a:pt x="259" y="26"/>
                    <a:pt x="261" y="25"/>
                    <a:pt x="262" y="24"/>
                  </a:cubicBezTo>
                  <a:cubicBezTo>
                    <a:pt x="264" y="24"/>
                    <a:pt x="264" y="23"/>
                    <a:pt x="264" y="22"/>
                  </a:cubicBezTo>
                  <a:cubicBezTo>
                    <a:pt x="264" y="21"/>
                    <a:pt x="263" y="18"/>
                    <a:pt x="266" y="17"/>
                  </a:cubicBezTo>
                  <a:cubicBezTo>
                    <a:pt x="267" y="17"/>
                    <a:pt x="267" y="16"/>
                    <a:pt x="267" y="16"/>
                  </a:cubicBezTo>
                  <a:cubicBezTo>
                    <a:pt x="267" y="16"/>
                    <a:pt x="266" y="15"/>
                    <a:pt x="264" y="15"/>
                  </a:cubicBezTo>
                  <a:cubicBezTo>
                    <a:pt x="264" y="15"/>
                    <a:pt x="264" y="15"/>
                    <a:pt x="264" y="15"/>
                  </a:cubicBezTo>
                  <a:cubicBezTo>
                    <a:pt x="264" y="15"/>
                    <a:pt x="263" y="16"/>
                    <a:pt x="263" y="16"/>
                  </a:cubicBezTo>
                  <a:cubicBezTo>
                    <a:pt x="263" y="17"/>
                    <a:pt x="263" y="19"/>
                    <a:pt x="261" y="20"/>
                  </a:cubicBezTo>
                  <a:cubicBezTo>
                    <a:pt x="260" y="20"/>
                    <a:pt x="260" y="20"/>
                    <a:pt x="260" y="20"/>
                  </a:cubicBezTo>
                  <a:cubicBezTo>
                    <a:pt x="258" y="20"/>
                    <a:pt x="257" y="18"/>
                    <a:pt x="256" y="15"/>
                  </a:cubicBezTo>
                  <a:cubicBezTo>
                    <a:pt x="256" y="15"/>
                    <a:pt x="256" y="15"/>
                    <a:pt x="256" y="14"/>
                  </a:cubicBezTo>
                  <a:cubicBezTo>
                    <a:pt x="256" y="14"/>
                    <a:pt x="256" y="14"/>
                    <a:pt x="256" y="15"/>
                  </a:cubicBezTo>
                  <a:cubicBezTo>
                    <a:pt x="254" y="16"/>
                    <a:pt x="252" y="18"/>
                    <a:pt x="249" y="18"/>
                  </a:cubicBezTo>
                  <a:cubicBezTo>
                    <a:pt x="248" y="18"/>
                    <a:pt x="247" y="17"/>
                    <a:pt x="246" y="16"/>
                  </a:cubicBezTo>
                  <a:cubicBezTo>
                    <a:pt x="245" y="14"/>
                    <a:pt x="234" y="12"/>
                    <a:pt x="225" y="10"/>
                  </a:cubicBezTo>
                  <a:cubicBezTo>
                    <a:pt x="224" y="10"/>
                    <a:pt x="223" y="10"/>
                    <a:pt x="221" y="9"/>
                  </a:cubicBezTo>
                  <a:cubicBezTo>
                    <a:pt x="222" y="10"/>
                    <a:pt x="222" y="11"/>
                    <a:pt x="222" y="12"/>
                  </a:cubicBezTo>
                  <a:cubicBezTo>
                    <a:pt x="220" y="16"/>
                    <a:pt x="209" y="17"/>
                    <a:pt x="206" y="17"/>
                  </a:cubicBezTo>
                  <a:cubicBezTo>
                    <a:pt x="205" y="17"/>
                    <a:pt x="203" y="17"/>
                    <a:pt x="202" y="17"/>
                  </a:cubicBezTo>
                  <a:cubicBezTo>
                    <a:pt x="202" y="17"/>
                    <a:pt x="202" y="18"/>
                    <a:pt x="202" y="19"/>
                  </a:cubicBezTo>
                  <a:cubicBezTo>
                    <a:pt x="201" y="20"/>
                    <a:pt x="200" y="20"/>
                    <a:pt x="199" y="20"/>
                  </a:cubicBezTo>
                  <a:cubicBezTo>
                    <a:pt x="199" y="20"/>
                    <a:pt x="199" y="20"/>
                    <a:pt x="199" y="20"/>
                  </a:cubicBezTo>
                  <a:cubicBezTo>
                    <a:pt x="198" y="20"/>
                    <a:pt x="197" y="22"/>
                    <a:pt x="196" y="24"/>
                  </a:cubicBezTo>
                  <a:cubicBezTo>
                    <a:pt x="195" y="26"/>
                    <a:pt x="194" y="28"/>
                    <a:pt x="192" y="30"/>
                  </a:cubicBezTo>
                  <a:cubicBezTo>
                    <a:pt x="191" y="31"/>
                    <a:pt x="191" y="32"/>
                    <a:pt x="191" y="33"/>
                  </a:cubicBezTo>
                  <a:cubicBezTo>
                    <a:pt x="190" y="35"/>
                    <a:pt x="190" y="36"/>
                    <a:pt x="187" y="38"/>
                  </a:cubicBezTo>
                  <a:cubicBezTo>
                    <a:pt x="186" y="39"/>
                    <a:pt x="186" y="39"/>
                    <a:pt x="186" y="40"/>
                  </a:cubicBezTo>
                  <a:cubicBezTo>
                    <a:pt x="186" y="41"/>
                    <a:pt x="186" y="42"/>
                    <a:pt x="188" y="45"/>
                  </a:cubicBezTo>
                  <a:cubicBezTo>
                    <a:pt x="190" y="47"/>
                    <a:pt x="191" y="48"/>
                    <a:pt x="190" y="50"/>
                  </a:cubicBezTo>
                  <a:cubicBezTo>
                    <a:pt x="189" y="53"/>
                    <a:pt x="183" y="52"/>
                    <a:pt x="180" y="49"/>
                  </a:cubicBezTo>
                  <a:cubicBezTo>
                    <a:pt x="178" y="47"/>
                    <a:pt x="177" y="46"/>
                    <a:pt x="176" y="46"/>
                  </a:cubicBezTo>
                  <a:cubicBezTo>
                    <a:pt x="176" y="46"/>
                    <a:pt x="176" y="47"/>
                    <a:pt x="176" y="48"/>
                  </a:cubicBezTo>
                  <a:cubicBezTo>
                    <a:pt x="176" y="49"/>
                    <a:pt x="175" y="50"/>
                    <a:pt x="175" y="51"/>
                  </a:cubicBezTo>
                  <a:cubicBezTo>
                    <a:pt x="174" y="52"/>
                    <a:pt x="171" y="52"/>
                    <a:pt x="170" y="50"/>
                  </a:cubicBezTo>
                  <a:cubicBezTo>
                    <a:pt x="168" y="49"/>
                    <a:pt x="168" y="47"/>
                    <a:pt x="168" y="4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7" y="44"/>
                    <a:pt x="167" y="44"/>
                  </a:cubicBezTo>
                  <a:cubicBezTo>
                    <a:pt x="165" y="43"/>
                    <a:pt x="163" y="43"/>
                    <a:pt x="162" y="41"/>
                  </a:cubicBezTo>
                  <a:cubicBezTo>
                    <a:pt x="161" y="39"/>
                    <a:pt x="157" y="35"/>
                    <a:pt x="155" y="35"/>
                  </a:cubicBezTo>
                  <a:cubicBezTo>
                    <a:pt x="154" y="35"/>
                    <a:pt x="153" y="35"/>
                    <a:pt x="153" y="36"/>
                  </a:cubicBezTo>
                  <a:cubicBezTo>
                    <a:pt x="152" y="37"/>
                    <a:pt x="150" y="39"/>
                    <a:pt x="148" y="39"/>
                  </a:cubicBezTo>
                  <a:cubicBezTo>
                    <a:pt x="147" y="39"/>
                    <a:pt x="147" y="39"/>
                    <a:pt x="146" y="39"/>
                  </a:cubicBezTo>
                  <a:cubicBezTo>
                    <a:pt x="146" y="39"/>
                    <a:pt x="146" y="40"/>
                    <a:pt x="146" y="42"/>
                  </a:cubicBezTo>
                  <a:cubicBezTo>
                    <a:pt x="147" y="43"/>
                    <a:pt x="146" y="44"/>
                    <a:pt x="146" y="44"/>
                  </a:cubicBezTo>
                  <a:cubicBezTo>
                    <a:pt x="145" y="45"/>
                    <a:pt x="145" y="45"/>
                    <a:pt x="143" y="45"/>
                  </a:cubicBezTo>
                  <a:cubicBezTo>
                    <a:pt x="142" y="45"/>
                    <a:pt x="141" y="45"/>
                    <a:pt x="140" y="45"/>
                  </a:cubicBezTo>
                  <a:cubicBezTo>
                    <a:pt x="139" y="44"/>
                    <a:pt x="137" y="44"/>
                    <a:pt x="136" y="44"/>
                  </a:cubicBezTo>
                  <a:cubicBezTo>
                    <a:pt x="136" y="44"/>
                    <a:pt x="136" y="45"/>
                    <a:pt x="136" y="45"/>
                  </a:cubicBezTo>
                  <a:cubicBezTo>
                    <a:pt x="136" y="46"/>
                    <a:pt x="137" y="47"/>
                    <a:pt x="136" y="48"/>
                  </a:cubicBezTo>
                  <a:cubicBezTo>
                    <a:pt x="135" y="49"/>
                    <a:pt x="135" y="49"/>
                    <a:pt x="134" y="49"/>
                  </a:cubicBezTo>
                  <a:cubicBezTo>
                    <a:pt x="134" y="49"/>
                    <a:pt x="134" y="50"/>
                    <a:pt x="133" y="50"/>
                  </a:cubicBezTo>
                  <a:cubicBezTo>
                    <a:pt x="133" y="51"/>
                    <a:pt x="131" y="53"/>
                    <a:pt x="128" y="53"/>
                  </a:cubicBezTo>
                  <a:cubicBezTo>
                    <a:pt x="128" y="53"/>
                    <a:pt x="127" y="56"/>
                    <a:pt x="128" y="62"/>
                  </a:cubicBezTo>
                  <a:cubicBezTo>
                    <a:pt x="128" y="62"/>
                    <a:pt x="128" y="63"/>
                    <a:pt x="127" y="64"/>
                  </a:cubicBezTo>
                  <a:cubicBezTo>
                    <a:pt x="126" y="66"/>
                    <a:pt x="124" y="65"/>
                    <a:pt x="122" y="64"/>
                  </a:cubicBezTo>
                  <a:cubicBezTo>
                    <a:pt x="121" y="64"/>
                    <a:pt x="120" y="63"/>
                    <a:pt x="119" y="63"/>
                  </a:cubicBezTo>
                  <a:cubicBezTo>
                    <a:pt x="119" y="63"/>
                    <a:pt x="119" y="64"/>
                    <a:pt x="120" y="64"/>
                  </a:cubicBezTo>
                  <a:cubicBezTo>
                    <a:pt x="120" y="66"/>
                    <a:pt x="121" y="67"/>
                    <a:pt x="122" y="69"/>
                  </a:cubicBezTo>
                  <a:cubicBezTo>
                    <a:pt x="123" y="74"/>
                    <a:pt x="120" y="75"/>
                    <a:pt x="119" y="76"/>
                  </a:cubicBezTo>
                  <a:cubicBezTo>
                    <a:pt x="118" y="76"/>
                    <a:pt x="118" y="77"/>
                    <a:pt x="118" y="77"/>
                  </a:cubicBezTo>
                  <a:cubicBezTo>
                    <a:pt x="117" y="77"/>
                    <a:pt x="116" y="78"/>
                    <a:pt x="116" y="78"/>
                  </a:cubicBezTo>
                  <a:cubicBezTo>
                    <a:pt x="114" y="78"/>
                    <a:pt x="112" y="76"/>
                    <a:pt x="111" y="73"/>
                  </a:cubicBezTo>
                  <a:cubicBezTo>
                    <a:pt x="110" y="72"/>
                    <a:pt x="110" y="70"/>
                    <a:pt x="110" y="68"/>
                  </a:cubicBezTo>
                  <a:cubicBezTo>
                    <a:pt x="109" y="68"/>
                    <a:pt x="107" y="70"/>
                    <a:pt x="104" y="73"/>
                  </a:cubicBezTo>
                  <a:cubicBezTo>
                    <a:pt x="103" y="75"/>
                    <a:pt x="103" y="77"/>
                    <a:pt x="104" y="80"/>
                  </a:cubicBezTo>
                  <a:cubicBezTo>
                    <a:pt x="105" y="83"/>
                    <a:pt x="106" y="85"/>
                    <a:pt x="103" y="86"/>
                  </a:cubicBezTo>
                  <a:cubicBezTo>
                    <a:pt x="102" y="87"/>
                    <a:pt x="93" y="96"/>
                    <a:pt x="88" y="102"/>
                  </a:cubicBezTo>
                  <a:cubicBezTo>
                    <a:pt x="84" y="106"/>
                    <a:pt x="78" y="107"/>
                    <a:pt x="73" y="107"/>
                  </a:cubicBezTo>
                  <a:cubicBezTo>
                    <a:pt x="71" y="107"/>
                    <a:pt x="68" y="107"/>
                    <a:pt x="67" y="108"/>
                  </a:cubicBezTo>
                  <a:cubicBezTo>
                    <a:pt x="65" y="110"/>
                    <a:pt x="63" y="110"/>
                    <a:pt x="61" y="110"/>
                  </a:cubicBezTo>
                  <a:cubicBezTo>
                    <a:pt x="59" y="110"/>
                    <a:pt x="58" y="110"/>
                    <a:pt x="57" y="111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2" y="115"/>
                    <a:pt x="49" y="117"/>
                    <a:pt x="46" y="117"/>
                  </a:cubicBezTo>
                  <a:cubicBezTo>
                    <a:pt x="44" y="117"/>
                    <a:pt x="43" y="116"/>
                    <a:pt x="43" y="115"/>
                  </a:cubicBezTo>
                  <a:cubicBezTo>
                    <a:pt x="43" y="115"/>
                    <a:pt x="42" y="115"/>
                    <a:pt x="42" y="115"/>
                  </a:cubicBezTo>
                  <a:cubicBezTo>
                    <a:pt x="39" y="115"/>
                    <a:pt x="35" y="117"/>
                    <a:pt x="33" y="119"/>
                  </a:cubicBezTo>
                  <a:cubicBezTo>
                    <a:pt x="29" y="123"/>
                    <a:pt x="22" y="127"/>
                    <a:pt x="17" y="127"/>
                  </a:cubicBezTo>
                  <a:cubicBezTo>
                    <a:pt x="16" y="127"/>
                    <a:pt x="15" y="129"/>
                    <a:pt x="15" y="131"/>
                  </a:cubicBezTo>
                  <a:cubicBezTo>
                    <a:pt x="14" y="133"/>
                    <a:pt x="13" y="134"/>
                    <a:pt x="12" y="135"/>
                  </a:cubicBezTo>
                  <a:cubicBezTo>
                    <a:pt x="12" y="136"/>
                    <a:pt x="11" y="136"/>
                    <a:pt x="11" y="136"/>
                  </a:cubicBezTo>
                  <a:cubicBezTo>
                    <a:pt x="10" y="136"/>
                    <a:pt x="10" y="136"/>
                    <a:pt x="10" y="136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4"/>
                    <a:pt x="8" y="133"/>
                    <a:pt x="8" y="132"/>
                  </a:cubicBezTo>
                  <a:cubicBezTo>
                    <a:pt x="7" y="133"/>
                    <a:pt x="7" y="134"/>
                    <a:pt x="6" y="136"/>
                  </a:cubicBezTo>
                  <a:cubicBezTo>
                    <a:pt x="6" y="137"/>
                    <a:pt x="6" y="138"/>
                    <a:pt x="7" y="140"/>
                  </a:cubicBezTo>
                  <a:cubicBezTo>
                    <a:pt x="8" y="142"/>
                    <a:pt x="9" y="145"/>
                    <a:pt x="6" y="149"/>
                  </a:cubicBezTo>
                  <a:cubicBezTo>
                    <a:pt x="2" y="155"/>
                    <a:pt x="0" y="159"/>
                    <a:pt x="4" y="164"/>
                  </a:cubicBezTo>
                  <a:cubicBezTo>
                    <a:pt x="10" y="172"/>
                    <a:pt x="13" y="177"/>
                    <a:pt x="11" y="182"/>
                  </a:cubicBezTo>
                  <a:cubicBezTo>
                    <a:pt x="10" y="183"/>
                    <a:pt x="9" y="183"/>
                    <a:pt x="8" y="183"/>
                  </a:cubicBezTo>
                  <a:cubicBezTo>
                    <a:pt x="8" y="183"/>
                    <a:pt x="8" y="183"/>
                    <a:pt x="8" y="183"/>
                  </a:cubicBezTo>
                  <a:cubicBezTo>
                    <a:pt x="8" y="184"/>
                    <a:pt x="7" y="184"/>
                    <a:pt x="7" y="184"/>
                  </a:cubicBezTo>
                  <a:cubicBezTo>
                    <a:pt x="6" y="185"/>
                    <a:pt x="5" y="186"/>
                    <a:pt x="3" y="185"/>
                  </a:cubicBezTo>
                  <a:cubicBezTo>
                    <a:pt x="3" y="185"/>
                    <a:pt x="4" y="185"/>
                    <a:pt x="4" y="186"/>
                  </a:cubicBezTo>
                  <a:cubicBezTo>
                    <a:pt x="7" y="192"/>
                    <a:pt x="11" y="198"/>
                    <a:pt x="11" y="202"/>
                  </a:cubicBezTo>
                  <a:cubicBezTo>
                    <a:pt x="11" y="204"/>
                    <a:pt x="13" y="207"/>
                    <a:pt x="15" y="210"/>
                  </a:cubicBezTo>
                  <a:cubicBezTo>
                    <a:pt x="18" y="214"/>
                    <a:pt x="21" y="218"/>
                    <a:pt x="21" y="224"/>
                  </a:cubicBezTo>
                  <a:cubicBezTo>
                    <a:pt x="20" y="231"/>
                    <a:pt x="28" y="244"/>
                    <a:pt x="30" y="248"/>
                  </a:cubicBezTo>
                  <a:cubicBezTo>
                    <a:pt x="32" y="250"/>
                    <a:pt x="31" y="252"/>
                    <a:pt x="30" y="255"/>
                  </a:cubicBezTo>
                  <a:cubicBezTo>
                    <a:pt x="29" y="258"/>
                    <a:pt x="28" y="261"/>
                    <a:pt x="28" y="264"/>
                  </a:cubicBezTo>
                  <a:cubicBezTo>
                    <a:pt x="29" y="268"/>
                    <a:pt x="28" y="271"/>
                    <a:pt x="26" y="273"/>
                  </a:cubicBezTo>
                  <a:cubicBezTo>
                    <a:pt x="25" y="275"/>
                    <a:pt x="22" y="276"/>
                    <a:pt x="20" y="276"/>
                  </a:cubicBezTo>
                  <a:cubicBezTo>
                    <a:pt x="19" y="276"/>
                    <a:pt x="19" y="276"/>
                    <a:pt x="20" y="277"/>
                  </a:cubicBezTo>
                  <a:cubicBezTo>
                    <a:pt x="21" y="278"/>
                    <a:pt x="22" y="279"/>
                    <a:pt x="23" y="279"/>
                  </a:cubicBezTo>
                  <a:cubicBezTo>
                    <a:pt x="26" y="280"/>
                    <a:pt x="28" y="281"/>
                    <a:pt x="29" y="283"/>
                  </a:cubicBezTo>
                  <a:cubicBezTo>
                    <a:pt x="29" y="284"/>
                    <a:pt x="30" y="285"/>
                    <a:pt x="32" y="287"/>
                  </a:cubicBezTo>
                  <a:cubicBezTo>
                    <a:pt x="34" y="288"/>
                    <a:pt x="38" y="289"/>
                    <a:pt x="44" y="289"/>
                  </a:cubicBezTo>
                  <a:cubicBezTo>
                    <a:pt x="46" y="289"/>
                    <a:pt x="48" y="289"/>
                    <a:pt x="50" y="289"/>
                  </a:cubicBezTo>
                  <a:cubicBezTo>
                    <a:pt x="51" y="289"/>
                    <a:pt x="52" y="289"/>
                    <a:pt x="53" y="289"/>
                  </a:cubicBezTo>
                  <a:cubicBezTo>
                    <a:pt x="54" y="289"/>
                    <a:pt x="55" y="288"/>
                    <a:pt x="56" y="286"/>
                  </a:cubicBezTo>
                  <a:cubicBezTo>
                    <a:pt x="58" y="284"/>
                    <a:pt x="60" y="282"/>
                    <a:pt x="64" y="282"/>
                  </a:cubicBezTo>
                  <a:cubicBezTo>
                    <a:pt x="67" y="282"/>
                    <a:pt x="68" y="281"/>
                    <a:pt x="69" y="279"/>
                  </a:cubicBezTo>
                  <a:cubicBezTo>
                    <a:pt x="69" y="279"/>
                    <a:pt x="70" y="278"/>
                    <a:pt x="71" y="277"/>
                  </a:cubicBezTo>
                  <a:cubicBezTo>
                    <a:pt x="72" y="275"/>
                    <a:pt x="76" y="274"/>
                    <a:pt x="84" y="274"/>
                  </a:cubicBezTo>
                  <a:cubicBezTo>
                    <a:pt x="89" y="274"/>
                    <a:pt x="94" y="274"/>
                    <a:pt x="99" y="275"/>
                  </a:cubicBezTo>
                  <a:cubicBezTo>
                    <a:pt x="101" y="275"/>
                    <a:pt x="101" y="275"/>
                    <a:pt x="101" y="275"/>
                  </a:cubicBezTo>
                  <a:cubicBezTo>
                    <a:pt x="112" y="275"/>
                    <a:pt x="118" y="273"/>
                    <a:pt x="120" y="267"/>
                  </a:cubicBezTo>
                  <a:cubicBezTo>
                    <a:pt x="122" y="264"/>
                    <a:pt x="126" y="262"/>
                    <a:pt x="130" y="261"/>
                  </a:cubicBezTo>
                  <a:cubicBezTo>
                    <a:pt x="132" y="260"/>
                    <a:pt x="135" y="259"/>
                    <a:pt x="136" y="258"/>
                  </a:cubicBezTo>
                  <a:cubicBezTo>
                    <a:pt x="140" y="254"/>
                    <a:pt x="143" y="254"/>
                    <a:pt x="154" y="254"/>
                  </a:cubicBezTo>
                  <a:cubicBezTo>
                    <a:pt x="161" y="255"/>
                    <a:pt x="168" y="251"/>
                    <a:pt x="174" y="249"/>
                  </a:cubicBezTo>
                  <a:cubicBezTo>
                    <a:pt x="176" y="248"/>
                    <a:pt x="177" y="248"/>
                    <a:pt x="178" y="247"/>
                  </a:cubicBezTo>
                  <a:cubicBezTo>
                    <a:pt x="182" y="245"/>
                    <a:pt x="187" y="245"/>
                    <a:pt x="193" y="245"/>
                  </a:cubicBezTo>
                  <a:cubicBezTo>
                    <a:pt x="196" y="245"/>
                    <a:pt x="200" y="245"/>
                    <a:pt x="202" y="244"/>
                  </a:cubicBezTo>
                  <a:cubicBezTo>
                    <a:pt x="203" y="244"/>
                    <a:pt x="203" y="244"/>
                    <a:pt x="204" y="244"/>
                  </a:cubicBezTo>
                  <a:cubicBezTo>
                    <a:pt x="207" y="244"/>
                    <a:pt x="209" y="246"/>
                    <a:pt x="211" y="248"/>
                  </a:cubicBezTo>
                  <a:cubicBezTo>
                    <a:pt x="212" y="249"/>
                    <a:pt x="214" y="251"/>
                    <a:pt x="216" y="251"/>
                  </a:cubicBezTo>
                  <a:cubicBezTo>
                    <a:pt x="221" y="250"/>
                    <a:pt x="224" y="251"/>
                    <a:pt x="226" y="252"/>
                  </a:cubicBezTo>
                  <a:cubicBezTo>
                    <a:pt x="227" y="252"/>
                    <a:pt x="228" y="252"/>
                    <a:pt x="229" y="252"/>
                  </a:cubicBezTo>
                  <a:cubicBezTo>
                    <a:pt x="230" y="252"/>
                    <a:pt x="230" y="252"/>
                    <a:pt x="230" y="252"/>
                  </a:cubicBezTo>
                  <a:cubicBezTo>
                    <a:pt x="232" y="252"/>
                    <a:pt x="234" y="254"/>
                    <a:pt x="234" y="254"/>
                  </a:cubicBezTo>
                  <a:cubicBezTo>
                    <a:pt x="235" y="255"/>
                    <a:pt x="236" y="255"/>
                    <a:pt x="237" y="256"/>
                  </a:cubicBezTo>
                  <a:cubicBezTo>
                    <a:pt x="239" y="256"/>
                    <a:pt x="240" y="258"/>
                    <a:pt x="240" y="259"/>
                  </a:cubicBezTo>
                  <a:cubicBezTo>
                    <a:pt x="241" y="260"/>
                    <a:pt x="241" y="263"/>
                    <a:pt x="239" y="266"/>
                  </a:cubicBezTo>
                  <a:cubicBezTo>
                    <a:pt x="239" y="266"/>
                    <a:pt x="240" y="266"/>
                    <a:pt x="240" y="267"/>
                  </a:cubicBezTo>
                  <a:cubicBezTo>
                    <a:pt x="243" y="268"/>
                    <a:pt x="246" y="269"/>
                    <a:pt x="249" y="273"/>
                  </a:cubicBezTo>
                  <a:cubicBezTo>
                    <a:pt x="252" y="277"/>
                    <a:pt x="251" y="280"/>
                    <a:pt x="251" y="282"/>
                  </a:cubicBezTo>
                  <a:cubicBezTo>
                    <a:pt x="251" y="283"/>
                    <a:pt x="251" y="284"/>
                    <a:pt x="251" y="286"/>
                  </a:cubicBezTo>
                  <a:cubicBezTo>
                    <a:pt x="252" y="287"/>
                    <a:pt x="253" y="288"/>
                    <a:pt x="253" y="288"/>
                  </a:cubicBezTo>
                  <a:cubicBezTo>
                    <a:pt x="253" y="288"/>
                    <a:pt x="255" y="286"/>
                    <a:pt x="257" y="282"/>
                  </a:cubicBezTo>
                  <a:cubicBezTo>
                    <a:pt x="260" y="278"/>
                    <a:pt x="263" y="277"/>
                    <a:pt x="266" y="277"/>
                  </a:cubicBezTo>
                  <a:cubicBezTo>
                    <a:pt x="268" y="276"/>
                    <a:pt x="268" y="276"/>
                    <a:pt x="268" y="275"/>
                  </a:cubicBezTo>
                  <a:cubicBezTo>
                    <a:pt x="269" y="269"/>
                    <a:pt x="273" y="262"/>
                    <a:pt x="278" y="262"/>
                  </a:cubicBezTo>
                  <a:cubicBezTo>
                    <a:pt x="279" y="262"/>
                    <a:pt x="280" y="263"/>
                    <a:pt x="281" y="263"/>
                  </a:cubicBezTo>
                  <a:cubicBezTo>
                    <a:pt x="284" y="266"/>
                    <a:pt x="282" y="269"/>
                    <a:pt x="281" y="271"/>
                  </a:cubicBezTo>
                  <a:cubicBezTo>
                    <a:pt x="280" y="273"/>
                    <a:pt x="278" y="276"/>
                    <a:pt x="277" y="281"/>
                  </a:cubicBezTo>
                  <a:cubicBezTo>
                    <a:pt x="276" y="288"/>
                    <a:pt x="274" y="290"/>
                    <a:pt x="271" y="290"/>
                  </a:cubicBezTo>
                  <a:cubicBezTo>
                    <a:pt x="272" y="291"/>
                    <a:pt x="272" y="291"/>
                    <a:pt x="273" y="291"/>
                  </a:cubicBezTo>
                  <a:cubicBezTo>
                    <a:pt x="274" y="291"/>
                    <a:pt x="276" y="290"/>
                    <a:pt x="276" y="289"/>
                  </a:cubicBezTo>
                  <a:cubicBezTo>
                    <a:pt x="276" y="282"/>
                    <a:pt x="279" y="280"/>
                    <a:pt x="281" y="280"/>
                  </a:cubicBezTo>
                  <a:cubicBezTo>
                    <a:pt x="283" y="280"/>
                    <a:pt x="284" y="282"/>
                    <a:pt x="286" y="284"/>
                  </a:cubicBezTo>
                  <a:cubicBezTo>
                    <a:pt x="290" y="289"/>
                    <a:pt x="287" y="293"/>
                    <a:pt x="286" y="295"/>
                  </a:cubicBezTo>
                  <a:cubicBezTo>
                    <a:pt x="286" y="296"/>
                    <a:pt x="285" y="296"/>
                    <a:pt x="285" y="297"/>
                  </a:cubicBezTo>
                  <a:cubicBezTo>
                    <a:pt x="286" y="297"/>
                    <a:pt x="287" y="296"/>
                    <a:pt x="287" y="296"/>
                  </a:cubicBezTo>
                  <a:cubicBezTo>
                    <a:pt x="289" y="296"/>
                    <a:pt x="290" y="295"/>
                    <a:pt x="291" y="295"/>
                  </a:cubicBezTo>
                  <a:cubicBezTo>
                    <a:pt x="292" y="295"/>
                    <a:pt x="292" y="295"/>
                    <a:pt x="292" y="295"/>
                  </a:cubicBezTo>
                  <a:cubicBezTo>
                    <a:pt x="295" y="296"/>
                    <a:pt x="297" y="299"/>
                    <a:pt x="299" y="301"/>
                  </a:cubicBezTo>
                  <a:cubicBezTo>
                    <a:pt x="301" y="304"/>
                    <a:pt x="304" y="309"/>
                    <a:pt x="303" y="313"/>
                  </a:cubicBezTo>
                  <a:cubicBezTo>
                    <a:pt x="303" y="314"/>
                    <a:pt x="303" y="314"/>
                    <a:pt x="303" y="314"/>
                  </a:cubicBezTo>
                  <a:cubicBezTo>
                    <a:pt x="302" y="319"/>
                    <a:pt x="301" y="322"/>
                    <a:pt x="308" y="326"/>
                  </a:cubicBezTo>
                  <a:cubicBezTo>
                    <a:pt x="311" y="327"/>
                    <a:pt x="313" y="329"/>
                    <a:pt x="314" y="329"/>
                  </a:cubicBezTo>
                  <a:cubicBezTo>
                    <a:pt x="315" y="330"/>
                    <a:pt x="315" y="330"/>
                    <a:pt x="318" y="330"/>
                  </a:cubicBezTo>
                  <a:cubicBezTo>
                    <a:pt x="325" y="330"/>
                    <a:pt x="339" y="336"/>
                    <a:pt x="342" y="339"/>
                  </a:cubicBezTo>
                  <a:cubicBezTo>
                    <a:pt x="343" y="339"/>
                    <a:pt x="343" y="339"/>
                    <a:pt x="344" y="339"/>
                  </a:cubicBezTo>
                  <a:cubicBezTo>
                    <a:pt x="347" y="339"/>
                    <a:pt x="352" y="336"/>
                    <a:pt x="353" y="332"/>
                  </a:cubicBezTo>
                  <a:cubicBezTo>
                    <a:pt x="354" y="329"/>
                    <a:pt x="356" y="327"/>
                    <a:pt x="358" y="327"/>
                  </a:cubicBezTo>
                  <a:cubicBezTo>
                    <a:pt x="360" y="327"/>
                    <a:pt x="362" y="329"/>
                    <a:pt x="363" y="331"/>
                  </a:cubicBezTo>
                  <a:cubicBezTo>
                    <a:pt x="363" y="331"/>
                    <a:pt x="363" y="331"/>
                    <a:pt x="363" y="331"/>
                  </a:cubicBezTo>
                  <a:cubicBezTo>
                    <a:pt x="363" y="331"/>
                    <a:pt x="364" y="331"/>
                    <a:pt x="364" y="331"/>
                  </a:cubicBezTo>
                  <a:cubicBezTo>
                    <a:pt x="365" y="331"/>
                    <a:pt x="366" y="332"/>
                    <a:pt x="367" y="335"/>
                  </a:cubicBezTo>
                  <a:cubicBezTo>
                    <a:pt x="367" y="336"/>
                    <a:pt x="369" y="336"/>
                    <a:pt x="370" y="337"/>
                  </a:cubicBezTo>
                  <a:cubicBezTo>
                    <a:pt x="372" y="338"/>
                    <a:pt x="373" y="339"/>
                    <a:pt x="374" y="341"/>
                  </a:cubicBezTo>
                  <a:cubicBezTo>
                    <a:pt x="375" y="341"/>
                    <a:pt x="375" y="341"/>
                    <a:pt x="375" y="342"/>
                  </a:cubicBezTo>
                  <a:cubicBezTo>
                    <a:pt x="376" y="339"/>
                    <a:pt x="378" y="338"/>
                    <a:pt x="381" y="337"/>
                  </a:cubicBezTo>
                  <a:cubicBezTo>
                    <a:pt x="383" y="336"/>
                    <a:pt x="385" y="334"/>
                    <a:pt x="388" y="331"/>
                  </a:cubicBezTo>
                  <a:cubicBezTo>
                    <a:pt x="389" y="331"/>
                    <a:pt x="390" y="330"/>
                    <a:pt x="391" y="329"/>
                  </a:cubicBezTo>
                  <a:cubicBezTo>
                    <a:pt x="395" y="325"/>
                    <a:pt x="411" y="325"/>
                    <a:pt x="415" y="324"/>
                  </a:cubicBezTo>
                  <a:cubicBezTo>
                    <a:pt x="415" y="322"/>
                    <a:pt x="416" y="315"/>
                    <a:pt x="417" y="310"/>
                  </a:cubicBezTo>
                  <a:cubicBezTo>
                    <a:pt x="417" y="308"/>
                    <a:pt x="417" y="305"/>
                    <a:pt x="417" y="303"/>
                  </a:cubicBezTo>
                  <a:cubicBezTo>
                    <a:pt x="418" y="299"/>
                    <a:pt x="420" y="296"/>
                    <a:pt x="422" y="294"/>
                  </a:cubicBezTo>
                  <a:cubicBezTo>
                    <a:pt x="424" y="292"/>
                    <a:pt x="425" y="290"/>
                    <a:pt x="426" y="286"/>
                  </a:cubicBezTo>
                  <a:cubicBezTo>
                    <a:pt x="427" y="278"/>
                    <a:pt x="436" y="261"/>
                    <a:pt x="439" y="260"/>
                  </a:cubicBezTo>
                  <a:cubicBezTo>
                    <a:pt x="440" y="260"/>
                    <a:pt x="444" y="258"/>
                    <a:pt x="445" y="254"/>
                  </a:cubicBezTo>
                  <a:cubicBezTo>
                    <a:pt x="445" y="252"/>
                    <a:pt x="446" y="249"/>
                    <a:pt x="448" y="246"/>
                  </a:cubicBezTo>
                  <a:cubicBezTo>
                    <a:pt x="449" y="244"/>
                    <a:pt x="451" y="241"/>
                    <a:pt x="451" y="239"/>
                  </a:cubicBezTo>
                  <a:cubicBezTo>
                    <a:pt x="451" y="235"/>
                    <a:pt x="452" y="231"/>
                    <a:pt x="453" y="229"/>
                  </a:cubicBezTo>
                  <a:cubicBezTo>
                    <a:pt x="453" y="227"/>
                    <a:pt x="453" y="225"/>
                    <a:pt x="453" y="225"/>
                  </a:cubicBezTo>
                  <a:cubicBezTo>
                    <a:pt x="453" y="222"/>
                    <a:pt x="451" y="216"/>
                    <a:pt x="455" y="212"/>
                  </a:cubicBezTo>
                  <a:cubicBezTo>
                    <a:pt x="456" y="210"/>
                    <a:pt x="456" y="209"/>
                    <a:pt x="455" y="207"/>
                  </a:cubicBezTo>
                  <a:cubicBezTo>
                    <a:pt x="455" y="205"/>
                    <a:pt x="454" y="203"/>
                    <a:pt x="456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4" name="Freeform 1110">
              <a:extLst>
                <a:ext uri="{FF2B5EF4-FFF2-40B4-BE49-F238E27FC236}">
                  <a16:creationId xmlns:a16="http://schemas.microsoft.com/office/drawing/2014/main" id="{0B2D53DD-9E4F-4406-8791-A7D6B6E9F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7" y="2837"/>
              <a:ext cx="35" cy="36"/>
            </a:xfrm>
            <a:custGeom>
              <a:avLst/>
              <a:gdLst>
                <a:gd name="T0" fmla="*/ 27 w 37"/>
                <a:gd name="T1" fmla="*/ 3 h 37"/>
                <a:gd name="T2" fmla="*/ 17 w 37"/>
                <a:gd name="T3" fmla="*/ 6 h 37"/>
                <a:gd name="T4" fmla="*/ 3 w 37"/>
                <a:gd name="T5" fmla="*/ 2 h 37"/>
                <a:gd name="T6" fmla="*/ 0 w 37"/>
                <a:gd name="T7" fmla="*/ 1 h 37"/>
                <a:gd name="T8" fmla="*/ 2 w 37"/>
                <a:gd name="T9" fmla="*/ 5 h 37"/>
                <a:gd name="T10" fmla="*/ 4 w 37"/>
                <a:gd name="T11" fmla="*/ 22 h 37"/>
                <a:gd name="T12" fmla="*/ 5 w 37"/>
                <a:gd name="T13" fmla="*/ 24 h 37"/>
                <a:gd name="T14" fmla="*/ 18 w 37"/>
                <a:gd name="T15" fmla="*/ 36 h 37"/>
                <a:gd name="T16" fmla="*/ 20 w 37"/>
                <a:gd name="T17" fmla="*/ 35 h 37"/>
                <a:gd name="T18" fmla="*/ 24 w 37"/>
                <a:gd name="T19" fmla="*/ 32 h 37"/>
                <a:gd name="T20" fmla="*/ 24 w 37"/>
                <a:gd name="T21" fmla="*/ 32 h 37"/>
                <a:gd name="T22" fmla="*/ 25 w 37"/>
                <a:gd name="T23" fmla="*/ 30 h 37"/>
                <a:gd name="T24" fmla="*/ 25 w 37"/>
                <a:gd name="T25" fmla="*/ 28 h 37"/>
                <a:gd name="T26" fmla="*/ 27 w 37"/>
                <a:gd name="T27" fmla="*/ 25 h 37"/>
                <a:gd name="T28" fmla="*/ 30 w 37"/>
                <a:gd name="T29" fmla="*/ 26 h 37"/>
                <a:gd name="T30" fmla="*/ 32 w 37"/>
                <a:gd name="T31" fmla="*/ 27 h 37"/>
                <a:gd name="T32" fmla="*/ 32 w 37"/>
                <a:gd name="T33" fmla="*/ 23 h 37"/>
                <a:gd name="T34" fmla="*/ 34 w 37"/>
                <a:gd name="T35" fmla="*/ 16 h 37"/>
                <a:gd name="T36" fmla="*/ 36 w 37"/>
                <a:gd name="T37" fmla="*/ 15 h 37"/>
                <a:gd name="T38" fmla="*/ 34 w 37"/>
                <a:gd name="T39" fmla="*/ 0 h 37"/>
                <a:gd name="T40" fmla="*/ 27 w 37"/>
                <a:gd name="T41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37">
                  <a:moveTo>
                    <a:pt x="27" y="3"/>
                  </a:moveTo>
                  <a:cubicBezTo>
                    <a:pt x="23" y="4"/>
                    <a:pt x="20" y="5"/>
                    <a:pt x="17" y="6"/>
                  </a:cubicBezTo>
                  <a:cubicBezTo>
                    <a:pt x="13" y="6"/>
                    <a:pt x="7" y="4"/>
                    <a:pt x="3" y="2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4"/>
                    <a:pt x="2" y="5"/>
                  </a:cubicBezTo>
                  <a:cubicBezTo>
                    <a:pt x="4" y="12"/>
                    <a:pt x="7" y="18"/>
                    <a:pt x="4" y="22"/>
                  </a:cubicBezTo>
                  <a:cubicBezTo>
                    <a:pt x="4" y="22"/>
                    <a:pt x="4" y="23"/>
                    <a:pt x="5" y="24"/>
                  </a:cubicBezTo>
                  <a:cubicBezTo>
                    <a:pt x="7" y="29"/>
                    <a:pt x="15" y="36"/>
                    <a:pt x="18" y="36"/>
                  </a:cubicBezTo>
                  <a:cubicBezTo>
                    <a:pt x="19" y="36"/>
                    <a:pt x="19" y="37"/>
                    <a:pt x="20" y="35"/>
                  </a:cubicBezTo>
                  <a:cubicBezTo>
                    <a:pt x="20" y="34"/>
                    <a:pt x="21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1"/>
                    <a:pt x="25" y="30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6"/>
                    <a:pt x="26" y="25"/>
                    <a:pt x="27" y="25"/>
                  </a:cubicBezTo>
                  <a:cubicBezTo>
                    <a:pt x="28" y="25"/>
                    <a:pt x="29" y="26"/>
                    <a:pt x="30" y="26"/>
                  </a:cubicBezTo>
                  <a:cubicBezTo>
                    <a:pt x="31" y="27"/>
                    <a:pt x="32" y="27"/>
                    <a:pt x="32" y="27"/>
                  </a:cubicBezTo>
                  <a:cubicBezTo>
                    <a:pt x="32" y="27"/>
                    <a:pt x="32" y="25"/>
                    <a:pt x="32" y="23"/>
                  </a:cubicBezTo>
                  <a:cubicBezTo>
                    <a:pt x="32" y="20"/>
                    <a:pt x="32" y="18"/>
                    <a:pt x="34" y="16"/>
                  </a:cubicBezTo>
                  <a:cubicBezTo>
                    <a:pt x="34" y="15"/>
                    <a:pt x="35" y="15"/>
                    <a:pt x="36" y="15"/>
                  </a:cubicBezTo>
                  <a:cubicBezTo>
                    <a:pt x="37" y="13"/>
                    <a:pt x="36" y="7"/>
                    <a:pt x="34" y="0"/>
                  </a:cubicBezTo>
                  <a:cubicBezTo>
                    <a:pt x="32" y="0"/>
                    <a:pt x="29" y="2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5" name="Freeform 1111">
              <a:extLst>
                <a:ext uri="{FF2B5EF4-FFF2-40B4-BE49-F238E27FC236}">
                  <a16:creationId xmlns:a16="http://schemas.microsoft.com/office/drawing/2014/main" id="{779D94E6-5F37-4BF8-8C6F-62B61B316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" y="2727"/>
              <a:ext cx="16" cy="24"/>
            </a:xfrm>
            <a:custGeom>
              <a:avLst/>
              <a:gdLst>
                <a:gd name="T0" fmla="*/ 15 w 17"/>
                <a:gd name="T1" fmla="*/ 15 h 25"/>
                <a:gd name="T2" fmla="*/ 12 w 17"/>
                <a:gd name="T3" fmla="*/ 8 h 25"/>
                <a:gd name="T4" fmla="*/ 0 w 17"/>
                <a:gd name="T5" fmla="*/ 0 h 25"/>
                <a:gd name="T6" fmla="*/ 5 w 17"/>
                <a:gd name="T7" fmla="*/ 9 h 25"/>
                <a:gd name="T8" fmla="*/ 8 w 17"/>
                <a:gd name="T9" fmla="*/ 12 h 25"/>
                <a:gd name="T10" fmla="*/ 13 w 17"/>
                <a:gd name="T11" fmla="*/ 18 h 25"/>
                <a:gd name="T12" fmla="*/ 17 w 17"/>
                <a:gd name="T13" fmla="*/ 25 h 25"/>
                <a:gd name="T14" fmla="*/ 16 w 17"/>
                <a:gd name="T15" fmla="*/ 19 h 25"/>
                <a:gd name="T16" fmla="*/ 15 w 17"/>
                <a:gd name="T17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5">
                  <a:moveTo>
                    <a:pt x="15" y="15"/>
                  </a:moveTo>
                  <a:cubicBezTo>
                    <a:pt x="13" y="14"/>
                    <a:pt x="12" y="12"/>
                    <a:pt x="12" y="8"/>
                  </a:cubicBezTo>
                  <a:cubicBezTo>
                    <a:pt x="12" y="4"/>
                    <a:pt x="4" y="0"/>
                    <a:pt x="0" y="0"/>
                  </a:cubicBezTo>
                  <a:cubicBezTo>
                    <a:pt x="0" y="2"/>
                    <a:pt x="2" y="6"/>
                    <a:pt x="5" y="9"/>
                  </a:cubicBezTo>
                  <a:cubicBezTo>
                    <a:pt x="6" y="10"/>
                    <a:pt x="7" y="11"/>
                    <a:pt x="8" y="12"/>
                  </a:cubicBezTo>
                  <a:cubicBezTo>
                    <a:pt x="11" y="14"/>
                    <a:pt x="13" y="16"/>
                    <a:pt x="13" y="18"/>
                  </a:cubicBezTo>
                  <a:cubicBezTo>
                    <a:pt x="13" y="19"/>
                    <a:pt x="15" y="23"/>
                    <a:pt x="17" y="25"/>
                  </a:cubicBezTo>
                  <a:cubicBezTo>
                    <a:pt x="17" y="23"/>
                    <a:pt x="16" y="21"/>
                    <a:pt x="16" y="19"/>
                  </a:cubicBezTo>
                  <a:cubicBezTo>
                    <a:pt x="16" y="17"/>
                    <a:pt x="16" y="16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6" name="Freeform 1112">
              <a:extLst>
                <a:ext uri="{FF2B5EF4-FFF2-40B4-BE49-F238E27FC236}">
                  <a16:creationId xmlns:a16="http://schemas.microsoft.com/office/drawing/2014/main" id="{A7012025-D623-49B8-9AA6-DA4E4D962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" y="2751"/>
              <a:ext cx="49" cy="59"/>
            </a:xfrm>
            <a:custGeom>
              <a:avLst/>
              <a:gdLst>
                <a:gd name="T0" fmla="*/ 50 w 51"/>
                <a:gd name="T1" fmla="*/ 12 h 61"/>
                <a:gd name="T2" fmla="*/ 44 w 51"/>
                <a:gd name="T3" fmla="*/ 15 h 61"/>
                <a:gd name="T4" fmla="*/ 40 w 51"/>
                <a:gd name="T5" fmla="*/ 18 h 61"/>
                <a:gd name="T6" fmla="*/ 35 w 51"/>
                <a:gd name="T7" fmla="*/ 16 h 61"/>
                <a:gd name="T8" fmla="*/ 31 w 51"/>
                <a:gd name="T9" fmla="*/ 15 h 61"/>
                <a:gd name="T10" fmla="*/ 22 w 51"/>
                <a:gd name="T11" fmla="*/ 6 h 61"/>
                <a:gd name="T12" fmla="*/ 20 w 51"/>
                <a:gd name="T13" fmla="*/ 0 h 61"/>
                <a:gd name="T14" fmla="*/ 21 w 51"/>
                <a:gd name="T15" fmla="*/ 5 h 61"/>
                <a:gd name="T16" fmla="*/ 18 w 51"/>
                <a:gd name="T17" fmla="*/ 6 h 61"/>
                <a:gd name="T18" fmla="*/ 15 w 51"/>
                <a:gd name="T19" fmla="*/ 4 h 61"/>
                <a:gd name="T20" fmla="*/ 14 w 51"/>
                <a:gd name="T21" fmla="*/ 3 h 61"/>
                <a:gd name="T22" fmla="*/ 13 w 51"/>
                <a:gd name="T23" fmla="*/ 3 h 61"/>
                <a:gd name="T24" fmla="*/ 12 w 51"/>
                <a:gd name="T25" fmla="*/ 10 h 61"/>
                <a:gd name="T26" fmla="*/ 10 w 51"/>
                <a:gd name="T27" fmla="*/ 19 h 61"/>
                <a:gd name="T28" fmla="*/ 4 w 51"/>
                <a:gd name="T29" fmla="*/ 28 h 61"/>
                <a:gd name="T30" fmla="*/ 0 w 51"/>
                <a:gd name="T31" fmla="*/ 30 h 61"/>
                <a:gd name="T32" fmla="*/ 0 w 51"/>
                <a:gd name="T33" fmla="*/ 31 h 61"/>
                <a:gd name="T34" fmla="*/ 8 w 51"/>
                <a:gd name="T35" fmla="*/ 37 h 61"/>
                <a:gd name="T36" fmla="*/ 15 w 51"/>
                <a:gd name="T37" fmla="*/ 41 h 61"/>
                <a:gd name="T38" fmla="*/ 14 w 51"/>
                <a:gd name="T39" fmla="*/ 56 h 61"/>
                <a:gd name="T40" fmla="*/ 13 w 51"/>
                <a:gd name="T41" fmla="*/ 60 h 61"/>
                <a:gd name="T42" fmla="*/ 17 w 51"/>
                <a:gd name="T43" fmla="*/ 61 h 61"/>
                <a:gd name="T44" fmla="*/ 20 w 51"/>
                <a:gd name="T45" fmla="*/ 60 h 61"/>
                <a:gd name="T46" fmla="*/ 27 w 51"/>
                <a:gd name="T47" fmla="*/ 51 h 61"/>
                <a:gd name="T48" fmla="*/ 32 w 51"/>
                <a:gd name="T49" fmla="*/ 43 h 61"/>
                <a:gd name="T50" fmla="*/ 34 w 51"/>
                <a:gd name="T51" fmla="*/ 37 h 61"/>
                <a:gd name="T52" fmla="*/ 35 w 51"/>
                <a:gd name="T53" fmla="*/ 32 h 61"/>
                <a:gd name="T54" fmla="*/ 43 w 51"/>
                <a:gd name="T55" fmla="*/ 28 h 61"/>
                <a:gd name="T56" fmla="*/ 44 w 51"/>
                <a:gd name="T57" fmla="*/ 28 h 61"/>
                <a:gd name="T58" fmla="*/ 44 w 51"/>
                <a:gd name="T59" fmla="*/ 27 h 61"/>
                <a:gd name="T60" fmla="*/ 49 w 51"/>
                <a:gd name="T61" fmla="*/ 22 h 61"/>
                <a:gd name="T62" fmla="*/ 50 w 51"/>
                <a:gd name="T63" fmla="*/ 19 h 61"/>
                <a:gd name="T64" fmla="*/ 51 w 51"/>
                <a:gd name="T65" fmla="*/ 13 h 61"/>
                <a:gd name="T66" fmla="*/ 51 w 51"/>
                <a:gd name="T67" fmla="*/ 13 h 61"/>
                <a:gd name="T68" fmla="*/ 50 w 51"/>
                <a:gd name="T69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61">
                  <a:moveTo>
                    <a:pt x="50" y="12"/>
                  </a:moveTo>
                  <a:cubicBezTo>
                    <a:pt x="48" y="12"/>
                    <a:pt x="44" y="14"/>
                    <a:pt x="44" y="15"/>
                  </a:cubicBezTo>
                  <a:cubicBezTo>
                    <a:pt x="43" y="17"/>
                    <a:pt x="41" y="18"/>
                    <a:pt x="40" y="18"/>
                  </a:cubicBezTo>
                  <a:cubicBezTo>
                    <a:pt x="38" y="18"/>
                    <a:pt x="36" y="17"/>
                    <a:pt x="35" y="16"/>
                  </a:cubicBezTo>
                  <a:cubicBezTo>
                    <a:pt x="34" y="16"/>
                    <a:pt x="32" y="15"/>
                    <a:pt x="31" y="15"/>
                  </a:cubicBezTo>
                  <a:cubicBezTo>
                    <a:pt x="26" y="15"/>
                    <a:pt x="22" y="11"/>
                    <a:pt x="22" y="6"/>
                  </a:cubicBezTo>
                  <a:cubicBezTo>
                    <a:pt x="22" y="4"/>
                    <a:pt x="22" y="1"/>
                    <a:pt x="20" y="0"/>
                  </a:cubicBezTo>
                  <a:cubicBezTo>
                    <a:pt x="21" y="1"/>
                    <a:pt x="22" y="3"/>
                    <a:pt x="21" y="5"/>
                  </a:cubicBezTo>
                  <a:cubicBezTo>
                    <a:pt x="20" y="6"/>
                    <a:pt x="19" y="6"/>
                    <a:pt x="18" y="6"/>
                  </a:cubicBezTo>
                  <a:cubicBezTo>
                    <a:pt x="17" y="6"/>
                    <a:pt x="16" y="5"/>
                    <a:pt x="15" y="4"/>
                  </a:cubicBezTo>
                  <a:cubicBezTo>
                    <a:pt x="15" y="4"/>
                    <a:pt x="14" y="3"/>
                    <a:pt x="14" y="3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3" y="5"/>
                    <a:pt x="12" y="8"/>
                    <a:pt x="12" y="10"/>
                  </a:cubicBezTo>
                  <a:cubicBezTo>
                    <a:pt x="11" y="13"/>
                    <a:pt x="10" y="16"/>
                    <a:pt x="10" y="19"/>
                  </a:cubicBezTo>
                  <a:cubicBezTo>
                    <a:pt x="10" y="24"/>
                    <a:pt x="7" y="26"/>
                    <a:pt x="4" y="28"/>
                  </a:cubicBezTo>
                  <a:cubicBezTo>
                    <a:pt x="3" y="28"/>
                    <a:pt x="2" y="29"/>
                    <a:pt x="0" y="3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32"/>
                    <a:pt x="5" y="35"/>
                    <a:pt x="8" y="37"/>
                  </a:cubicBezTo>
                  <a:cubicBezTo>
                    <a:pt x="11" y="38"/>
                    <a:pt x="13" y="40"/>
                    <a:pt x="15" y="41"/>
                  </a:cubicBezTo>
                  <a:cubicBezTo>
                    <a:pt x="20" y="45"/>
                    <a:pt x="16" y="52"/>
                    <a:pt x="14" y="56"/>
                  </a:cubicBezTo>
                  <a:cubicBezTo>
                    <a:pt x="14" y="57"/>
                    <a:pt x="13" y="59"/>
                    <a:pt x="13" y="60"/>
                  </a:cubicBezTo>
                  <a:cubicBezTo>
                    <a:pt x="13" y="60"/>
                    <a:pt x="14" y="61"/>
                    <a:pt x="17" y="61"/>
                  </a:cubicBezTo>
                  <a:cubicBezTo>
                    <a:pt x="18" y="61"/>
                    <a:pt x="19" y="61"/>
                    <a:pt x="20" y="60"/>
                  </a:cubicBezTo>
                  <a:cubicBezTo>
                    <a:pt x="23" y="60"/>
                    <a:pt x="25" y="55"/>
                    <a:pt x="27" y="51"/>
                  </a:cubicBezTo>
                  <a:cubicBezTo>
                    <a:pt x="29" y="48"/>
                    <a:pt x="30" y="45"/>
                    <a:pt x="32" y="43"/>
                  </a:cubicBezTo>
                  <a:cubicBezTo>
                    <a:pt x="34" y="42"/>
                    <a:pt x="34" y="40"/>
                    <a:pt x="34" y="37"/>
                  </a:cubicBezTo>
                  <a:cubicBezTo>
                    <a:pt x="34" y="35"/>
                    <a:pt x="34" y="33"/>
                    <a:pt x="35" y="32"/>
                  </a:cubicBezTo>
                  <a:cubicBezTo>
                    <a:pt x="38" y="28"/>
                    <a:pt x="41" y="28"/>
                    <a:pt x="43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7"/>
                    <a:pt x="44" y="27"/>
                  </a:cubicBezTo>
                  <a:cubicBezTo>
                    <a:pt x="45" y="25"/>
                    <a:pt x="46" y="22"/>
                    <a:pt x="49" y="22"/>
                  </a:cubicBezTo>
                  <a:cubicBezTo>
                    <a:pt x="50" y="21"/>
                    <a:pt x="50" y="20"/>
                    <a:pt x="50" y="19"/>
                  </a:cubicBezTo>
                  <a:cubicBezTo>
                    <a:pt x="50" y="17"/>
                    <a:pt x="50" y="15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2"/>
                    <a:pt x="5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7" name="Freeform 1113">
              <a:extLst>
                <a:ext uri="{FF2B5EF4-FFF2-40B4-BE49-F238E27FC236}">
                  <a16:creationId xmlns:a16="http://schemas.microsoft.com/office/drawing/2014/main" id="{AAA7C28A-932C-4111-BF59-9886CB3BB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5" y="2803"/>
              <a:ext cx="79" cy="75"/>
            </a:xfrm>
            <a:custGeom>
              <a:avLst/>
              <a:gdLst>
                <a:gd name="T0" fmla="*/ 82 w 83"/>
                <a:gd name="T1" fmla="*/ 4 h 78"/>
                <a:gd name="T2" fmla="*/ 82 w 83"/>
                <a:gd name="T3" fmla="*/ 2 h 78"/>
                <a:gd name="T4" fmla="*/ 78 w 83"/>
                <a:gd name="T5" fmla="*/ 3 h 78"/>
                <a:gd name="T6" fmla="*/ 75 w 83"/>
                <a:gd name="T7" fmla="*/ 5 h 78"/>
                <a:gd name="T8" fmla="*/ 73 w 83"/>
                <a:gd name="T9" fmla="*/ 5 h 78"/>
                <a:gd name="T10" fmla="*/ 68 w 83"/>
                <a:gd name="T11" fmla="*/ 2 h 78"/>
                <a:gd name="T12" fmla="*/ 65 w 83"/>
                <a:gd name="T13" fmla="*/ 0 h 78"/>
                <a:gd name="T14" fmla="*/ 64 w 83"/>
                <a:gd name="T15" fmla="*/ 0 h 78"/>
                <a:gd name="T16" fmla="*/ 62 w 83"/>
                <a:gd name="T17" fmla="*/ 3 h 78"/>
                <a:gd name="T18" fmla="*/ 59 w 83"/>
                <a:gd name="T19" fmla="*/ 10 h 78"/>
                <a:gd name="T20" fmla="*/ 55 w 83"/>
                <a:gd name="T21" fmla="*/ 16 h 78"/>
                <a:gd name="T22" fmla="*/ 50 w 83"/>
                <a:gd name="T23" fmla="*/ 25 h 78"/>
                <a:gd name="T24" fmla="*/ 29 w 83"/>
                <a:gd name="T25" fmla="*/ 39 h 78"/>
                <a:gd name="T26" fmla="*/ 19 w 83"/>
                <a:gd name="T27" fmla="*/ 46 h 78"/>
                <a:gd name="T28" fmla="*/ 11 w 83"/>
                <a:gd name="T29" fmla="*/ 53 h 78"/>
                <a:gd name="T30" fmla="*/ 5 w 83"/>
                <a:gd name="T31" fmla="*/ 58 h 78"/>
                <a:gd name="T32" fmla="*/ 3 w 83"/>
                <a:gd name="T33" fmla="*/ 63 h 78"/>
                <a:gd name="T34" fmla="*/ 2 w 83"/>
                <a:gd name="T35" fmla="*/ 69 h 78"/>
                <a:gd name="T36" fmla="*/ 6 w 83"/>
                <a:gd name="T37" fmla="*/ 71 h 78"/>
                <a:gd name="T38" fmla="*/ 12 w 83"/>
                <a:gd name="T39" fmla="*/ 73 h 78"/>
                <a:gd name="T40" fmla="*/ 15 w 83"/>
                <a:gd name="T41" fmla="*/ 75 h 78"/>
                <a:gd name="T42" fmla="*/ 20 w 83"/>
                <a:gd name="T43" fmla="*/ 77 h 78"/>
                <a:gd name="T44" fmla="*/ 23 w 83"/>
                <a:gd name="T45" fmla="*/ 78 h 78"/>
                <a:gd name="T46" fmla="*/ 38 w 83"/>
                <a:gd name="T47" fmla="*/ 72 h 78"/>
                <a:gd name="T48" fmla="*/ 43 w 83"/>
                <a:gd name="T49" fmla="*/ 63 h 78"/>
                <a:gd name="T50" fmla="*/ 45 w 83"/>
                <a:gd name="T51" fmla="*/ 59 h 78"/>
                <a:gd name="T52" fmla="*/ 48 w 83"/>
                <a:gd name="T53" fmla="*/ 53 h 78"/>
                <a:gd name="T54" fmla="*/ 50 w 83"/>
                <a:gd name="T55" fmla="*/ 48 h 78"/>
                <a:gd name="T56" fmla="*/ 51 w 83"/>
                <a:gd name="T57" fmla="*/ 47 h 78"/>
                <a:gd name="T58" fmla="*/ 65 w 83"/>
                <a:gd name="T59" fmla="*/ 39 h 78"/>
                <a:gd name="T60" fmla="*/ 68 w 83"/>
                <a:gd name="T61" fmla="*/ 39 h 78"/>
                <a:gd name="T62" fmla="*/ 66 w 83"/>
                <a:gd name="T63" fmla="*/ 35 h 78"/>
                <a:gd name="T64" fmla="*/ 71 w 83"/>
                <a:gd name="T65" fmla="*/ 29 h 78"/>
                <a:gd name="T66" fmla="*/ 74 w 83"/>
                <a:gd name="T67" fmla="*/ 24 h 78"/>
                <a:gd name="T68" fmla="*/ 79 w 83"/>
                <a:gd name="T69" fmla="*/ 15 h 78"/>
                <a:gd name="T70" fmla="*/ 83 w 83"/>
                <a:gd name="T71" fmla="*/ 11 h 78"/>
                <a:gd name="T72" fmla="*/ 82 w 83"/>
                <a:gd name="T73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3" h="78">
                  <a:moveTo>
                    <a:pt x="82" y="4"/>
                  </a:moveTo>
                  <a:cubicBezTo>
                    <a:pt x="83" y="3"/>
                    <a:pt x="83" y="3"/>
                    <a:pt x="82" y="2"/>
                  </a:cubicBezTo>
                  <a:cubicBezTo>
                    <a:pt x="81" y="1"/>
                    <a:pt x="80" y="2"/>
                    <a:pt x="78" y="3"/>
                  </a:cubicBezTo>
                  <a:cubicBezTo>
                    <a:pt x="77" y="4"/>
                    <a:pt x="76" y="4"/>
                    <a:pt x="75" y="5"/>
                  </a:cubicBezTo>
                  <a:cubicBezTo>
                    <a:pt x="74" y="5"/>
                    <a:pt x="74" y="5"/>
                    <a:pt x="73" y="5"/>
                  </a:cubicBezTo>
                  <a:cubicBezTo>
                    <a:pt x="71" y="5"/>
                    <a:pt x="69" y="4"/>
                    <a:pt x="68" y="2"/>
                  </a:cubicBezTo>
                  <a:cubicBezTo>
                    <a:pt x="67" y="1"/>
                    <a:pt x="66" y="0"/>
                    <a:pt x="65" y="0"/>
                  </a:cubicBezTo>
                  <a:cubicBezTo>
                    <a:pt x="65" y="0"/>
                    <a:pt x="65" y="0"/>
                    <a:pt x="64" y="0"/>
                  </a:cubicBezTo>
                  <a:cubicBezTo>
                    <a:pt x="63" y="2"/>
                    <a:pt x="63" y="2"/>
                    <a:pt x="62" y="3"/>
                  </a:cubicBezTo>
                  <a:cubicBezTo>
                    <a:pt x="62" y="5"/>
                    <a:pt x="62" y="7"/>
                    <a:pt x="59" y="10"/>
                  </a:cubicBezTo>
                  <a:cubicBezTo>
                    <a:pt x="56" y="12"/>
                    <a:pt x="56" y="13"/>
                    <a:pt x="55" y="16"/>
                  </a:cubicBezTo>
                  <a:cubicBezTo>
                    <a:pt x="54" y="18"/>
                    <a:pt x="53" y="21"/>
                    <a:pt x="50" y="25"/>
                  </a:cubicBezTo>
                  <a:cubicBezTo>
                    <a:pt x="46" y="31"/>
                    <a:pt x="37" y="36"/>
                    <a:pt x="29" y="39"/>
                  </a:cubicBezTo>
                  <a:cubicBezTo>
                    <a:pt x="25" y="42"/>
                    <a:pt x="20" y="44"/>
                    <a:pt x="19" y="46"/>
                  </a:cubicBezTo>
                  <a:cubicBezTo>
                    <a:pt x="17" y="49"/>
                    <a:pt x="14" y="51"/>
                    <a:pt x="11" y="53"/>
                  </a:cubicBezTo>
                  <a:cubicBezTo>
                    <a:pt x="8" y="55"/>
                    <a:pt x="5" y="57"/>
                    <a:pt x="5" y="58"/>
                  </a:cubicBezTo>
                  <a:cubicBezTo>
                    <a:pt x="5" y="60"/>
                    <a:pt x="4" y="62"/>
                    <a:pt x="3" y="63"/>
                  </a:cubicBezTo>
                  <a:cubicBezTo>
                    <a:pt x="1" y="66"/>
                    <a:pt x="0" y="67"/>
                    <a:pt x="2" y="69"/>
                  </a:cubicBezTo>
                  <a:cubicBezTo>
                    <a:pt x="3" y="71"/>
                    <a:pt x="4" y="71"/>
                    <a:pt x="6" y="71"/>
                  </a:cubicBezTo>
                  <a:cubicBezTo>
                    <a:pt x="7" y="71"/>
                    <a:pt x="10" y="71"/>
                    <a:pt x="12" y="73"/>
                  </a:cubicBezTo>
                  <a:cubicBezTo>
                    <a:pt x="13" y="75"/>
                    <a:pt x="14" y="75"/>
                    <a:pt x="15" y="75"/>
                  </a:cubicBezTo>
                  <a:cubicBezTo>
                    <a:pt x="16" y="75"/>
                    <a:pt x="19" y="75"/>
                    <a:pt x="20" y="77"/>
                  </a:cubicBezTo>
                  <a:cubicBezTo>
                    <a:pt x="20" y="77"/>
                    <a:pt x="21" y="78"/>
                    <a:pt x="23" y="78"/>
                  </a:cubicBezTo>
                  <a:cubicBezTo>
                    <a:pt x="27" y="78"/>
                    <a:pt x="33" y="76"/>
                    <a:pt x="38" y="72"/>
                  </a:cubicBezTo>
                  <a:cubicBezTo>
                    <a:pt x="42" y="68"/>
                    <a:pt x="42" y="65"/>
                    <a:pt x="43" y="63"/>
                  </a:cubicBezTo>
                  <a:cubicBezTo>
                    <a:pt x="43" y="62"/>
                    <a:pt x="43" y="60"/>
                    <a:pt x="45" y="59"/>
                  </a:cubicBezTo>
                  <a:cubicBezTo>
                    <a:pt x="47" y="58"/>
                    <a:pt x="48" y="55"/>
                    <a:pt x="48" y="53"/>
                  </a:cubicBezTo>
                  <a:cubicBezTo>
                    <a:pt x="49" y="51"/>
                    <a:pt x="50" y="49"/>
                    <a:pt x="50" y="48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3"/>
                    <a:pt x="55" y="39"/>
                    <a:pt x="65" y="39"/>
                  </a:cubicBezTo>
                  <a:cubicBezTo>
                    <a:pt x="66" y="39"/>
                    <a:pt x="67" y="39"/>
                    <a:pt x="68" y="39"/>
                  </a:cubicBezTo>
                  <a:cubicBezTo>
                    <a:pt x="67" y="38"/>
                    <a:pt x="67" y="37"/>
                    <a:pt x="66" y="35"/>
                  </a:cubicBezTo>
                  <a:cubicBezTo>
                    <a:pt x="66" y="32"/>
                    <a:pt x="69" y="30"/>
                    <a:pt x="71" y="29"/>
                  </a:cubicBezTo>
                  <a:cubicBezTo>
                    <a:pt x="73" y="27"/>
                    <a:pt x="74" y="26"/>
                    <a:pt x="74" y="24"/>
                  </a:cubicBezTo>
                  <a:cubicBezTo>
                    <a:pt x="74" y="21"/>
                    <a:pt x="77" y="18"/>
                    <a:pt x="79" y="15"/>
                  </a:cubicBezTo>
                  <a:cubicBezTo>
                    <a:pt x="81" y="14"/>
                    <a:pt x="83" y="12"/>
                    <a:pt x="83" y="11"/>
                  </a:cubicBezTo>
                  <a:cubicBezTo>
                    <a:pt x="81" y="8"/>
                    <a:pt x="82" y="6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3" name="Group 1116">
            <a:extLst>
              <a:ext uri="{FF2B5EF4-FFF2-40B4-BE49-F238E27FC236}">
                <a16:creationId xmlns:a16="http://schemas.microsoft.com/office/drawing/2014/main" id="{345995DB-D8DA-47B7-9FB8-4C09F2A272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47183" y="2332443"/>
            <a:ext cx="3369503" cy="2369683"/>
            <a:chOff x="3564" y="1150"/>
            <a:chExt cx="1749" cy="1271"/>
          </a:xfrm>
          <a:solidFill>
            <a:schemeClr val="tx2">
              <a:alpha val="31000"/>
            </a:schemeClr>
          </a:solidFill>
        </p:grpSpPr>
        <p:sp>
          <p:nvSpPr>
            <p:cNvPr id="1160" name="Freeform 1117">
              <a:extLst>
                <a:ext uri="{FF2B5EF4-FFF2-40B4-BE49-F238E27FC236}">
                  <a16:creationId xmlns:a16="http://schemas.microsoft.com/office/drawing/2014/main" id="{E1B9B8FA-5D2F-4DE4-AEAB-A3221121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1" y="1886"/>
              <a:ext cx="35" cy="45"/>
            </a:xfrm>
            <a:custGeom>
              <a:avLst/>
              <a:gdLst>
                <a:gd name="T0" fmla="*/ 4 w 36"/>
                <a:gd name="T1" fmla="*/ 10 h 47"/>
                <a:gd name="T2" fmla="*/ 8 w 36"/>
                <a:gd name="T3" fmla="*/ 15 h 47"/>
                <a:gd name="T4" fmla="*/ 2 w 36"/>
                <a:gd name="T5" fmla="*/ 19 h 47"/>
                <a:gd name="T6" fmla="*/ 4 w 36"/>
                <a:gd name="T7" fmla="*/ 27 h 47"/>
                <a:gd name="T8" fmla="*/ 2 w 36"/>
                <a:gd name="T9" fmla="*/ 37 h 47"/>
                <a:gd name="T10" fmla="*/ 0 w 36"/>
                <a:gd name="T11" fmla="*/ 40 h 47"/>
                <a:gd name="T12" fmla="*/ 2 w 36"/>
                <a:gd name="T13" fmla="*/ 46 h 47"/>
                <a:gd name="T14" fmla="*/ 2 w 36"/>
                <a:gd name="T15" fmla="*/ 47 h 47"/>
                <a:gd name="T16" fmla="*/ 2 w 36"/>
                <a:gd name="T17" fmla="*/ 47 h 47"/>
                <a:gd name="T18" fmla="*/ 20 w 36"/>
                <a:gd name="T19" fmla="*/ 40 h 47"/>
                <a:gd name="T20" fmla="*/ 30 w 36"/>
                <a:gd name="T21" fmla="*/ 35 h 47"/>
                <a:gd name="T22" fmla="*/ 33 w 36"/>
                <a:gd name="T23" fmla="*/ 35 h 47"/>
                <a:gd name="T24" fmla="*/ 33 w 36"/>
                <a:gd name="T25" fmla="*/ 35 h 47"/>
                <a:gd name="T26" fmla="*/ 36 w 36"/>
                <a:gd name="T27" fmla="*/ 34 h 47"/>
                <a:gd name="T28" fmla="*/ 36 w 36"/>
                <a:gd name="T29" fmla="*/ 33 h 47"/>
                <a:gd name="T30" fmla="*/ 32 w 36"/>
                <a:gd name="T31" fmla="*/ 16 h 47"/>
                <a:gd name="T32" fmla="*/ 22 w 36"/>
                <a:gd name="T33" fmla="*/ 0 h 47"/>
                <a:gd name="T34" fmla="*/ 22 w 36"/>
                <a:gd name="T35" fmla="*/ 0 h 47"/>
                <a:gd name="T36" fmla="*/ 22 w 36"/>
                <a:gd name="T37" fmla="*/ 0 h 47"/>
                <a:gd name="T38" fmla="*/ 21 w 36"/>
                <a:gd name="T39" fmla="*/ 0 h 47"/>
                <a:gd name="T40" fmla="*/ 20 w 36"/>
                <a:gd name="T41" fmla="*/ 1 h 47"/>
                <a:gd name="T42" fmla="*/ 19 w 36"/>
                <a:gd name="T43" fmla="*/ 1 h 47"/>
                <a:gd name="T44" fmla="*/ 19 w 36"/>
                <a:gd name="T45" fmla="*/ 1 h 47"/>
                <a:gd name="T46" fmla="*/ 17 w 36"/>
                <a:gd name="T47" fmla="*/ 1 h 47"/>
                <a:gd name="T48" fmla="*/ 8 w 36"/>
                <a:gd name="T49" fmla="*/ 3 h 47"/>
                <a:gd name="T50" fmla="*/ 5 w 36"/>
                <a:gd name="T51" fmla="*/ 5 h 47"/>
                <a:gd name="T52" fmla="*/ 3 w 36"/>
                <a:gd name="T53" fmla="*/ 7 h 47"/>
                <a:gd name="T54" fmla="*/ 2 w 36"/>
                <a:gd name="T55" fmla="*/ 7 h 47"/>
                <a:gd name="T56" fmla="*/ 3 w 36"/>
                <a:gd name="T57" fmla="*/ 8 h 47"/>
                <a:gd name="T58" fmla="*/ 4 w 36"/>
                <a:gd name="T5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47">
                  <a:moveTo>
                    <a:pt x="4" y="10"/>
                  </a:moveTo>
                  <a:cubicBezTo>
                    <a:pt x="6" y="11"/>
                    <a:pt x="8" y="13"/>
                    <a:pt x="8" y="15"/>
                  </a:cubicBezTo>
                  <a:cubicBezTo>
                    <a:pt x="8" y="18"/>
                    <a:pt x="5" y="20"/>
                    <a:pt x="2" y="19"/>
                  </a:cubicBezTo>
                  <a:cubicBezTo>
                    <a:pt x="2" y="20"/>
                    <a:pt x="2" y="23"/>
                    <a:pt x="4" y="27"/>
                  </a:cubicBezTo>
                  <a:cubicBezTo>
                    <a:pt x="6" y="30"/>
                    <a:pt x="4" y="35"/>
                    <a:pt x="2" y="37"/>
                  </a:cubicBezTo>
                  <a:cubicBezTo>
                    <a:pt x="1" y="38"/>
                    <a:pt x="0" y="40"/>
                    <a:pt x="0" y="40"/>
                  </a:cubicBezTo>
                  <a:cubicBezTo>
                    <a:pt x="2" y="42"/>
                    <a:pt x="2" y="45"/>
                    <a:pt x="2" y="46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6" y="47"/>
                    <a:pt x="16" y="45"/>
                    <a:pt x="20" y="40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1" y="35"/>
                    <a:pt x="32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4" y="35"/>
                    <a:pt x="35" y="35"/>
                    <a:pt x="36" y="34"/>
                  </a:cubicBezTo>
                  <a:cubicBezTo>
                    <a:pt x="36" y="34"/>
                    <a:pt x="36" y="34"/>
                    <a:pt x="36" y="33"/>
                  </a:cubicBezTo>
                  <a:cubicBezTo>
                    <a:pt x="34" y="30"/>
                    <a:pt x="32" y="24"/>
                    <a:pt x="32" y="16"/>
                  </a:cubicBezTo>
                  <a:cubicBezTo>
                    <a:pt x="33" y="13"/>
                    <a:pt x="29" y="7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  <a:cubicBezTo>
                    <a:pt x="21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0" y="1"/>
                    <a:pt x="8" y="2"/>
                    <a:pt x="8" y="3"/>
                  </a:cubicBezTo>
                  <a:cubicBezTo>
                    <a:pt x="7" y="4"/>
                    <a:pt x="6" y="4"/>
                    <a:pt x="5" y="5"/>
                  </a:cubicBezTo>
                  <a:cubicBezTo>
                    <a:pt x="4" y="6"/>
                    <a:pt x="3" y="6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1" name="Freeform 1118">
              <a:extLst>
                <a:ext uri="{FF2B5EF4-FFF2-40B4-BE49-F238E27FC236}">
                  <a16:creationId xmlns:a16="http://schemas.microsoft.com/office/drawing/2014/main" id="{7F05930D-9A8D-4D52-9343-DD9648A7C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" y="2032"/>
              <a:ext cx="39" cy="47"/>
            </a:xfrm>
            <a:custGeom>
              <a:avLst/>
              <a:gdLst>
                <a:gd name="T0" fmla="*/ 29 w 40"/>
                <a:gd name="T1" fmla="*/ 36 h 49"/>
                <a:gd name="T2" fmla="*/ 28 w 40"/>
                <a:gd name="T3" fmla="*/ 34 h 49"/>
                <a:gd name="T4" fmla="*/ 28 w 40"/>
                <a:gd name="T5" fmla="*/ 34 h 49"/>
                <a:gd name="T6" fmla="*/ 28 w 40"/>
                <a:gd name="T7" fmla="*/ 32 h 49"/>
                <a:gd name="T8" fmla="*/ 28 w 40"/>
                <a:gd name="T9" fmla="*/ 32 h 49"/>
                <a:gd name="T10" fmla="*/ 28 w 40"/>
                <a:gd name="T11" fmla="*/ 30 h 49"/>
                <a:gd name="T12" fmla="*/ 33 w 40"/>
                <a:gd name="T13" fmla="*/ 23 h 49"/>
                <a:gd name="T14" fmla="*/ 40 w 40"/>
                <a:gd name="T15" fmla="*/ 14 h 49"/>
                <a:gd name="T16" fmla="*/ 34 w 40"/>
                <a:gd name="T17" fmla="*/ 13 h 49"/>
                <a:gd name="T18" fmla="*/ 21 w 40"/>
                <a:gd name="T19" fmla="*/ 14 h 49"/>
                <a:gd name="T20" fmla="*/ 21 w 40"/>
                <a:gd name="T21" fmla="*/ 14 h 49"/>
                <a:gd name="T22" fmla="*/ 20 w 40"/>
                <a:gd name="T23" fmla="*/ 13 h 49"/>
                <a:gd name="T24" fmla="*/ 14 w 40"/>
                <a:gd name="T25" fmla="*/ 6 h 49"/>
                <a:gd name="T26" fmla="*/ 8 w 40"/>
                <a:gd name="T27" fmla="*/ 2 h 49"/>
                <a:gd name="T28" fmla="*/ 3 w 40"/>
                <a:gd name="T29" fmla="*/ 0 h 49"/>
                <a:gd name="T30" fmla="*/ 2 w 40"/>
                <a:gd name="T31" fmla="*/ 0 h 49"/>
                <a:gd name="T32" fmla="*/ 0 w 40"/>
                <a:gd name="T33" fmla="*/ 1 h 49"/>
                <a:gd name="T34" fmla="*/ 0 w 40"/>
                <a:gd name="T35" fmla="*/ 2 h 49"/>
                <a:gd name="T36" fmla="*/ 3 w 40"/>
                <a:gd name="T37" fmla="*/ 4 h 49"/>
                <a:gd name="T38" fmla="*/ 8 w 40"/>
                <a:gd name="T39" fmla="*/ 10 h 49"/>
                <a:gd name="T40" fmla="*/ 3 w 40"/>
                <a:gd name="T41" fmla="*/ 14 h 49"/>
                <a:gd name="T42" fmla="*/ 2 w 40"/>
                <a:gd name="T43" fmla="*/ 14 h 49"/>
                <a:gd name="T44" fmla="*/ 5 w 40"/>
                <a:gd name="T45" fmla="*/ 30 h 49"/>
                <a:gd name="T46" fmla="*/ 5 w 40"/>
                <a:gd name="T47" fmla="*/ 32 h 49"/>
                <a:gd name="T48" fmla="*/ 5 w 40"/>
                <a:gd name="T49" fmla="*/ 33 h 49"/>
                <a:gd name="T50" fmla="*/ 6 w 40"/>
                <a:gd name="T51" fmla="*/ 34 h 49"/>
                <a:gd name="T52" fmla="*/ 6 w 40"/>
                <a:gd name="T53" fmla="*/ 35 h 49"/>
                <a:gd name="T54" fmla="*/ 6 w 40"/>
                <a:gd name="T55" fmla="*/ 36 h 49"/>
                <a:gd name="T56" fmla="*/ 7 w 40"/>
                <a:gd name="T57" fmla="*/ 37 h 49"/>
                <a:gd name="T58" fmla="*/ 7 w 40"/>
                <a:gd name="T59" fmla="*/ 39 h 49"/>
                <a:gd name="T60" fmla="*/ 7 w 40"/>
                <a:gd name="T61" fmla="*/ 40 h 49"/>
                <a:gd name="T62" fmla="*/ 8 w 40"/>
                <a:gd name="T63" fmla="*/ 42 h 49"/>
                <a:gd name="T64" fmla="*/ 8 w 40"/>
                <a:gd name="T65" fmla="*/ 43 h 49"/>
                <a:gd name="T66" fmla="*/ 8 w 40"/>
                <a:gd name="T67" fmla="*/ 45 h 49"/>
                <a:gd name="T68" fmla="*/ 8 w 40"/>
                <a:gd name="T69" fmla="*/ 46 h 49"/>
                <a:gd name="T70" fmla="*/ 8 w 40"/>
                <a:gd name="T71" fmla="*/ 48 h 49"/>
                <a:gd name="T72" fmla="*/ 9 w 40"/>
                <a:gd name="T73" fmla="*/ 49 h 49"/>
                <a:gd name="T74" fmla="*/ 9 w 40"/>
                <a:gd name="T75" fmla="*/ 49 h 49"/>
                <a:gd name="T76" fmla="*/ 9 w 40"/>
                <a:gd name="T77" fmla="*/ 49 h 49"/>
                <a:gd name="T78" fmla="*/ 14 w 40"/>
                <a:gd name="T79" fmla="*/ 48 h 49"/>
                <a:gd name="T80" fmla="*/ 21 w 40"/>
                <a:gd name="T81" fmla="*/ 45 h 49"/>
                <a:gd name="T82" fmla="*/ 30 w 40"/>
                <a:gd name="T83" fmla="*/ 38 h 49"/>
                <a:gd name="T84" fmla="*/ 30 w 40"/>
                <a:gd name="T85" fmla="*/ 37 h 49"/>
                <a:gd name="T86" fmla="*/ 29 w 40"/>
                <a:gd name="T87" fmla="*/ 36 h 49"/>
                <a:gd name="T88" fmla="*/ 29 w 40"/>
                <a:gd name="T8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49">
                  <a:moveTo>
                    <a:pt x="29" y="36"/>
                  </a:moveTo>
                  <a:cubicBezTo>
                    <a:pt x="29" y="35"/>
                    <a:pt x="28" y="35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26"/>
                    <a:pt x="30" y="23"/>
                    <a:pt x="33" y="23"/>
                  </a:cubicBezTo>
                  <a:cubicBezTo>
                    <a:pt x="36" y="23"/>
                    <a:pt x="40" y="16"/>
                    <a:pt x="40" y="14"/>
                  </a:cubicBezTo>
                  <a:cubicBezTo>
                    <a:pt x="39" y="13"/>
                    <a:pt x="36" y="13"/>
                    <a:pt x="34" y="13"/>
                  </a:cubicBezTo>
                  <a:cubicBezTo>
                    <a:pt x="30" y="13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14" y="11"/>
                    <a:pt x="14" y="6"/>
                  </a:cubicBezTo>
                  <a:cubicBezTo>
                    <a:pt x="14" y="4"/>
                    <a:pt x="13" y="2"/>
                    <a:pt x="8" y="2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2" y="3"/>
                    <a:pt x="3" y="4"/>
                  </a:cubicBezTo>
                  <a:cubicBezTo>
                    <a:pt x="5" y="5"/>
                    <a:pt x="9" y="7"/>
                    <a:pt x="8" y="10"/>
                  </a:cubicBezTo>
                  <a:cubicBezTo>
                    <a:pt x="7" y="13"/>
                    <a:pt x="5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ubicBezTo>
                    <a:pt x="1" y="18"/>
                    <a:pt x="3" y="26"/>
                    <a:pt x="5" y="30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5" y="32"/>
                    <a:pt x="5" y="32"/>
                    <a:pt x="5" y="33"/>
                  </a:cubicBezTo>
                  <a:cubicBezTo>
                    <a:pt x="6" y="33"/>
                    <a:pt x="6" y="33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ubicBezTo>
                    <a:pt x="6" y="35"/>
                    <a:pt x="6" y="36"/>
                    <a:pt x="6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8"/>
                    <a:pt x="7" y="38"/>
                    <a:pt x="7" y="39"/>
                  </a:cubicBezTo>
                  <a:cubicBezTo>
                    <a:pt x="7" y="39"/>
                    <a:pt x="7" y="40"/>
                    <a:pt x="7" y="40"/>
                  </a:cubicBezTo>
                  <a:cubicBezTo>
                    <a:pt x="7" y="41"/>
                    <a:pt x="8" y="41"/>
                    <a:pt x="8" y="42"/>
                  </a:cubicBezTo>
                  <a:cubicBezTo>
                    <a:pt x="8" y="42"/>
                    <a:pt x="8" y="43"/>
                    <a:pt x="8" y="43"/>
                  </a:cubicBezTo>
                  <a:cubicBezTo>
                    <a:pt x="8" y="43"/>
                    <a:pt x="8" y="44"/>
                    <a:pt x="8" y="45"/>
                  </a:cubicBezTo>
                  <a:cubicBezTo>
                    <a:pt x="8" y="45"/>
                    <a:pt x="8" y="45"/>
                    <a:pt x="8" y="46"/>
                  </a:cubicBezTo>
                  <a:cubicBezTo>
                    <a:pt x="8" y="47"/>
                    <a:pt x="8" y="47"/>
                    <a:pt x="8" y="48"/>
                  </a:cubicBezTo>
                  <a:cubicBezTo>
                    <a:pt x="9" y="48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1" y="48"/>
                    <a:pt x="12" y="48"/>
                    <a:pt x="14" y="48"/>
                  </a:cubicBezTo>
                  <a:cubicBezTo>
                    <a:pt x="19" y="48"/>
                    <a:pt x="21" y="47"/>
                    <a:pt x="21" y="45"/>
                  </a:cubicBezTo>
                  <a:cubicBezTo>
                    <a:pt x="22" y="40"/>
                    <a:pt x="26" y="37"/>
                    <a:pt x="30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29" y="37"/>
                    <a:pt x="29" y="37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2" name="Freeform 1119">
              <a:extLst>
                <a:ext uri="{FF2B5EF4-FFF2-40B4-BE49-F238E27FC236}">
                  <a16:creationId xmlns:a16="http://schemas.microsoft.com/office/drawing/2014/main" id="{A8BEB410-469F-4329-97D9-34A729853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" y="2063"/>
              <a:ext cx="10" cy="25"/>
            </a:xfrm>
            <a:custGeom>
              <a:avLst/>
              <a:gdLst>
                <a:gd name="T0" fmla="*/ 10 w 11"/>
                <a:gd name="T1" fmla="*/ 14 h 26"/>
                <a:gd name="T2" fmla="*/ 10 w 11"/>
                <a:gd name="T3" fmla="*/ 11 h 26"/>
                <a:gd name="T4" fmla="*/ 10 w 11"/>
                <a:gd name="T5" fmla="*/ 9 h 26"/>
                <a:gd name="T6" fmla="*/ 8 w 11"/>
                <a:gd name="T7" fmla="*/ 2 h 26"/>
                <a:gd name="T8" fmla="*/ 8 w 11"/>
                <a:gd name="T9" fmla="*/ 0 h 26"/>
                <a:gd name="T10" fmla="*/ 7 w 11"/>
                <a:gd name="T11" fmla="*/ 1 h 26"/>
                <a:gd name="T12" fmla="*/ 1 w 11"/>
                <a:gd name="T13" fmla="*/ 7 h 26"/>
                <a:gd name="T14" fmla="*/ 0 w 11"/>
                <a:gd name="T15" fmla="*/ 7 h 26"/>
                <a:gd name="T16" fmla="*/ 6 w 11"/>
                <a:gd name="T17" fmla="*/ 23 h 26"/>
                <a:gd name="T18" fmla="*/ 7 w 11"/>
                <a:gd name="T19" fmla="*/ 26 h 26"/>
                <a:gd name="T20" fmla="*/ 8 w 11"/>
                <a:gd name="T21" fmla="*/ 25 h 26"/>
                <a:gd name="T22" fmla="*/ 8 w 11"/>
                <a:gd name="T23" fmla="*/ 24 h 26"/>
                <a:gd name="T24" fmla="*/ 11 w 11"/>
                <a:gd name="T25" fmla="*/ 18 h 26"/>
                <a:gd name="T26" fmla="*/ 10 w 11"/>
                <a:gd name="T27" fmla="*/ 15 h 26"/>
                <a:gd name="T28" fmla="*/ 10 w 11"/>
                <a:gd name="T29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6">
                  <a:moveTo>
                    <a:pt x="10" y="14"/>
                  </a:moveTo>
                  <a:cubicBezTo>
                    <a:pt x="10" y="13"/>
                    <a:pt x="10" y="12"/>
                    <a:pt x="10" y="11"/>
                  </a:cubicBezTo>
                  <a:cubicBezTo>
                    <a:pt x="10" y="10"/>
                    <a:pt x="10" y="10"/>
                    <a:pt x="10" y="9"/>
                  </a:cubicBezTo>
                  <a:cubicBezTo>
                    <a:pt x="9" y="7"/>
                    <a:pt x="9" y="4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6" y="4"/>
                    <a:pt x="4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1"/>
                    <a:pt x="6" y="19"/>
                    <a:pt x="6" y="23"/>
                  </a:cubicBezTo>
                  <a:cubicBezTo>
                    <a:pt x="6" y="24"/>
                    <a:pt x="6" y="25"/>
                    <a:pt x="7" y="26"/>
                  </a:cubicBezTo>
                  <a:cubicBezTo>
                    <a:pt x="7" y="25"/>
                    <a:pt x="8" y="25"/>
                    <a:pt x="8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2"/>
                    <a:pt x="10" y="20"/>
                    <a:pt x="11" y="18"/>
                  </a:cubicBezTo>
                  <a:cubicBezTo>
                    <a:pt x="11" y="17"/>
                    <a:pt x="11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3" name="Freeform 1120">
              <a:extLst>
                <a:ext uri="{FF2B5EF4-FFF2-40B4-BE49-F238E27FC236}">
                  <a16:creationId xmlns:a16="http://schemas.microsoft.com/office/drawing/2014/main" id="{F725F2A4-0EE3-408A-B7F7-C6BD23A01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" y="1922"/>
              <a:ext cx="294" cy="311"/>
            </a:xfrm>
            <a:custGeom>
              <a:avLst/>
              <a:gdLst>
                <a:gd name="T0" fmla="*/ 267 w 308"/>
                <a:gd name="T1" fmla="*/ 152 h 326"/>
                <a:gd name="T2" fmla="*/ 280 w 308"/>
                <a:gd name="T3" fmla="*/ 137 h 326"/>
                <a:gd name="T4" fmla="*/ 293 w 308"/>
                <a:gd name="T5" fmla="*/ 104 h 326"/>
                <a:gd name="T6" fmla="*/ 307 w 308"/>
                <a:gd name="T7" fmla="*/ 93 h 326"/>
                <a:gd name="T8" fmla="*/ 304 w 308"/>
                <a:gd name="T9" fmla="*/ 90 h 326"/>
                <a:gd name="T10" fmla="*/ 300 w 308"/>
                <a:gd name="T11" fmla="*/ 83 h 326"/>
                <a:gd name="T12" fmla="*/ 276 w 308"/>
                <a:gd name="T13" fmla="*/ 85 h 326"/>
                <a:gd name="T14" fmla="*/ 261 w 308"/>
                <a:gd name="T15" fmla="*/ 97 h 326"/>
                <a:gd name="T16" fmla="*/ 258 w 308"/>
                <a:gd name="T17" fmla="*/ 98 h 326"/>
                <a:gd name="T18" fmla="*/ 258 w 308"/>
                <a:gd name="T19" fmla="*/ 108 h 326"/>
                <a:gd name="T20" fmla="*/ 242 w 308"/>
                <a:gd name="T21" fmla="*/ 110 h 326"/>
                <a:gd name="T22" fmla="*/ 227 w 308"/>
                <a:gd name="T23" fmla="*/ 107 h 326"/>
                <a:gd name="T24" fmla="*/ 224 w 308"/>
                <a:gd name="T25" fmla="*/ 107 h 326"/>
                <a:gd name="T26" fmla="*/ 222 w 308"/>
                <a:gd name="T27" fmla="*/ 104 h 326"/>
                <a:gd name="T28" fmla="*/ 222 w 308"/>
                <a:gd name="T29" fmla="*/ 102 h 326"/>
                <a:gd name="T30" fmla="*/ 221 w 308"/>
                <a:gd name="T31" fmla="*/ 94 h 326"/>
                <a:gd name="T32" fmla="*/ 218 w 308"/>
                <a:gd name="T33" fmla="*/ 101 h 326"/>
                <a:gd name="T34" fmla="*/ 188 w 308"/>
                <a:gd name="T35" fmla="*/ 110 h 326"/>
                <a:gd name="T36" fmla="*/ 162 w 308"/>
                <a:gd name="T37" fmla="*/ 102 h 326"/>
                <a:gd name="T38" fmla="*/ 136 w 308"/>
                <a:gd name="T39" fmla="*/ 88 h 326"/>
                <a:gd name="T40" fmla="*/ 135 w 308"/>
                <a:gd name="T41" fmla="*/ 68 h 326"/>
                <a:gd name="T42" fmla="*/ 136 w 308"/>
                <a:gd name="T43" fmla="*/ 66 h 326"/>
                <a:gd name="T44" fmla="*/ 132 w 308"/>
                <a:gd name="T45" fmla="*/ 62 h 326"/>
                <a:gd name="T46" fmla="*/ 112 w 308"/>
                <a:gd name="T47" fmla="*/ 41 h 326"/>
                <a:gd name="T48" fmla="*/ 121 w 308"/>
                <a:gd name="T49" fmla="*/ 32 h 326"/>
                <a:gd name="T50" fmla="*/ 116 w 308"/>
                <a:gd name="T51" fmla="*/ 16 h 326"/>
                <a:gd name="T52" fmla="*/ 116 w 308"/>
                <a:gd name="T53" fmla="*/ 13 h 326"/>
                <a:gd name="T54" fmla="*/ 106 w 308"/>
                <a:gd name="T55" fmla="*/ 1 h 326"/>
                <a:gd name="T56" fmla="*/ 102 w 308"/>
                <a:gd name="T57" fmla="*/ 1 h 326"/>
                <a:gd name="T58" fmla="*/ 97 w 308"/>
                <a:gd name="T59" fmla="*/ 8 h 326"/>
                <a:gd name="T60" fmla="*/ 83 w 308"/>
                <a:gd name="T61" fmla="*/ 13 h 326"/>
                <a:gd name="T62" fmla="*/ 64 w 308"/>
                <a:gd name="T63" fmla="*/ 11 h 326"/>
                <a:gd name="T64" fmla="*/ 67 w 308"/>
                <a:gd name="T65" fmla="*/ 27 h 326"/>
                <a:gd name="T66" fmla="*/ 79 w 308"/>
                <a:gd name="T67" fmla="*/ 38 h 326"/>
                <a:gd name="T68" fmla="*/ 68 w 308"/>
                <a:gd name="T69" fmla="*/ 59 h 326"/>
                <a:gd name="T70" fmla="*/ 53 w 308"/>
                <a:gd name="T71" fmla="*/ 82 h 326"/>
                <a:gd name="T72" fmla="*/ 36 w 308"/>
                <a:gd name="T73" fmla="*/ 97 h 326"/>
                <a:gd name="T74" fmla="*/ 23 w 308"/>
                <a:gd name="T75" fmla="*/ 97 h 326"/>
                <a:gd name="T76" fmla="*/ 21 w 308"/>
                <a:gd name="T77" fmla="*/ 113 h 326"/>
                <a:gd name="T78" fmla="*/ 8 w 308"/>
                <a:gd name="T79" fmla="*/ 140 h 326"/>
                <a:gd name="T80" fmla="*/ 2 w 308"/>
                <a:gd name="T81" fmla="*/ 148 h 326"/>
                <a:gd name="T82" fmla="*/ 9 w 308"/>
                <a:gd name="T83" fmla="*/ 162 h 326"/>
                <a:gd name="T84" fmla="*/ 43 w 308"/>
                <a:gd name="T85" fmla="*/ 161 h 326"/>
                <a:gd name="T86" fmla="*/ 50 w 308"/>
                <a:gd name="T87" fmla="*/ 198 h 326"/>
                <a:gd name="T88" fmla="*/ 73 w 308"/>
                <a:gd name="T89" fmla="*/ 270 h 326"/>
                <a:gd name="T90" fmla="*/ 106 w 308"/>
                <a:gd name="T91" fmla="*/ 320 h 326"/>
                <a:gd name="T92" fmla="*/ 127 w 308"/>
                <a:gd name="T93" fmla="*/ 279 h 326"/>
                <a:gd name="T94" fmla="*/ 145 w 308"/>
                <a:gd name="T95" fmla="*/ 229 h 326"/>
                <a:gd name="T96" fmla="*/ 198 w 308"/>
                <a:gd name="T97" fmla="*/ 185 h 326"/>
                <a:gd name="T98" fmla="*/ 224 w 308"/>
                <a:gd name="T99" fmla="*/ 165 h 326"/>
                <a:gd name="T100" fmla="*/ 223 w 308"/>
                <a:gd name="T101" fmla="*/ 159 h 326"/>
                <a:gd name="T102" fmla="*/ 221 w 308"/>
                <a:gd name="T103" fmla="*/ 152 h 326"/>
                <a:gd name="T104" fmla="*/ 217 w 308"/>
                <a:gd name="T105" fmla="*/ 130 h 326"/>
                <a:gd name="T106" fmla="*/ 216 w 308"/>
                <a:gd name="T107" fmla="*/ 115 h 326"/>
                <a:gd name="T108" fmla="*/ 240 w 308"/>
                <a:gd name="T109" fmla="*/ 126 h 326"/>
                <a:gd name="T110" fmla="*/ 252 w 308"/>
                <a:gd name="T111" fmla="*/ 151 h 326"/>
                <a:gd name="T112" fmla="*/ 265 w 308"/>
                <a:gd name="T113" fmla="*/ 16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8" h="326">
                  <a:moveTo>
                    <a:pt x="265" y="162"/>
                  </a:moveTo>
                  <a:cubicBezTo>
                    <a:pt x="266" y="161"/>
                    <a:pt x="266" y="161"/>
                    <a:pt x="266" y="161"/>
                  </a:cubicBezTo>
                  <a:cubicBezTo>
                    <a:pt x="266" y="161"/>
                    <a:pt x="266" y="160"/>
                    <a:pt x="266" y="160"/>
                  </a:cubicBezTo>
                  <a:cubicBezTo>
                    <a:pt x="266" y="160"/>
                    <a:pt x="266" y="159"/>
                    <a:pt x="266" y="159"/>
                  </a:cubicBezTo>
                  <a:cubicBezTo>
                    <a:pt x="266" y="156"/>
                    <a:pt x="266" y="154"/>
                    <a:pt x="267" y="152"/>
                  </a:cubicBezTo>
                  <a:cubicBezTo>
                    <a:pt x="268" y="151"/>
                    <a:pt x="268" y="148"/>
                    <a:pt x="268" y="146"/>
                  </a:cubicBezTo>
                  <a:cubicBezTo>
                    <a:pt x="268" y="143"/>
                    <a:pt x="269" y="140"/>
                    <a:pt x="271" y="140"/>
                  </a:cubicBezTo>
                  <a:cubicBezTo>
                    <a:pt x="272" y="140"/>
                    <a:pt x="272" y="140"/>
                    <a:pt x="274" y="141"/>
                  </a:cubicBezTo>
                  <a:cubicBezTo>
                    <a:pt x="275" y="141"/>
                    <a:pt x="277" y="141"/>
                    <a:pt x="278" y="141"/>
                  </a:cubicBezTo>
                  <a:cubicBezTo>
                    <a:pt x="278" y="140"/>
                    <a:pt x="279" y="139"/>
                    <a:pt x="280" y="137"/>
                  </a:cubicBezTo>
                  <a:cubicBezTo>
                    <a:pt x="281" y="134"/>
                    <a:pt x="282" y="131"/>
                    <a:pt x="282" y="129"/>
                  </a:cubicBezTo>
                  <a:cubicBezTo>
                    <a:pt x="281" y="126"/>
                    <a:pt x="283" y="124"/>
                    <a:pt x="284" y="121"/>
                  </a:cubicBezTo>
                  <a:cubicBezTo>
                    <a:pt x="284" y="119"/>
                    <a:pt x="285" y="117"/>
                    <a:pt x="285" y="115"/>
                  </a:cubicBezTo>
                  <a:cubicBezTo>
                    <a:pt x="285" y="110"/>
                    <a:pt x="288" y="108"/>
                    <a:pt x="291" y="106"/>
                  </a:cubicBezTo>
                  <a:cubicBezTo>
                    <a:pt x="292" y="106"/>
                    <a:pt x="293" y="105"/>
                    <a:pt x="293" y="104"/>
                  </a:cubicBezTo>
                  <a:cubicBezTo>
                    <a:pt x="295" y="103"/>
                    <a:pt x="300" y="99"/>
                    <a:pt x="303" y="99"/>
                  </a:cubicBezTo>
                  <a:cubicBezTo>
                    <a:pt x="304" y="99"/>
                    <a:pt x="305" y="100"/>
                    <a:pt x="306" y="101"/>
                  </a:cubicBezTo>
                  <a:cubicBezTo>
                    <a:pt x="306" y="101"/>
                    <a:pt x="306" y="101"/>
                    <a:pt x="306" y="102"/>
                  </a:cubicBezTo>
                  <a:cubicBezTo>
                    <a:pt x="305" y="99"/>
                    <a:pt x="305" y="97"/>
                    <a:pt x="305" y="95"/>
                  </a:cubicBezTo>
                  <a:cubicBezTo>
                    <a:pt x="305" y="94"/>
                    <a:pt x="306" y="93"/>
                    <a:pt x="307" y="93"/>
                  </a:cubicBezTo>
                  <a:cubicBezTo>
                    <a:pt x="307" y="93"/>
                    <a:pt x="307" y="92"/>
                    <a:pt x="308" y="92"/>
                  </a:cubicBezTo>
                  <a:cubicBezTo>
                    <a:pt x="308" y="92"/>
                    <a:pt x="308" y="92"/>
                    <a:pt x="308" y="92"/>
                  </a:cubicBezTo>
                  <a:cubicBezTo>
                    <a:pt x="308" y="92"/>
                    <a:pt x="308" y="91"/>
                    <a:pt x="308" y="91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304" y="90"/>
                    <a:pt x="304" y="90"/>
                    <a:pt x="304" y="90"/>
                  </a:cubicBezTo>
                  <a:cubicBezTo>
                    <a:pt x="306" y="90"/>
                    <a:pt x="306" y="90"/>
                    <a:pt x="306" y="90"/>
                  </a:cubicBezTo>
                  <a:cubicBezTo>
                    <a:pt x="305" y="89"/>
                    <a:pt x="304" y="89"/>
                    <a:pt x="303" y="88"/>
                  </a:cubicBezTo>
                  <a:cubicBezTo>
                    <a:pt x="303" y="88"/>
                    <a:pt x="303" y="88"/>
                    <a:pt x="303" y="88"/>
                  </a:cubicBezTo>
                  <a:cubicBezTo>
                    <a:pt x="303" y="87"/>
                    <a:pt x="302" y="87"/>
                    <a:pt x="302" y="86"/>
                  </a:cubicBezTo>
                  <a:cubicBezTo>
                    <a:pt x="302" y="85"/>
                    <a:pt x="301" y="84"/>
                    <a:pt x="300" y="83"/>
                  </a:cubicBezTo>
                  <a:cubicBezTo>
                    <a:pt x="299" y="82"/>
                    <a:pt x="298" y="80"/>
                    <a:pt x="298" y="79"/>
                  </a:cubicBezTo>
                  <a:cubicBezTo>
                    <a:pt x="297" y="79"/>
                    <a:pt x="296" y="80"/>
                    <a:pt x="295" y="80"/>
                  </a:cubicBezTo>
                  <a:cubicBezTo>
                    <a:pt x="293" y="82"/>
                    <a:pt x="291" y="81"/>
                    <a:pt x="289" y="81"/>
                  </a:cubicBezTo>
                  <a:cubicBezTo>
                    <a:pt x="286" y="80"/>
                    <a:pt x="284" y="80"/>
                    <a:pt x="281" y="81"/>
                  </a:cubicBezTo>
                  <a:cubicBezTo>
                    <a:pt x="279" y="82"/>
                    <a:pt x="277" y="84"/>
                    <a:pt x="276" y="85"/>
                  </a:cubicBezTo>
                  <a:cubicBezTo>
                    <a:pt x="274" y="87"/>
                    <a:pt x="273" y="88"/>
                    <a:pt x="270" y="87"/>
                  </a:cubicBezTo>
                  <a:cubicBezTo>
                    <a:pt x="270" y="87"/>
                    <a:pt x="270" y="88"/>
                    <a:pt x="270" y="88"/>
                  </a:cubicBezTo>
                  <a:cubicBezTo>
                    <a:pt x="269" y="89"/>
                    <a:pt x="269" y="90"/>
                    <a:pt x="268" y="91"/>
                  </a:cubicBezTo>
                  <a:cubicBezTo>
                    <a:pt x="267" y="92"/>
                    <a:pt x="266" y="93"/>
                    <a:pt x="266" y="93"/>
                  </a:cubicBezTo>
                  <a:cubicBezTo>
                    <a:pt x="264" y="95"/>
                    <a:pt x="263" y="97"/>
                    <a:pt x="261" y="97"/>
                  </a:cubicBezTo>
                  <a:cubicBezTo>
                    <a:pt x="261" y="97"/>
                    <a:pt x="261" y="97"/>
                    <a:pt x="261" y="97"/>
                  </a:cubicBezTo>
                  <a:cubicBezTo>
                    <a:pt x="260" y="97"/>
                    <a:pt x="260" y="97"/>
                    <a:pt x="259" y="97"/>
                  </a:cubicBezTo>
                  <a:cubicBezTo>
                    <a:pt x="259" y="97"/>
                    <a:pt x="259" y="97"/>
                    <a:pt x="259" y="97"/>
                  </a:cubicBezTo>
                  <a:cubicBezTo>
                    <a:pt x="259" y="98"/>
                    <a:pt x="258" y="98"/>
                    <a:pt x="258" y="98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9"/>
                    <a:pt x="258" y="100"/>
                    <a:pt x="259" y="101"/>
                  </a:cubicBezTo>
                  <a:cubicBezTo>
                    <a:pt x="259" y="101"/>
                    <a:pt x="259" y="101"/>
                    <a:pt x="259" y="10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2"/>
                    <a:pt x="259" y="103"/>
                    <a:pt x="259" y="103"/>
                  </a:cubicBezTo>
                  <a:cubicBezTo>
                    <a:pt x="259" y="105"/>
                    <a:pt x="259" y="106"/>
                    <a:pt x="258" y="108"/>
                  </a:cubicBezTo>
                  <a:cubicBezTo>
                    <a:pt x="257" y="110"/>
                    <a:pt x="254" y="111"/>
                    <a:pt x="251" y="110"/>
                  </a:cubicBezTo>
                  <a:cubicBezTo>
                    <a:pt x="249" y="110"/>
                    <a:pt x="247" y="110"/>
                    <a:pt x="246" y="110"/>
                  </a:cubicBezTo>
                  <a:cubicBezTo>
                    <a:pt x="245" y="110"/>
                    <a:pt x="244" y="110"/>
                    <a:pt x="243" y="110"/>
                  </a:cubicBezTo>
                  <a:cubicBezTo>
                    <a:pt x="243" y="110"/>
                    <a:pt x="243" y="111"/>
                    <a:pt x="243" y="111"/>
                  </a:cubicBezTo>
                  <a:cubicBezTo>
                    <a:pt x="243" y="111"/>
                    <a:pt x="242" y="110"/>
                    <a:pt x="242" y="110"/>
                  </a:cubicBezTo>
                  <a:cubicBezTo>
                    <a:pt x="242" y="110"/>
                    <a:pt x="242" y="110"/>
                    <a:pt x="241" y="110"/>
                  </a:cubicBezTo>
                  <a:cubicBezTo>
                    <a:pt x="240" y="110"/>
                    <a:pt x="239" y="110"/>
                    <a:pt x="238" y="110"/>
                  </a:cubicBezTo>
                  <a:cubicBezTo>
                    <a:pt x="237" y="109"/>
                    <a:pt x="236" y="109"/>
                    <a:pt x="235" y="109"/>
                  </a:cubicBezTo>
                  <a:cubicBezTo>
                    <a:pt x="233" y="110"/>
                    <a:pt x="230" y="109"/>
                    <a:pt x="229" y="108"/>
                  </a:cubicBezTo>
                  <a:cubicBezTo>
                    <a:pt x="228" y="108"/>
                    <a:pt x="228" y="108"/>
                    <a:pt x="227" y="107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6" y="108"/>
                    <a:pt x="226" y="107"/>
                    <a:pt x="226" y="107"/>
                  </a:cubicBezTo>
                  <a:cubicBezTo>
                    <a:pt x="226" y="107"/>
                    <a:pt x="225" y="107"/>
                    <a:pt x="225" y="107"/>
                  </a:cubicBezTo>
                  <a:cubicBezTo>
                    <a:pt x="225" y="107"/>
                    <a:pt x="225" y="107"/>
                    <a:pt x="224" y="107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2"/>
                    <a:pt x="222" y="102"/>
                  </a:cubicBezTo>
                  <a:cubicBezTo>
                    <a:pt x="222" y="102"/>
                    <a:pt x="222" y="102"/>
                    <a:pt x="222" y="102"/>
                  </a:cubicBezTo>
                  <a:cubicBezTo>
                    <a:pt x="221" y="101"/>
                    <a:pt x="221" y="101"/>
                    <a:pt x="221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99"/>
                    <a:pt x="221" y="98"/>
                    <a:pt x="222" y="97"/>
                  </a:cubicBezTo>
                  <a:cubicBezTo>
                    <a:pt x="222" y="97"/>
                    <a:pt x="222" y="97"/>
                    <a:pt x="222" y="97"/>
                  </a:cubicBezTo>
                  <a:cubicBezTo>
                    <a:pt x="222" y="96"/>
                    <a:pt x="221" y="95"/>
                    <a:pt x="221" y="94"/>
                  </a:cubicBezTo>
                  <a:cubicBezTo>
                    <a:pt x="220" y="95"/>
                    <a:pt x="219" y="95"/>
                    <a:pt x="218" y="96"/>
                  </a:cubicBezTo>
                  <a:cubicBezTo>
                    <a:pt x="218" y="96"/>
                    <a:pt x="218" y="96"/>
                    <a:pt x="218" y="96"/>
                  </a:cubicBezTo>
                  <a:cubicBezTo>
                    <a:pt x="218" y="96"/>
                    <a:pt x="218" y="96"/>
                    <a:pt x="218" y="96"/>
                  </a:cubicBezTo>
                  <a:cubicBezTo>
                    <a:pt x="218" y="97"/>
                    <a:pt x="217" y="97"/>
                    <a:pt x="217" y="98"/>
                  </a:cubicBezTo>
                  <a:cubicBezTo>
                    <a:pt x="217" y="99"/>
                    <a:pt x="218" y="100"/>
                    <a:pt x="218" y="101"/>
                  </a:cubicBezTo>
                  <a:cubicBezTo>
                    <a:pt x="218" y="104"/>
                    <a:pt x="219" y="108"/>
                    <a:pt x="216" y="111"/>
                  </a:cubicBezTo>
                  <a:cubicBezTo>
                    <a:pt x="214" y="113"/>
                    <a:pt x="206" y="114"/>
                    <a:pt x="202" y="114"/>
                  </a:cubicBezTo>
                  <a:cubicBezTo>
                    <a:pt x="201" y="114"/>
                    <a:pt x="200" y="114"/>
                    <a:pt x="199" y="114"/>
                  </a:cubicBezTo>
                  <a:cubicBezTo>
                    <a:pt x="196" y="114"/>
                    <a:pt x="195" y="113"/>
                    <a:pt x="194" y="112"/>
                  </a:cubicBezTo>
                  <a:cubicBezTo>
                    <a:pt x="193" y="112"/>
                    <a:pt x="190" y="111"/>
                    <a:pt x="188" y="110"/>
                  </a:cubicBezTo>
                  <a:cubicBezTo>
                    <a:pt x="183" y="109"/>
                    <a:pt x="179" y="108"/>
                    <a:pt x="179" y="105"/>
                  </a:cubicBezTo>
                  <a:cubicBezTo>
                    <a:pt x="178" y="104"/>
                    <a:pt x="176" y="101"/>
                    <a:pt x="175" y="101"/>
                  </a:cubicBezTo>
                  <a:cubicBezTo>
                    <a:pt x="174" y="101"/>
                    <a:pt x="172" y="101"/>
                    <a:pt x="171" y="102"/>
                  </a:cubicBezTo>
                  <a:cubicBezTo>
                    <a:pt x="168" y="103"/>
                    <a:pt x="164" y="104"/>
                    <a:pt x="163" y="102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1" y="101"/>
                    <a:pt x="158" y="99"/>
                    <a:pt x="156" y="98"/>
                  </a:cubicBezTo>
                  <a:cubicBezTo>
                    <a:pt x="155" y="98"/>
                    <a:pt x="155" y="97"/>
                    <a:pt x="154" y="97"/>
                  </a:cubicBezTo>
                  <a:cubicBezTo>
                    <a:pt x="152" y="97"/>
                    <a:pt x="145" y="95"/>
                    <a:pt x="144" y="92"/>
                  </a:cubicBezTo>
                  <a:cubicBezTo>
                    <a:pt x="144" y="91"/>
                    <a:pt x="142" y="91"/>
                    <a:pt x="141" y="90"/>
                  </a:cubicBezTo>
                  <a:cubicBezTo>
                    <a:pt x="139" y="90"/>
                    <a:pt x="137" y="89"/>
                    <a:pt x="136" y="88"/>
                  </a:cubicBezTo>
                  <a:cubicBezTo>
                    <a:pt x="135" y="87"/>
                    <a:pt x="134" y="87"/>
                    <a:pt x="134" y="86"/>
                  </a:cubicBezTo>
                  <a:cubicBezTo>
                    <a:pt x="132" y="86"/>
                    <a:pt x="129" y="85"/>
                    <a:pt x="129" y="82"/>
                  </a:cubicBezTo>
                  <a:cubicBezTo>
                    <a:pt x="129" y="81"/>
                    <a:pt x="130" y="79"/>
                    <a:pt x="130" y="78"/>
                  </a:cubicBezTo>
                  <a:cubicBezTo>
                    <a:pt x="131" y="76"/>
                    <a:pt x="131" y="75"/>
                    <a:pt x="131" y="73"/>
                  </a:cubicBezTo>
                  <a:cubicBezTo>
                    <a:pt x="131" y="71"/>
                    <a:pt x="133" y="69"/>
                    <a:pt x="135" y="68"/>
                  </a:cubicBezTo>
                  <a:cubicBezTo>
                    <a:pt x="135" y="67"/>
                    <a:pt x="135" y="67"/>
                    <a:pt x="13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6" y="67"/>
                    <a:pt x="136" y="66"/>
                    <a:pt x="136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6" y="66"/>
                    <a:pt x="135" y="65"/>
                    <a:pt x="135" y="65"/>
                  </a:cubicBezTo>
                  <a:cubicBezTo>
                    <a:pt x="135" y="65"/>
                    <a:pt x="135" y="65"/>
                    <a:pt x="135" y="65"/>
                  </a:cubicBezTo>
                  <a:cubicBezTo>
                    <a:pt x="134" y="64"/>
                    <a:pt x="133" y="64"/>
                    <a:pt x="132" y="63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28" y="58"/>
                    <a:pt x="127" y="58"/>
                  </a:cubicBezTo>
                  <a:cubicBezTo>
                    <a:pt x="124" y="58"/>
                    <a:pt x="122" y="55"/>
                    <a:pt x="120" y="54"/>
                  </a:cubicBezTo>
                  <a:cubicBezTo>
                    <a:pt x="119" y="52"/>
                    <a:pt x="118" y="51"/>
                    <a:pt x="117" y="51"/>
                  </a:cubicBezTo>
                  <a:cubicBezTo>
                    <a:pt x="114" y="51"/>
                    <a:pt x="113" y="47"/>
                    <a:pt x="113" y="44"/>
                  </a:cubicBezTo>
                  <a:cubicBezTo>
                    <a:pt x="113" y="43"/>
                    <a:pt x="112" y="42"/>
                    <a:pt x="112" y="41"/>
                  </a:cubicBezTo>
                  <a:cubicBezTo>
                    <a:pt x="110" y="39"/>
                    <a:pt x="110" y="36"/>
                    <a:pt x="111" y="35"/>
                  </a:cubicBezTo>
                  <a:cubicBezTo>
                    <a:pt x="112" y="32"/>
                    <a:pt x="115" y="32"/>
                    <a:pt x="118" y="34"/>
                  </a:cubicBezTo>
                  <a:cubicBezTo>
                    <a:pt x="118" y="34"/>
                    <a:pt x="119" y="34"/>
                    <a:pt x="119" y="34"/>
                  </a:cubicBezTo>
                  <a:cubicBezTo>
                    <a:pt x="120" y="34"/>
                    <a:pt x="121" y="34"/>
                    <a:pt x="121" y="33"/>
                  </a:cubicBezTo>
                  <a:cubicBezTo>
                    <a:pt x="121" y="33"/>
                    <a:pt x="122" y="33"/>
                    <a:pt x="121" y="32"/>
                  </a:cubicBezTo>
                  <a:cubicBezTo>
                    <a:pt x="120" y="31"/>
                    <a:pt x="119" y="29"/>
                    <a:pt x="118" y="28"/>
                  </a:cubicBezTo>
                  <a:cubicBezTo>
                    <a:pt x="116" y="25"/>
                    <a:pt x="115" y="23"/>
                    <a:pt x="115" y="21"/>
                  </a:cubicBezTo>
                  <a:cubicBezTo>
                    <a:pt x="115" y="21"/>
                    <a:pt x="115" y="20"/>
                    <a:pt x="115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6"/>
                    <a:pt x="116" y="16"/>
                    <a:pt x="116" y="16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6" y="14"/>
                    <a:pt x="116" y="13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6" y="13"/>
                    <a:pt x="116" y="13"/>
                    <a:pt x="115" y="13"/>
                  </a:cubicBezTo>
                  <a:cubicBezTo>
                    <a:pt x="115" y="13"/>
                    <a:pt x="115" y="13"/>
                    <a:pt x="115" y="12"/>
                  </a:cubicBezTo>
                  <a:cubicBezTo>
                    <a:pt x="111" y="10"/>
                    <a:pt x="109" y="7"/>
                    <a:pt x="108" y="4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7" y="2"/>
                    <a:pt x="107" y="2"/>
                    <a:pt x="106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5" y="1"/>
                    <a:pt x="105" y="0"/>
                    <a:pt x="105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1"/>
                    <a:pt x="102" y="1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3"/>
                    <a:pt x="100" y="4"/>
                    <a:pt x="100" y="5"/>
                  </a:cubicBezTo>
                  <a:cubicBezTo>
                    <a:pt x="98" y="7"/>
                    <a:pt x="98" y="8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6" y="8"/>
                    <a:pt x="95" y="9"/>
                    <a:pt x="94" y="9"/>
                  </a:cubicBezTo>
                  <a:cubicBezTo>
                    <a:pt x="91" y="10"/>
                    <a:pt x="88" y="11"/>
                    <a:pt x="86" y="12"/>
                  </a:cubicBezTo>
                  <a:cubicBezTo>
                    <a:pt x="85" y="13"/>
                    <a:pt x="84" y="13"/>
                    <a:pt x="83" y="13"/>
                  </a:cubicBezTo>
                  <a:cubicBezTo>
                    <a:pt x="81" y="13"/>
                    <a:pt x="79" y="13"/>
                    <a:pt x="77" y="12"/>
                  </a:cubicBezTo>
                  <a:cubicBezTo>
                    <a:pt x="76" y="12"/>
                    <a:pt x="76" y="12"/>
                    <a:pt x="75" y="11"/>
                  </a:cubicBezTo>
                  <a:cubicBezTo>
                    <a:pt x="73" y="11"/>
                    <a:pt x="71" y="10"/>
                    <a:pt x="70" y="10"/>
                  </a:cubicBezTo>
                  <a:cubicBezTo>
                    <a:pt x="69" y="10"/>
                    <a:pt x="69" y="10"/>
                    <a:pt x="68" y="10"/>
                  </a:cubicBezTo>
                  <a:cubicBezTo>
                    <a:pt x="66" y="10"/>
                    <a:pt x="65" y="11"/>
                    <a:pt x="64" y="11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3"/>
                    <a:pt x="65" y="14"/>
                    <a:pt x="66" y="16"/>
                  </a:cubicBezTo>
                  <a:cubicBezTo>
                    <a:pt x="66" y="18"/>
                    <a:pt x="66" y="21"/>
                    <a:pt x="66" y="23"/>
                  </a:cubicBezTo>
                  <a:cubicBezTo>
                    <a:pt x="66" y="23"/>
                    <a:pt x="66" y="24"/>
                    <a:pt x="66" y="24"/>
                  </a:cubicBezTo>
                  <a:cubicBezTo>
                    <a:pt x="66" y="25"/>
                    <a:pt x="67" y="26"/>
                    <a:pt x="67" y="27"/>
                  </a:cubicBezTo>
                  <a:cubicBezTo>
                    <a:pt x="68" y="31"/>
                    <a:pt x="70" y="33"/>
                    <a:pt x="70" y="33"/>
                  </a:cubicBezTo>
                  <a:cubicBezTo>
                    <a:pt x="72" y="33"/>
                    <a:pt x="73" y="33"/>
                    <a:pt x="75" y="34"/>
                  </a:cubicBezTo>
                  <a:cubicBezTo>
                    <a:pt x="77" y="35"/>
                    <a:pt x="79" y="37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9"/>
                    <a:pt x="79" y="41"/>
                    <a:pt x="78" y="41"/>
                  </a:cubicBezTo>
                  <a:cubicBezTo>
                    <a:pt x="78" y="42"/>
                    <a:pt x="77" y="42"/>
                    <a:pt x="77" y="42"/>
                  </a:cubicBezTo>
                  <a:cubicBezTo>
                    <a:pt x="74" y="43"/>
                    <a:pt x="73" y="46"/>
                    <a:pt x="72" y="49"/>
                  </a:cubicBezTo>
                  <a:cubicBezTo>
                    <a:pt x="72" y="50"/>
                    <a:pt x="72" y="51"/>
                    <a:pt x="72" y="52"/>
                  </a:cubicBezTo>
                  <a:cubicBezTo>
                    <a:pt x="72" y="54"/>
                    <a:pt x="72" y="58"/>
                    <a:pt x="68" y="59"/>
                  </a:cubicBezTo>
                  <a:cubicBezTo>
                    <a:pt x="66" y="59"/>
                    <a:pt x="65" y="60"/>
                    <a:pt x="65" y="63"/>
                  </a:cubicBezTo>
                  <a:cubicBezTo>
                    <a:pt x="65" y="68"/>
                    <a:pt x="61" y="69"/>
                    <a:pt x="59" y="69"/>
                  </a:cubicBezTo>
                  <a:cubicBezTo>
                    <a:pt x="59" y="70"/>
                    <a:pt x="58" y="70"/>
                    <a:pt x="58" y="70"/>
                  </a:cubicBezTo>
                  <a:cubicBezTo>
                    <a:pt x="58" y="70"/>
                    <a:pt x="57" y="72"/>
                    <a:pt x="57" y="73"/>
                  </a:cubicBezTo>
                  <a:cubicBezTo>
                    <a:pt x="55" y="79"/>
                    <a:pt x="54" y="81"/>
                    <a:pt x="53" y="82"/>
                  </a:cubicBezTo>
                  <a:cubicBezTo>
                    <a:pt x="52" y="83"/>
                    <a:pt x="51" y="83"/>
                    <a:pt x="49" y="84"/>
                  </a:cubicBezTo>
                  <a:cubicBezTo>
                    <a:pt x="47" y="84"/>
                    <a:pt x="44" y="85"/>
                    <a:pt x="44" y="87"/>
                  </a:cubicBezTo>
                  <a:cubicBezTo>
                    <a:pt x="44" y="91"/>
                    <a:pt x="40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7"/>
                    <a:pt x="35" y="97"/>
                    <a:pt x="34" y="96"/>
                  </a:cubicBezTo>
                  <a:cubicBezTo>
                    <a:pt x="33" y="96"/>
                    <a:pt x="32" y="96"/>
                    <a:pt x="31" y="96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0" y="97"/>
                    <a:pt x="29" y="98"/>
                    <a:pt x="27" y="98"/>
                  </a:cubicBezTo>
                  <a:cubicBezTo>
                    <a:pt x="26" y="98"/>
                    <a:pt x="24" y="98"/>
                    <a:pt x="23" y="97"/>
                  </a:cubicBezTo>
                  <a:cubicBezTo>
                    <a:pt x="22" y="97"/>
                    <a:pt x="22" y="96"/>
                    <a:pt x="21" y="96"/>
                  </a:cubicBezTo>
                  <a:cubicBezTo>
                    <a:pt x="21" y="96"/>
                    <a:pt x="21" y="97"/>
                    <a:pt x="20" y="97"/>
                  </a:cubicBezTo>
                  <a:cubicBezTo>
                    <a:pt x="16" y="101"/>
                    <a:pt x="14" y="104"/>
                    <a:pt x="14" y="105"/>
                  </a:cubicBezTo>
                  <a:cubicBezTo>
                    <a:pt x="14" y="106"/>
                    <a:pt x="15" y="106"/>
                    <a:pt x="16" y="107"/>
                  </a:cubicBezTo>
                  <a:cubicBezTo>
                    <a:pt x="18" y="108"/>
                    <a:pt x="21" y="110"/>
                    <a:pt x="21" y="113"/>
                  </a:cubicBezTo>
                  <a:cubicBezTo>
                    <a:pt x="20" y="117"/>
                    <a:pt x="23" y="121"/>
                    <a:pt x="25" y="123"/>
                  </a:cubicBezTo>
                  <a:cubicBezTo>
                    <a:pt x="27" y="125"/>
                    <a:pt x="32" y="132"/>
                    <a:pt x="29" y="136"/>
                  </a:cubicBezTo>
                  <a:cubicBezTo>
                    <a:pt x="27" y="139"/>
                    <a:pt x="24" y="140"/>
                    <a:pt x="19" y="139"/>
                  </a:cubicBezTo>
                  <a:cubicBezTo>
                    <a:pt x="18" y="139"/>
                    <a:pt x="17" y="139"/>
                    <a:pt x="16" y="139"/>
                  </a:cubicBezTo>
                  <a:cubicBezTo>
                    <a:pt x="15" y="140"/>
                    <a:pt x="12" y="140"/>
                    <a:pt x="8" y="140"/>
                  </a:cubicBezTo>
                  <a:cubicBezTo>
                    <a:pt x="8" y="139"/>
                    <a:pt x="7" y="139"/>
                    <a:pt x="7" y="139"/>
                  </a:cubicBezTo>
                  <a:cubicBezTo>
                    <a:pt x="4" y="139"/>
                    <a:pt x="3" y="141"/>
                    <a:pt x="2" y="143"/>
                  </a:cubicBezTo>
                  <a:cubicBezTo>
                    <a:pt x="1" y="144"/>
                    <a:pt x="1" y="144"/>
                    <a:pt x="1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" y="146"/>
                    <a:pt x="2" y="147"/>
                    <a:pt x="2" y="148"/>
                  </a:cubicBezTo>
                  <a:cubicBezTo>
                    <a:pt x="4" y="150"/>
                    <a:pt x="6" y="152"/>
                    <a:pt x="9" y="153"/>
                  </a:cubicBezTo>
                  <a:cubicBezTo>
                    <a:pt x="11" y="154"/>
                    <a:pt x="14" y="153"/>
                    <a:pt x="16" y="153"/>
                  </a:cubicBezTo>
                  <a:cubicBezTo>
                    <a:pt x="17" y="152"/>
                    <a:pt x="18" y="152"/>
                    <a:pt x="19" y="152"/>
                  </a:cubicBezTo>
                  <a:cubicBezTo>
                    <a:pt x="21" y="152"/>
                    <a:pt x="22" y="153"/>
                    <a:pt x="22" y="156"/>
                  </a:cubicBezTo>
                  <a:cubicBezTo>
                    <a:pt x="22" y="161"/>
                    <a:pt x="15" y="161"/>
                    <a:pt x="9" y="162"/>
                  </a:cubicBezTo>
                  <a:cubicBezTo>
                    <a:pt x="9" y="162"/>
                    <a:pt x="8" y="162"/>
                    <a:pt x="7" y="162"/>
                  </a:cubicBezTo>
                  <a:cubicBezTo>
                    <a:pt x="11" y="167"/>
                    <a:pt x="23" y="180"/>
                    <a:pt x="28" y="179"/>
                  </a:cubicBezTo>
                  <a:cubicBezTo>
                    <a:pt x="34" y="178"/>
                    <a:pt x="38" y="172"/>
                    <a:pt x="39" y="170"/>
                  </a:cubicBezTo>
                  <a:cubicBezTo>
                    <a:pt x="38" y="169"/>
                    <a:pt x="37" y="168"/>
                    <a:pt x="38" y="166"/>
                  </a:cubicBezTo>
                  <a:cubicBezTo>
                    <a:pt x="38" y="164"/>
                    <a:pt x="41" y="161"/>
                    <a:pt x="43" y="161"/>
                  </a:cubicBezTo>
                  <a:cubicBezTo>
                    <a:pt x="44" y="161"/>
                    <a:pt x="44" y="161"/>
                    <a:pt x="45" y="161"/>
                  </a:cubicBezTo>
                  <a:cubicBezTo>
                    <a:pt x="47" y="162"/>
                    <a:pt x="47" y="165"/>
                    <a:pt x="47" y="168"/>
                  </a:cubicBezTo>
                  <a:cubicBezTo>
                    <a:pt x="47" y="170"/>
                    <a:pt x="47" y="173"/>
                    <a:pt x="48" y="173"/>
                  </a:cubicBezTo>
                  <a:cubicBezTo>
                    <a:pt x="52" y="176"/>
                    <a:pt x="50" y="181"/>
                    <a:pt x="49" y="186"/>
                  </a:cubicBezTo>
                  <a:cubicBezTo>
                    <a:pt x="48" y="188"/>
                    <a:pt x="49" y="193"/>
                    <a:pt x="50" y="198"/>
                  </a:cubicBezTo>
                  <a:cubicBezTo>
                    <a:pt x="50" y="200"/>
                    <a:pt x="51" y="202"/>
                    <a:pt x="51" y="204"/>
                  </a:cubicBezTo>
                  <a:cubicBezTo>
                    <a:pt x="51" y="206"/>
                    <a:pt x="52" y="209"/>
                    <a:pt x="53" y="212"/>
                  </a:cubicBezTo>
                  <a:cubicBezTo>
                    <a:pt x="54" y="216"/>
                    <a:pt x="55" y="220"/>
                    <a:pt x="56" y="224"/>
                  </a:cubicBezTo>
                  <a:cubicBezTo>
                    <a:pt x="57" y="232"/>
                    <a:pt x="62" y="245"/>
                    <a:pt x="66" y="254"/>
                  </a:cubicBezTo>
                  <a:cubicBezTo>
                    <a:pt x="69" y="258"/>
                    <a:pt x="71" y="265"/>
                    <a:pt x="73" y="270"/>
                  </a:cubicBezTo>
                  <a:cubicBezTo>
                    <a:pt x="74" y="276"/>
                    <a:pt x="76" y="281"/>
                    <a:pt x="77" y="283"/>
                  </a:cubicBezTo>
                  <a:cubicBezTo>
                    <a:pt x="80" y="286"/>
                    <a:pt x="88" y="299"/>
                    <a:pt x="88" y="307"/>
                  </a:cubicBezTo>
                  <a:cubicBezTo>
                    <a:pt x="88" y="314"/>
                    <a:pt x="96" y="324"/>
                    <a:pt x="98" y="326"/>
                  </a:cubicBezTo>
                  <a:cubicBezTo>
                    <a:pt x="99" y="326"/>
                    <a:pt x="99" y="326"/>
                    <a:pt x="99" y="326"/>
                  </a:cubicBezTo>
                  <a:cubicBezTo>
                    <a:pt x="101" y="326"/>
                    <a:pt x="105" y="323"/>
                    <a:pt x="106" y="320"/>
                  </a:cubicBezTo>
                  <a:cubicBezTo>
                    <a:pt x="107" y="317"/>
                    <a:pt x="110" y="315"/>
                    <a:pt x="112" y="313"/>
                  </a:cubicBezTo>
                  <a:cubicBezTo>
                    <a:pt x="114" y="312"/>
                    <a:pt x="116" y="311"/>
                    <a:pt x="116" y="310"/>
                  </a:cubicBezTo>
                  <a:cubicBezTo>
                    <a:pt x="117" y="307"/>
                    <a:pt x="117" y="301"/>
                    <a:pt x="122" y="300"/>
                  </a:cubicBezTo>
                  <a:cubicBezTo>
                    <a:pt x="123" y="300"/>
                    <a:pt x="124" y="299"/>
                    <a:pt x="124" y="294"/>
                  </a:cubicBezTo>
                  <a:cubicBezTo>
                    <a:pt x="124" y="290"/>
                    <a:pt x="124" y="283"/>
                    <a:pt x="127" y="279"/>
                  </a:cubicBezTo>
                  <a:cubicBezTo>
                    <a:pt x="130" y="275"/>
                    <a:pt x="130" y="266"/>
                    <a:pt x="129" y="262"/>
                  </a:cubicBezTo>
                  <a:cubicBezTo>
                    <a:pt x="127" y="258"/>
                    <a:pt x="128" y="251"/>
                    <a:pt x="130" y="247"/>
                  </a:cubicBezTo>
                  <a:cubicBezTo>
                    <a:pt x="130" y="245"/>
                    <a:pt x="130" y="244"/>
                    <a:pt x="131" y="243"/>
                  </a:cubicBezTo>
                  <a:cubicBezTo>
                    <a:pt x="131" y="240"/>
                    <a:pt x="132" y="236"/>
                    <a:pt x="135" y="236"/>
                  </a:cubicBezTo>
                  <a:cubicBezTo>
                    <a:pt x="138" y="236"/>
                    <a:pt x="142" y="233"/>
                    <a:pt x="145" y="229"/>
                  </a:cubicBezTo>
                  <a:cubicBezTo>
                    <a:pt x="148" y="226"/>
                    <a:pt x="153" y="222"/>
                    <a:pt x="158" y="219"/>
                  </a:cubicBezTo>
                  <a:cubicBezTo>
                    <a:pt x="160" y="217"/>
                    <a:pt x="162" y="216"/>
                    <a:pt x="163" y="215"/>
                  </a:cubicBezTo>
                  <a:cubicBezTo>
                    <a:pt x="167" y="212"/>
                    <a:pt x="177" y="202"/>
                    <a:pt x="180" y="197"/>
                  </a:cubicBezTo>
                  <a:cubicBezTo>
                    <a:pt x="183" y="194"/>
                    <a:pt x="187" y="192"/>
                    <a:pt x="191" y="190"/>
                  </a:cubicBezTo>
                  <a:cubicBezTo>
                    <a:pt x="193" y="188"/>
                    <a:pt x="196" y="187"/>
                    <a:pt x="198" y="185"/>
                  </a:cubicBezTo>
                  <a:cubicBezTo>
                    <a:pt x="200" y="183"/>
                    <a:pt x="200" y="181"/>
                    <a:pt x="200" y="179"/>
                  </a:cubicBezTo>
                  <a:cubicBezTo>
                    <a:pt x="200" y="177"/>
                    <a:pt x="201" y="176"/>
                    <a:pt x="201" y="175"/>
                  </a:cubicBezTo>
                  <a:cubicBezTo>
                    <a:pt x="202" y="167"/>
                    <a:pt x="223" y="166"/>
                    <a:pt x="223" y="166"/>
                  </a:cubicBezTo>
                  <a:cubicBezTo>
                    <a:pt x="223" y="166"/>
                    <a:pt x="223" y="166"/>
                    <a:pt x="224" y="166"/>
                  </a:cubicBezTo>
                  <a:cubicBezTo>
                    <a:pt x="224" y="166"/>
                    <a:pt x="224" y="166"/>
                    <a:pt x="224" y="165"/>
                  </a:cubicBezTo>
                  <a:cubicBezTo>
                    <a:pt x="224" y="165"/>
                    <a:pt x="224" y="165"/>
                    <a:pt x="224" y="164"/>
                  </a:cubicBezTo>
                  <a:cubicBezTo>
                    <a:pt x="223" y="164"/>
                    <a:pt x="223" y="163"/>
                    <a:pt x="223" y="163"/>
                  </a:cubicBezTo>
                  <a:cubicBezTo>
                    <a:pt x="223" y="162"/>
                    <a:pt x="223" y="162"/>
                    <a:pt x="223" y="161"/>
                  </a:cubicBezTo>
                  <a:cubicBezTo>
                    <a:pt x="223" y="161"/>
                    <a:pt x="223" y="160"/>
                    <a:pt x="223" y="160"/>
                  </a:cubicBezTo>
                  <a:cubicBezTo>
                    <a:pt x="223" y="160"/>
                    <a:pt x="223" y="159"/>
                    <a:pt x="223" y="159"/>
                  </a:cubicBezTo>
                  <a:cubicBezTo>
                    <a:pt x="223" y="158"/>
                    <a:pt x="223" y="158"/>
                    <a:pt x="222" y="157"/>
                  </a:cubicBezTo>
                  <a:cubicBezTo>
                    <a:pt x="222" y="157"/>
                    <a:pt x="222" y="156"/>
                    <a:pt x="222" y="156"/>
                  </a:cubicBezTo>
                  <a:cubicBezTo>
                    <a:pt x="222" y="156"/>
                    <a:pt x="222" y="155"/>
                    <a:pt x="222" y="155"/>
                  </a:cubicBezTo>
                  <a:cubicBezTo>
                    <a:pt x="222" y="154"/>
                    <a:pt x="222" y="154"/>
                    <a:pt x="222" y="154"/>
                  </a:cubicBezTo>
                  <a:cubicBezTo>
                    <a:pt x="222" y="153"/>
                    <a:pt x="221" y="153"/>
                    <a:pt x="221" y="152"/>
                  </a:cubicBezTo>
                  <a:cubicBezTo>
                    <a:pt x="221" y="152"/>
                    <a:pt x="221" y="152"/>
                    <a:pt x="221" y="151"/>
                  </a:cubicBezTo>
                  <a:cubicBezTo>
                    <a:pt x="221" y="151"/>
                    <a:pt x="221" y="150"/>
                    <a:pt x="221" y="150"/>
                  </a:cubicBezTo>
                  <a:cubicBezTo>
                    <a:pt x="221" y="150"/>
                    <a:pt x="221" y="150"/>
                    <a:pt x="220" y="150"/>
                  </a:cubicBezTo>
                  <a:cubicBezTo>
                    <a:pt x="220" y="149"/>
                    <a:pt x="220" y="148"/>
                    <a:pt x="220" y="148"/>
                  </a:cubicBezTo>
                  <a:cubicBezTo>
                    <a:pt x="218" y="143"/>
                    <a:pt x="216" y="134"/>
                    <a:pt x="217" y="130"/>
                  </a:cubicBezTo>
                  <a:cubicBezTo>
                    <a:pt x="218" y="127"/>
                    <a:pt x="220" y="127"/>
                    <a:pt x="221" y="126"/>
                  </a:cubicBezTo>
                  <a:cubicBezTo>
                    <a:pt x="223" y="126"/>
                    <a:pt x="223" y="126"/>
                    <a:pt x="223" y="125"/>
                  </a:cubicBezTo>
                  <a:cubicBezTo>
                    <a:pt x="223" y="125"/>
                    <a:pt x="221" y="124"/>
                    <a:pt x="220" y="124"/>
                  </a:cubicBezTo>
                  <a:cubicBezTo>
                    <a:pt x="218" y="123"/>
                    <a:pt x="216" y="121"/>
                    <a:pt x="215" y="119"/>
                  </a:cubicBezTo>
                  <a:cubicBezTo>
                    <a:pt x="215" y="118"/>
                    <a:pt x="215" y="116"/>
                    <a:pt x="216" y="115"/>
                  </a:cubicBezTo>
                  <a:cubicBezTo>
                    <a:pt x="217" y="113"/>
                    <a:pt x="219" y="112"/>
                    <a:pt x="221" y="112"/>
                  </a:cubicBezTo>
                  <a:cubicBezTo>
                    <a:pt x="222" y="112"/>
                    <a:pt x="223" y="112"/>
                    <a:pt x="224" y="113"/>
                  </a:cubicBezTo>
                  <a:cubicBezTo>
                    <a:pt x="225" y="114"/>
                    <a:pt x="226" y="114"/>
                    <a:pt x="227" y="114"/>
                  </a:cubicBezTo>
                  <a:cubicBezTo>
                    <a:pt x="233" y="114"/>
                    <a:pt x="237" y="117"/>
                    <a:pt x="237" y="122"/>
                  </a:cubicBezTo>
                  <a:cubicBezTo>
                    <a:pt x="237" y="123"/>
                    <a:pt x="239" y="125"/>
                    <a:pt x="240" y="126"/>
                  </a:cubicBezTo>
                  <a:cubicBezTo>
                    <a:pt x="242" y="125"/>
                    <a:pt x="249" y="125"/>
                    <a:pt x="253" y="125"/>
                  </a:cubicBezTo>
                  <a:cubicBezTo>
                    <a:pt x="257" y="125"/>
                    <a:pt x="263" y="125"/>
                    <a:pt x="263" y="130"/>
                  </a:cubicBezTo>
                  <a:cubicBezTo>
                    <a:pt x="263" y="133"/>
                    <a:pt x="258" y="143"/>
                    <a:pt x="252" y="143"/>
                  </a:cubicBezTo>
                  <a:cubicBezTo>
                    <a:pt x="252" y="143"/>
                    <a:pt x="251" y="144"/>
                    <a:pt x="251" y="146"/>
                  </a:cubicBezTo>
                  <a:cubicBezTo>
                    <a:pt x="251" y="149"/>
                    <a:pt x="251" y="151"/>
                    <a:pt x="252" y="151"/>
                  </a:cubicBezTo>
                  <a:cubicBezTo>
                    <a:pt x="252" y="151"/>
                    <a:pt x="254" y="149"/>
                    <a:pt x="255" y="148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5"/>
                    <a:pt x="258" y="142"/>
                    <a:pt x="260" y="142"/>
                  </a:cubicBezTo>
                  <a:cubicBezTo>
                    <a:pt x="262" y="142"/>
                    <a:pt x="263" y="146"/>
                    <a:pt x="265" y="157"/>
                  </a:cubicBezTo>
                  <a:cubicBezTo>
                    <a:pt x="265" y="158"/>
                    <a:pt x="265" y="160"/>
                    <a:pt x="265" y="162"/>
                  </a:cubicBezTo>
                  <a:cubicBezTo>
                    <a:pt x="265" y="162"/>
                    <a:pt x="265" y="162"/>
                    <a:pt x="265" y="162"/>
                  </a:cubicBezTo>
                  <a:cubicBezTo>
                    <a:pt x="265" y="162"/>
                    <a:pt x="265" y="162"/>
                    <a:pt x="265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4" name="Freeform 1121">
              <a:extLst>
                <a:ext uri="{FF2B5EF4-FFF2-40B4-BE49-F238E27FC236}">
                  <a16:creationId xmlns:a16="http://schemas.microsoft.com/office/drawing/2014/main" id="{61A6C664-D538-41D4-A0FD-9B49481EE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" y="1823"/>
              <a:ext cx="112" cy="46"/>
            </a:xfrm>
            <a:custGeom>
              <a:avLst/>
              <a:gdLst>
                <a:gd name="T0" fmla="*/ 117 w 118"/>
                <a:gd name="T1" fmla="*/ 12 h 48"/>
                <a:gd name="T2" fmla="*/ 116 w 118"/>
                <a:gd name="T3" fmla="*/ 12 h 48"/>
                <a:gd name="T4" fmla="*/ 109 w 118"/>
                <a:gd name="T5" fmla="*/ 9 h 48"/>
                <a:gd name="T6" fmla="*/ 105 w 118"/>
                <a:gd name="T7" fmla="*/ 7 h 48"/>
                <a:gd name="T8" fmla="*/ 77 w 118"/>
                <a:gd name="T9" fmla="*/ 4 h 48"/>
                <a:gd name="T10" fmla="*/ 56 w 118"/>
                <a:gd name="T11" fmla="*/ 1 h 48"/>
                <a:gd name="T12" fmla="*/ 53 w 118"/>
                <a:gd name="T13" fmla="*/ 0 h 48"/>
                <a:gd name="T14" fmla="*/ 41 w 118"/>
                <a:gd name="T15" fmla="*/ 9 h 48"/>
                <a:gd name="T16" fmla="*/ 25 w 118"/>
                <a:gd name="T17" fmla="*/ 5 h 48"/>
                <a:gd name="T18" fmla="*/ 13 w 118"/>
                <a:gd name="T19" fmla="*/ 15 h 48"/>
                <a:gd name="T20" fmla="*/ 12 w 118"/>
                <a:gd name="T21" fmla="*/ 16 h 48"/>
                <a:gd name="T22" fmla="*/ 11 w 118"/>
                <a:gd name="T23" fmla="*/ 18 h 48"/>
                <a:gd name="T24" fmla="*/ 14 w 118"/>
                <a:gd name="T25" fmla="*/ 22 h 48"/>
                <a:gd name="T26" fmla="*/ 20 w 118"/>
                <a:gd name="T27" fmla="*/ 22 h 48"/>
                <a:gd name="T28" fmla="*/ 39 w 118"/>
                <a:gd name="T29" fmla="*/ 28 h 48"/>
                <a:gd name="T30" fmla="*/ 38 w 118"/>
                <a:gd name="T31" fmla="*/ 35 h 48"/>
                <a:gd name="T32" fmla="*/ 29 w 118"/>
                <a:gd name="T33" fmla="*/ 39 h 48"/>
                <a:gd name="T34" fmla="*/ 23 w 118"/>
                <a:gd name="T35" fmla="*/ 39 h 48"/>
                <a:gd name="T36" fmla="*/ 22 w 118"/>
                <a:gd name="T37" fmla="*/ 40 h 48"/>
                <a:gd name="T38" fmla="*/ 20 w 118"/>
                <a:gd name="T39" fmla="*/ 40 h 48"/>
                <a:gd name="T40" fmla="*/ 17 w 118"/>
                <a:gd name="T41" fmla="*/ 41 h 48"/>
                <a:gd name="T42" fmla="*/ 10 w 118"/>
                <a:gd name="T43" fmla="*/ 41 h 48"/>
                <a:gd name="T44" fmla="*/ 9 w 118"/>
                <a:gd name="T45" fmla="*/ 41 h 48"/>
                <a:gd name="T46" fmla="*/ 5 w 118"/>
                <a:gd name="T47" fmla="*/ 42 h 48"/>
                <a:gd name="T48" fmla="*/ 5 w 118"/>
                <a:gd name="T49" fmla="*/ 41 h 48"/>
                <a:gd name="T50" fmla="*/ 5 w 118"/>
                <a:gd name="T51" fmla="*/ 41 h 48"/>
                <a:gd name="T52" fmla="*/ 3 w 118"/>
                <a:gd name="T53" fmla="*/ 45 h 48"/>
                <a:gd name="T54" fmla="*/ 14 w 118"/>
                <a:gd name="T55" fmla="*/ 46 h 48"/>
                <a:gd name="T56" fmla="*/ 18 w 118"/>
                <a:gd name="T57" fmla="*/ 46 h 48"/>
                <a:gd name="T58" fmla="*/ 28 w 118"/>
                <a:gd name="T59" fmla="*/ 48 h 48"/>
                <a:gd name="T60" fmla="*/ 31 w 118"/>
                <a:gd name="T61" fmla="*/ 47 h 48"/>
                <a:gd name="T62" fmla="*/ 34 w 118"/>
                <a:gd name="T63" fmla="*/ 48 h 48"/>
                <a:gd name="T64" fmla="*/ 37 w 118"/>
                <a:gd name="T65" fmla="*/ 48 h 48"/>
                <a:gd name="T66" fmla="*/ 39 w 118"/>
                <a:gd name="T67" fmla="*/ 48 h 48"/>
                <a:gd name="T68" fmla="*/ 40 w 118"/>
                <a:gd name="T69" fmla="*/ 48 h 48"/>
                <a:gd name="T70" fmla="*/ 42 w 118"/>
                <a:gd name="T71" fmla="*/ 47 h 48"/>
                <a:gd name="T72" fmla="*/ 44 w 118"/>
                <a:gd name="T73" fmla="*/ 47 h 48"/>
                <a:gd name="T74" fmla="*/ 46 w 118"/>
                <a:gd name="T75" fmla="*/ 47 h 48"/>
                <a:gd name="T76" fmla="*/ 47 w 118"/>
                <a:gd name="T77" fmla="*/ 47 h 48"/>
                <a:gd name="T78" fmla="*/ 47 w 118"/>
                <a:gd name="T79" fmla="*/ 45 h 48"/>
                <a:gd name="T80" fmla="*/ 47 w 118"/>
                <a:gd name="T81" fmla="*/ 44 h 48"/>
                <a:gd name="T82" fmla="*/ 47 w 118"/>
                <a:gd name="T83" fmla="*/ 43 h 48"/>
                <a:gd name="T84" fmla="*/ 54 w 118"/>
                <a:gd name="T85" fmla="*/ 38 h 48"/>
                <a:gd name="T86" fmla="*/ 61 w 118"/>
                <a:gd name="T87" fmla="*/ 34 h 48"/>
                <a:gd name="T88" fmla="*/ 68 w 118"/>
                <a:gd name="T89" fmla="*/ 32 h 48"/>
                <a:gd name="T90" fmla="*/ 73 w 118"/>
                <a:gd name="T91" fmla="*/ 35 h 48"/>
                <a:gd name="T92" fmla="*/ 76 w 118"/>
                <a:gd name="T93" fmla="*/ 33 h 48"/>
                <a:gd name="T94" fmla="*/ 90 w 118"/>
                <a:gd name="T95" fmla="*/ 27 h 48"/>
                <a:gd name="T96" fmla="*/ 99 w 118"/>
                <a:gd name="T97" fmla="*/ 23 h 48"/>
                <a:gd name="T98" fmla="*/ 108 w 118"/>
                <a:gd name="T99" fmla="*/ 17 h 48"/>
                <a:gd name="T100" fmla="*/ 110 w 118"/>
                <a:gd name="T101" fmla="*/ 16 h 48"/>
                <a:gd name="T102" fmla="*/ 111 w 118"/>
                <a:gd name="T103" fmla="*/ 15 h 48"/>
                <a:gd name="T104" fmla="*/ 113 w 118"/>
                <a:gd name="T105" fmla="*/ 14 h 48"/>
                <a:gd name="T106" fmla="*/ 114 w 118"/>
                <a:gd name="T107" fmla="*/ 14 h 48"/>
                <a:gd name="T108" fmla="*/ 118 w 118"/>
                <a:gd name="T10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8" h="48">
                  <a:moveTo>
                    <a:pt x="118" y="12"/>
                  </a:moveTo>
                  <a:cubicBezTo>
                    <a:pt x="117" y="12"/>
                    <a:pt x="117" y="12"/>
                    <a:pt x="117" y="12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7" y="12"/>
                    <a:pt x="116" y="12"/>
                    <a:pt x="116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3" y="12"/>
                    <a:pt x="111" y="11"/>
                    <a:pt x="109" y="9"/>
                  </a:cubicBezTo>
                  <a:cubicBezTo>
                    <a:pt x="107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3" y="7"/>
                    <a:pt x="101" y="7"/>
                    <a:pt x="100" y="7"/>
                  </a:cubicBezTo>
                  <a:cubicBezTo>
                    <a:pt x="96" y="6"/>
                    <a:pt x="85" y="4"/>
                    <a:pt x="77" y="4"/>
                  </a:cubicBezTo>
                  <a:cubicBezTo>
                    <a:pt x="73" y="4"/>
                    <a:pt x="72" y="5"/>
                    <a:pt x="72" y="5"/>
                  </a:cubicBezTo>
                  <a:cubicBezTo>
                    <a:pt x="68" y="6"/>
                    <a:pt x="60" y="3"/>
                    <a:pt x="56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0" y="0"/>
                    <a:pt x="47" y="2"/>
                    <a:pt x="46" y="3"/>
                  </a:cubicBezTo>
                  <a:cubicBezTo>
                    <a:pt x="46" y="7"/>
                    <a:pt x="44" y="9"/>
                    <a:pt x="41" y="9"/>
                  </a:cubicBezTo>
                  <a:cubicBezTo>
                    <a:pt x="39" y="9"/>
                    <a:pt x="37" y="8"/>
                    <a:pt x="34" y="7"/>
                  </a:cubicBezTo>
                  <a:cubicBezTo>
                    <a:pt x="31" y="5"/>
                    <a:pt x="28" y="5"/>
                    <a:pt x="25" y="5"/>
                  </a:cubicBezTo>
                  <a:cubicBezTo>
                    <a:pt x="22" y="5"/>
                    <a:pt x="21" y="5"/>
                    <a:pt x="21" y="6"/>
                  </a:cubicBezTo>
                  <a:cubicBezTo>
                    <a:pt x="21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1" y="18"/>
                  </a:cubicBezTo>
                  <a:cubicBezTo>
                    <a:pt x="12" y="19"/>
                    <a:pt x="13" y="20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6" y="23"/>
                    <a:pt x="17" y="23"/>
                  </a:cubicBezTo>
                  <a:cubicBezTo>
                    <a:pt x="19" y="23"/>
                    <a:pt x="20" y="22"/>
                    <a:pt x="20" y="22"/>
                  </a:cubicBezTo>
                  <a:cubicBezTo>
                    <a:pt x="20" y="21"/>
                    <a:pt x="21" y="20"/>
                    <a:pt x="23" y="20"/>
                  </a:cubicBezTo>
                  <a:cubicBezTo>
                    <a:pt x="27" y="20"/>
                    <a:pt x="34" y="25"/>
                    <a:pt x="39" y="28"/>
                  </a:cubicBezTo>
                  <a:cubicBezTo>
                    <a:pt x="40" y="29"/>
                    <a:pt x="41" y="31"/>
                    <a:pt x="41" y="32"/>
                  </a:cubicBezTo>
                  <a:cubicBezTo>
                    <a:pt x="41" y="34"/>
                    <a:pt x="39" y="34"/>
                    <a:pt x="38" y="35"/>
                  </a:cubicBezTo>
                  <a:cubicBezTo>
                    <a:pt x="36" y="35"/>
                    <a:pt x="35" y="35"/>
                    <a:pt x="34" y="36"/>
                  </a:cubicBezTo>
                  <a:cubicBezTo>
                    <a:pt x="34" y="38"/>
                    <a:pt x="32" y="39"/>
                    <a:pt x="29" y="39"/>
                  </a:cubicBezTo>
                  <a:cubicBezTo>
                    <a:pt x="28" y="39"/>
                    <a:pt x="26" y="39"/>
                    <a:pt x="25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3" y="39"/>
                    <a:pt x="22" y="39"/>
                    <a:pt x="22" y="39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0"/>
                    <a:pt x="21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9" y="40"/>
                    <a:pt x="19" y="40"/>
                    <a:pt x="18" y="41"/>
                  </a:cubicBezTo>
                  <a:cubicBezTo>
                    <a:pt x="18" y="41"/>
                    <a:pt x="18" y="41"/>
                    <a:pt x="17" y="41"/>
                  </a:cubicBezTo>
                  <a:cubicBezTo>
                    <a:pt x="17" y="41"/>
                    <a:pt x="17" y="41"/>
                    <a:pt x="16" y="41"/>
                  </a:cubicBezTo>
                  <a:cubicBezTo>
                    <a:pt x="14" y="41"/>
                    <a:pt x="11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1"/>
                    <a:pt x="1" y="43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5" y="45"/>
                    <a:pt x="6" y="44"/>
                    <a:pt x="8" y="44"/>
                  </a:cubicBezTo>
                  <a:cubicBezTo>
                    <a:pt x="11" y="44"/>
                    <a:pt x="13" y="45"/>
                    <a:pt x="14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21" y="45"/>
                    <a:pt x="24" y="45"/>
                    <a:pt x="25" y="47"/>
                  </a:cubicBezTo>
                  <a:cubicBezTo>
                    <a:pt x="25" y="47"/>
                    <a:pt x="26" y="48"/>
                    <a:pt x="28" y="48"/>
                  </a:cubicBezTo>
                  <a:cubicBezTo>
                    <a:pt x="28" y="48"/>
                    <a:pt x="29" y="48"/>
                    <a:pt x="30" y="48"/>
                  </a:cubicBezTo>
                  <a:cubicBezTo>
                    <a:pt x="30" y="47"/>
                    <a:pt x="30" y="47"/>
                    <a:pt x="31" y="47"/>
                  </a:cubicBezTo>
                  <a:cubicBezTo>
                    <a:pt x="32" y="47"/>
                    <a:pt x="33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6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8" y="48"/>
                    <a:pt x="38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6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7"/>
                    <a:pt x="47" y="47"/>
                    <a:pt x="47" y="47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5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5"/>
                    <a:pt x="47" y="45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3"/>
                    <a:pt x="47" y="43"/>
                  </a:cubicBezTo>
                  <a:cubicBezTo>
                    <a:pt x="47" y="39"/>
                    <a:pt x="51" y="39"/>
                    <a:pt x="52" y="39"/>
                  </a:cubicBezTo>
                  <a:cubicBezTo>
                    <a:pt x="53" y="38"/>
                    <a:pt x="53" y="38"/>
                    <a:pt x="54" y="38"/>
                  </a:cubicBezTo>
                  <a:cubicBezTo>
                    <a:pt x="55" y="38"/>
                    <a:pt x="55" y="37"/>
                    <a:pt x="56" y="37"/>
                  </a:cubicBezTo>
                  <a:cubicBezTo>
                    <a:pt x="57" y="35"/>
                    <a:pt x="59" y="34"/>
                    <a:pt x="61" y="34"/>
                  </a:cubicBezTo>
                  <a:cubicBezTo>
                    <a:pt x="61" y="34"/>
                    <a:pt x="62" y="34"/>
                    <a:pt x="63" y="33"/>
                  </a:cubicBezTo>
                  <a:cubicBezTo>
                    <a:pt x="64" y="32"/>
                    <a:pt x="66" y="31"/>
                    <a:pt x="68" y="32"/>
                  </a:cubicBezTo>
                  <a:cubicBezTo>
                    <a:pt x="69" y="32"/>
                    <a:pt x="70" y="33"/>
                    <a:pt x="71" y="34"/>
                  </a:cubicBezTo>
                  <a:cubicBezTo>
                    <a:pt x="71" y="34"/>
                    <a:pt x="72" y="35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4" y="34"/>
                    <a:pt x="75" y="33"/>
                    <a:pt x="76" y="33"/>
                  </a:cubicBezTo>
                  <a:cubicBezTo>
                    <a:pt x="77" y="33"/>
                    <a:pt x="78" y="33"/>
                    <a:pt x="80" y="30"/>
                  </a:cubicBezTo>
                  <a:cubicBezTo>
                    <a:pt x="83" y="27"/>
                    <a:pt x="86" y="26"/>
                    <a:pt x="90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6" y="27"/>
                    <a:pt x="97" y="25"/>
                    <a:pt x="99" y="23"/>
                  </a:cubicBezTo>
                  <a:cubicBezTo>
                    <a:pt x="100" y="20"/>
                    <a:pt x="102" y="19"/>
                    <a:pt x="105" y="19"/>
                  </a:cubicBezTo>
                  <a:cubicBezTo>
                    <a:pt x="106" y="18"/>
                    <a:pt x="107" y="18"/>
                    <a:pt x="108" y="17"/>
                  </a:cubicBezTo>
                  <a:cubicBezTo>
                    <a:pt x="108" y="17"/>
                    <a:pt x="109" y="17"/>
                    <a:pt x="109" y="16"/>
                  </a:cubicBezTo>
                  <a:cubicBezTo>
                    <a:pt x="109" y="16"/>
                    <a:pt x="110" y="16"/>
                    <a:pt x="110" y="16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2" y="15"/>
                    <a:pt x="112" y="15"/>
                  </a:cubicBezTo>
                  <a:cubicBezTo>
                    <a:pt x="112" y="15"/>
                    <a:pt x="112" y="14"/>
                    <a:pt x="113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3" y="14"/>
                    <a:pt x="114" y="14"/>
                    <a:pt x="114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6" y="13"/>
                    <a:pt x="117" y="12"/>
                    <a:pt x="118" y="12"/>
                  </a:cubicBezTo>
                  <a:cubicBezTo>
                    <a:pt x="118" y="12"/>
                    <a:pt x="118" y="12"/>
                    <a:pt x="1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5" name="Freeform 1122">
              <a:extLst>
                <a:ext uri="{FF2B5EF4-FFF2-40B4-BE49-F238E27FC236}">
                  <a16:creationId xmlns:a16="http://schemas.microsoft.com/office/drawing/2014/main" id="{29A4FBD6-5CE6-4B7E-A9C2-EC56D1B62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" y="1917"/>
              <a:ext cx="21" cy="19"/>
            </a:xfrm>
            <a:custGeom>
              <a:avLst/>
              <a:gdLst>
                <a:gd name="T0" fmla="*/ 1 w 22"/>
                <a:gd name="T1" fmla="*/ 6 h 20"/>
                <a:gd name="T2" fmla="*/ 1 w 22"/>
                <a:gd name="T3" fmla="*/ 6 h 20"/>
                <a:gd name="T4" fmla="*/ 1 w 22"/>
                <a:gd name="T5" fmla="*/ 8 h 20"/>
                <a:gd name="T6" fmla="*/ 1 w 22"/>
                <a:gd name="T7" fmla="*/ 8 h 20"/>
                <a:gd name="T8" fmla="*/ 5 w 22"/>
                <a:gd name="T9" fmla="*/ 13 h 20"/>
                <a:gd name="T10" fmla="*/ 7 w 22"/>
                <a:gd name="T11" fmla="*/ 14 h 20"/>
                <a:gd name="T12" fmla="*/ 8 w 22"/>
                <a:gd name="T13" fmla="*/ 15 h 20"/>
                <a:gd name="T14" fmla="*/ 9 w 22"/>
                <a:gd name="T15" fmla="*/ 15 h 20"/>
                <a:gd name="T16" fmla="*/ 9 w 22"/>
                <a:gd name="T17" fmla="*/ 17 h 20"/>
                <a:gd name="T18" fmla="*/ 9 w 22"/>
                <a:gd name="T19" fmla="*/ 17 h 20"/>
                <a:gd name="T20" fmla="*/ 10 w 22"/>
                <a:gd name="T21" fmla="*/ 18 h 20"/>
                <a:gd name="T22" fmla="*/ 10 w 22"/>
                <a:gd name="T23" fmla="*/ 19 h 20"/>
                <a:gd name="T24" fmla="*/ 10 w 22"/>
                <a:gd name="T25" fmla="*/ 20 h 20"/>
                <a:gd name="T26" fmla="*/ 10 w 22"/>
                <a:gd name="T27" fmla="*/ 20 h 20"/>
                <a:gd name="T28" fmla="*/ 10 w 22"/>
                <a:gd name="T29" fmla="*/ 20 h 20"/>
                <a:gd name="T30" fmla="*/ 11 w 22"/>
                <a:gd name="T31" fmla="*/ 20 h 20"/>
                <a:gd name="T32" fmla="*/ 11 w 22"/>
                <a:gd name="T33" fmla="*/ 20 h 20"/>
                <a:gd name="T34" fmla="*/ 12 w 22"/>
                <a:gd name="T35" fmla="*/ 20 h 20"/>
                <a:gd name="T36" fmla="*/ 22 w 22"/>
                <a:gd name="T37" fmla="*/ 8 h 20"/>
                <a:gd name="T38" fmla="*/ 10 w 22"/>
                <a:gd name="T39" fmla="*/ 0 h 20"/>
                <a:gd name="T40" fmla="*/ 10 w 22"/>
                <a:gd name="T41" fmla="*/ 0 h 20"/>
                <a:gd name="T42" fmla="*/ 9 w 22"/>
                <a:gd name="T43" fmla="*/ 0 h 20"/>
                <a:gd name="T44" fmla="*/ 8 w 22"/>
                <a:gd name="T45" fmla="*/ 0 h 20"/>
                <a:gd name="T46" fmla="*/ 7 w 22"/>
                <a:gd name="T47" fmla="*/ 0 h 20"/>
                <a:gd name="T48" fmla="*/ 7 w 22"/>
                <a:gd name="T49" fmla="*/ 0 h 20"/>
                <a:gd name="T50" fmla="*/ 6 w 22"/>
                <a:gd name="T51" fmla="*/ 1 h 20"/>
                <a:gd name="T52" fmla="*/ 5 w 22"/>
                <a:gd name="T53" fmla="*/ 1 h 20"/>
                <a:gd name="T54" fmla="*/ 4 w 22"/>
                <a:gd name="T55" fmla="*/ 2 h 20"/>
                <a:gd name="T56" fmla="*/ 3 w 22"/>
                <a:gd name="T57" fmla="*/ 2 h 20"/>
                <a:gd name="T58" fmla="*/ 3 w 22"/>
                <a:gd name="T59" fmla="*/ 2 h 20"/>
                <a:gd name="T60" fmla="*/ 2 w 22"/>
                <a:gd name="T61" fmla="*/ 3 h 20"/>
                <a:gd name="T62" fmla="*/ 1 w 22"/>
                <a:gd name="T63" fmla="*/ 3 h 20"/>
                <a:gd name="T64" fmla="*/ 1 w 22"/>
                <a:gd name="T65" fmla="*/ 4 h 20"/>
                <a:gd name="T66" fmla="*/ 0 w 22"/>
                <a:gd name="T67" fmla="*/ 4 h 20"/>
                <a:gd name="T68" fmla="*/ 0 w 22"/>
                <a:gd name="T69" fmla="*/ 5 h 20"/>
                <a:gd name="T70" fmla="*/ 0 w 22"/>
                <a:gd name="T71" fmla="*/ 5 h 20"/>
                <a:gd name="T72" fmla="*/ 0 w 22"/>
                <a:gd name="T73" fmla="*/ 5 h 20"/>
                <a:gd name="T74" fmla="*/ 1 w 22"/>
                <a:gd name="T7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0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9"/>
                    <a:pt x="3" y="11"/>
                    <a:pt x="5" y="13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7"/>
                    <a:pt x="10" y="18"/>
                    <a:pt x="10" y="18"/>
                  </a:cubicBezTo>
                  <a:cubicBezTo>
                    <a:pt x="10" y="18"/>
                    <a:pt x="10" y="18"/>
                    <a:pt x="10" y="19"/>
                  </a:cubicBezTo>
                  <a:cubicBezTo>
                    <a:pt x="10" y="19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2" y="20"/>
                    <a:pt x="12" y="20"/>
                  </a:cubicBezTo>
                  <a:cubicBezTo>
                    <a:pt x="14" y="19"/>
                    <a:pt x="21" y="11"/>
                    <a:pt x="22" y="8"/>
                  </a:cubicBezTo>
                  <a:cubicBezTo>
                    <a:pt x="21" y="6"/>
                    <a:pt x="1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6" name="Freeform 1123">
              <a:extLst>
                <a:ext uri="{FF2B5EF4-FFF2-40B4-BE49-F238E27FC236}">
                  <a16:creationId xmlns:a16="http://schemas.microsoft.com/office/drawing/2014/main" id="{5C362A5F-6F5A-4B5D-A337-6211D7EAD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0" y="1827"/>
              <a:ext cx="66" cy="65"/>
            </a:xfrm>
            <a:custGeom>
              <a:avLst/>
              <a:gdLst>
                <a:gd name="T0" fmla="*/ 11 w 69"/>
                <a:gd name="T1" fmla="*/ 46 h 68"/>
                <a:gd name="T2" fmla="*/ 7 w 69"/>
                <a:gd name="T3" fmla="*/ 58 h 68"/>
                <a:gd name="T4" fmla="*/ 4 w 69"/>
                <a:gd name="T5" fmla="*/ 60 h 68"/>
                <a:gd name="T6" fmla="*/ 4 w 69"/>
                <a:gd name="T7" fmla="*/ 61 h 68"/>
                <a:gd name="T8" fmla="*/ 5 w 69"/>
                <a:gd name="T9" fmla="*/ 62 h 68"/>
                <a:gd name="T10" fmla="*/ 7 w 69"/>
                <a:gd name="T11" fmla="*/ 66 h 68"/>
                <a:gd name="T12" fmla="*/ 9 w 69"/>
                <a:gd name="T13" fmla="*/ 68 h 68"/>
                <a:gd name="T14" fmla="*/ 9 w 69"/>
                <a:gd name="T15" fmla="*/ 68 h 68"/>
                <a:gd name="T16" fmla="*/ 14 w 69"/>
                <a:gd name="T17" fmla="*/ 65 h 68"/>
                <a:gd name="T18" fmla="*/ 16 w 69"/>
                <a:gd name="T19" fmla="*/ 65 h 68"/>
                <a:gd name="T20" fmla="*/ 22 w 69"/>
                <a:gd name="T21" fmla="*/ 66 h 68"/>
                <a:gd name="T22" fmla="*/ 22 w 69"/>
                <a:gd name="T23" fmla="*/ 66 h 68"/>
                <a:gd name="T24" fmla="*/ 25 w 69"/>
                <a:gd name="T25" fmla="*/ 64 h 68"/>
                <a:gd name="T26" fmla="*/ 27 w 69"/>
                <a:gd name="T27" fmla="*/ 62 h 68"/>
                <a:gd name="T28" fmla="*/ 39 w 69"/>
                <a:gd name="T29" fmla="*/ 59 h 68"/>
                <a:gd name="T30" fmla="*/ 40 w 69"/>
                <a:gd name="T31" fmla="*/ 59 h 68"/>
                <a:gd name="T32" fmla="*/ 41 w 69"/>
                <a:gd name="T33" fmla="*/ 59 h 68"/>
                <a:gd name="T34" fmla="*/ 41 w 69"/>
                <a:gd name="T35" fmla="*/ 59 h 68"/>
                <a:gd name="T36" fmla="*/ 42 w 69"/>
                <a:gd name="T37" fmla="*/ 59 h 68"/>
                <a:gd name="T38" fmla="*/ 34 w 69"/>
                <a:gd name="T39" fmla="*/ 51 h 68"/>
                <a:gd name="T40" fmla="*/ 31 w 69"/>
                <a:gd name="T41" fmla="*/ 45 h 68"/>
                <a:gd name="T42" fmla="*/ 37 w 69"/>
                <a:gd name="T43" fmla="*/ 38 h 68"/>
                <a:gd name="T44" fmla="*/ 51 w 69"/>
                <a:gd name="T45" fmla="*/ 29 h 68"/>
                <a:gd name="T46" fmla="*/ 57 w 69"/>
                <a:gd name="T47" fmla="*/ 26 h 68"/>
                <a:gd name="T48" fmla="*/ 58 w 69"/>
                <a:gd name="T49" fmla="*/ 21 h 68"/>
                <a:gd name="T50" fmla="*/ 60 w 69"/>
                <a:gd name="T51" fmla="*/ 13 h 68"/>
                <a:gd name="T52" fmla="*/ 69 w 69"/>
                <a:gd name="T53" fmla="*/ 4 h 68"/>
                <a:gd name="T54" fmla="*/ 69 w 69"/>
                <a:gd name="T55" fmla="*/ 3 h 68"/>
                <a:gd name="T56" fmla="*/ 64 w 69"/>
                <a:gd name="T57" fmla="*/ 1 h 68"/>
                <a:gd name="T58" fmla="*/ 62 w 69"/>
                <a:gd name="T59" fmla="*/ 0 h 68"/>
                <a:gd name="T60" fmla="*/ 60 w 69"/>
                <a:gd name="T61" fmla="*/ 3 h 68"/>
                <a:gd name="T62" fmla="*/ 55 w 69"/>
                <a:gd name="T63" fmla="*/ 8 h 68"/>
                <a:gd name="T64" fmla="*/ 53 w 69"/>
                <a:gd name="T65" fmla="*/ 10 h 68"/>
                <a:gd name="T66" fmla="*/ 47 w 69"/>
                <a:gd name="T67" fmla="*/ 14 h 68"/>
                <a:gd name="T68" fmla="*/ 47 w 69"/>
                <a:gd name="T69" fmla="*/ 14 h 68"/>
                <a:gd name="T70" fmla="*/ 44 w 69"/>
                <a:gd name="T71" fmla="*/ 15 h 68"/>
                <a:gd name="T72" fmla="*/ 44 w 69"/>
                <a:gd name="T73" fmla="*/ 16 h 68"/>
                <a:gd name="T74" fmla="*/ 45 w 69"/>
                <a:gd name="T75" fmla="*/ 19 h 68"/>
                <a:gd name="T76" fmla="*/ 41 w 69"/>
                <a:gd name="T77" fmla="*/ 21 h 68"/>
                <a:gd name="T78" fmla="*/ 38 w 69"/>
                <a:gd name="T79" fmla="*/ 21 h 68"/>
                <a:gd name="T80" fmla="*/ 35 w 69"/>
                <a:gd name="T81" fmla="*/ 21 h 68"/>
                <a:gd name="T82" fmla="*/ 30 w 69"/>
                <a:gd name="T83" fmla="*/ 19 h 68"/>
                <a:gd name="T84" fmla="*/ 28 w 69"/>
                <a:gd name="T85" fmla="*/ 18 h 68"/>
                <a:gd name="T86" fmla="*/ 24 w 69"/>
                <a:gd name="T87" fmla="*/ 22 h 68"/>
                <a:gd name="T88" fmla="*/ 23 w 69"/>
                <a:gd name="T89" fmla="*/ 25 h 68"/>
                <a:gd name="T90" fmla="*/ 4 w 69"/>
                <a:gd name="T91" fmla="*/ 36 h 68"/>
                <a:gd name="T92" fmla="*/ 1 w 69"/>
                <a:gd name="T93" fmla="*/ 37 h 68"/>
                <a:gd name="T94" fmla="*/ 1 w 69"/>
                <a:gd name="T95" fmla="*/ 37 h 68"/>
                <a:gd name="T96" fmla="*/ 1 w 69"/>
                <a:gd name="T97" fmla="*/ 37 h 68"/>
                <a:gd name="T98" fmla="*/ 0 w 69"/>
                <a:gd name="T99" fmla="*/ 38 h 68"/>
                <a:gd name="T100" fmla="*/ 0 w 69"/>
                <a:gd name="T101" fmla="*/ 38 h 68"/>
                <a:gd name="T102" fmla="*/ 0 w 69"/>
                <a:gd name="T103" fmla="*/ 38 h 68"/>
                <a:gd name="T104" fmla="*/ 0 w 69"/>
                <a:gd name="T105" fmla="*/ 38 h 68"/>
                <a:gd name="T106" fmla="*/ 0 w 69"/>
                <a:gd name="T107" fmla="*/ 39 h 68"/>
                <a:gd name="T108" fmla="*/ 0 w 69"/>
                <a:gd name="T109" fmla="*/ 39 h 68"/>
                <a:gd name="T110" fmla="*/ 11 w 69"/>
                <a:gd name="T111" fmla="*/ 4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" h="68">
                  <a:moveTo>
                    <a:pt x="11" y="46"/>
                  </a:moveTo>
                  <a:cubicBezTo>
                    <a:pt x="15" y="50"/>
                    <a:pt x="10" y="54"/>
                    <a:pt x="7" y="58"/>
                  </a:cubicBezTo>
                  <a:cubicBezTo>
                    <a:pt x="6" y="58"/>
                    <a:pt x="5" y="59"/>
                    <a:pt x="4" y="60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4" y="61"/>
                    <a:pt x="5" y="62"/>
                  </a:cubicBezTo>
                  <a:cubicBezTo>
                    <a:pt x="5" y="62"/>
                    <a:pt x="7" y="64"/>
                    <a:pt x="7" y="66"/>
                  </a:cubicBezTo>
                  <a:cubicBezTo>
                    <a:pt x="7" y="67"/>
                    <a:pt x="8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5"/>
                    <a:pt x="12" y="65"/>
                    <a:pt x="14" y="65"/>
                  </a:cubicBezTo>
                  <a:cubicBezTo>
                    <a:pt x="15" y="65"/>
                    <a:pt x="16" y="65"/>
                    <a:pt x="16" y="65"/>
                  </a:cubicBezTo>
                  <a:cubicBezTo>
                    <a:pt x="18" y="65"/>
                    <a:pt x="21" y="65"/>
                    <a:pt x="22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4" y="64"/>
                    <a:pt x="25" y="64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9" y="60"/>
                    <a:pt x="33" y="59"/>
                    <a:pt x="39" y="59"/>
                  </a:cubicBezTo>
                  <a:cubicBezTo>
                    <a:pt x="39" y="59"/>
                    <a:pt x="40" y="59"/>
                    <a:pt x="40" y="59"/>
                  </a:cubicBezTo>
                  <a:cubicBezTo>
                    <a:pt x="40" y="59"/>
                    <a:pt x="40" y="59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8" y="55"/>
                    <a:pt x="35" y="52"/>
                    <a:pt x="34" y="51"/>
                  </a:cubicBezTo>
                  <a:cubicBezTo>
                    <a:pt x="32" y="50"/>
                    <a:pt x="30" y="48"/>
                    <a:pt x="31" y="45"/>
                  </a:cubicBezTo>
                  <a:cubicBezTo>
                    <a:pt x="31" y="41"/>
                    <a:pt x="34" y="38"/>
                    <a:pt x="37" y="38"/>
                  </a:cubicBezTo>
                  <a:cubicBezTo>
                    <a:pt x="40" y="37"/>
                    <a:pt x="47" y="32"/>
                    <a:pt x="51" y="29"/>
                  </a:cubicBezTo>
                  <a:cubicBezTo>
                    <a:pt x="54" y="28"/>
                    <a:pt x="55" y="26"/>
                    <a:pt x="57" y="26"/>
                  </a:cubicBezTo>
                  <a:cubicBezTo>
                    <a:pt x="57" y="25"/>
                    <a:pt x="58" y="24"/>
                    <a:pt x="58" y="21"/>
                  </a:cubicBezTo>
                  <a:cubicBezTo>
                    <a:pt x="58" y="19"/>
                    <a:pt x="58" y="16"/>
                    <a:pt x="60" y="13"/>
                  </a:cubicBezTo>
                  <a:cubicBezTo>
                    <a:pt x="61" y="11"/>
                    <a:pt x="65" y="7"/>
                    <a:pt x="69" y="4"/>
                  </a:cubicBezTo>
                  <a:cubicBezTo>
                    <a:pt x="69" y="4"/>
                    <a:pt x="69" y="3"/>
                    <a:pt x="69" y="3"/>
                  </a:cubicBezTo>
                  <a:cubicBezTo>
                    <a:pt x="67" y="3"/>
                    <a:pt x="65" y="2"/>
                    <a:pt x="64" y="1"/>
                  </a:cubicBezTo>
                  <a:cubicBezTo>
                    <a:pt x="63" y="0"/>
                    <a:pt x="62" y="0"/>
                    <a:pt x="62" y="0"/>
                  </a:cubicBezTo>
                  <a:cubicBezTo>
                    <a:pt x="61" y="0"/>
                    <a:pt x="61" y="2"/>
                    <a:pt x="60" y="3"/>
                  </a:cubicBezTo>
                  <a:cubicBezTo>
                    <a:pt x="59" y="5"/>
                    <a:pt x="58" y="8"/>
                    <a:pt x="55" y="8"/>
                  </a:cubicBezTo>
                  <a:cubicBezTo>
                    <a:pt x="55" y="8"/>
                    <a:pt x="54" y="9"/>
                    <a:pt x="53" y="10"/>
                  </a:cubicBezTo>
                  <a:cubicBezTo>
                    <a:pt x="52" y="11"/>
                    <a:pt x="51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5" y="15"/>
                    <a:pt x="44" y="15"/>
                  </a:cubicBezTo>
                  <a:cubicBezTo>
                    <a:pt x="44" y="15"/>
                    <a:pt x="44" y="15"/>
                    <a:pt x="44" y="16"/>
                  </a:cubicBezTo>
                  <a:cubicBezTo>
                    <a:pt x="45" y="16"/>
                    <a:pt x="46" y="18"/>
                    <a:pt x="45" y="19"/>
                  </a:cubicBezTo>
                  <a:cubicBezTo>
                    <a:pt x="44" y="21"/>
                    <a:pt x="42" y="21"/>
                    <a:pt x="41" y="21"/>
                  </a:cubicBezTo>
                  <a:cubicBezTo>
                    <a:pt x="40" y="21"/>
                    <a:pt x="39" y="21"/>
                    <a:pt x="38" y="21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32" y="21"/>
                    <a:pt x="31" y="20"/>
                    <a:pt x="30" y="19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7" y="18"/>
                    <a:pt x="25" y="21"/>
                    <a:pt x="24" y="22"/>
                  </a:cubicBezTo>
                  <a:cubicBezTo>
                    <a:pt x="24" y="23"/>
                    <a:pt x="23" y="24"/>
                    <a:pt x="23" y="25"/>
                  </a:cubicBezTo>
                  <a:cubicBezTo>
                    <a:pt x="21" y="28"/>
                    <a:pt x="13" y="32"/>
                    <a:pt x="4" y="36"/>
                  </a:cubicBezTo>
                  <a:cubicBezTo>
                    <a:pt x="3" y="36"/>
                    <a:pt x="2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40"/>
                    <a:pt x="9" y="43"/>
                    <a:pt x="1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7" name="Freeform 1124">
              <a:extLst>
                <a:ext uri="{FF2B5EF4-FFF2-40B4-BE49-F238E27FC236}">
                  <a16:creationId xmlns:a16="http://schemas.microsoft.com/office/drawing/2014/main" id="{C23E6EFE-2328-47BC-AA97-72A49D4FF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6" y="2007"/>
              <a:ext cx="85" cy="194"/>
            </a:xfrm>
            <a:custGeom>
              <a:avLst/>
              <a:gdLst>
                <a:gd name="T0" fmla="*/ 84 w 89"/>
                <a:gd name="T1" fmla="*/ 92 h 204"/>
                <a:gd name="T2" fmla="*/ 86 w 89"/>
                <a:gd name="T3" fmla="*/ 90 h 204"/>
                <a:gd name="T4" fmla="*/ 87 w 89"/>
                <a:gd name="T5" fmla="*/ 89 h 204"/>
                <a:gd name="T6" fmla="*/ 88 w 89"/>
                <a:gd name="T7" fmla="*/ 86 h 204"/>
                <a:gd name="T8" fmla="*/ 89 w 89"/>
                <a:gd name="T9" fmla="*/ 84 h 204"/>
                <a:gd name="T10" fmla="*/ 85 w 89"/>
                <a:gd name="T11" fmla="*/ 85 h 204"/>
                <a:gd name="T12" fmla="*/ 83 w 89"/>
                <a:gd name="T13" fmla="*/ 84 h 204"/>
                <a:gd name="T14" fmla="*/ 76 w 89"/>
                <a:gd name="T15" fmla="*/ 77 h 204"/>
                <a:gd name="T16" fmla="*/ 74 w 89"/>
                <a:gd name="T17" fmla="*/ 67 h 204"/>
                <a:gd name="T18" fmla="*/ 67 w 89"/>
                <a:gd name="T19" fmla="*/ 61 h 204"/>
                <a:gd name="T20" fmla="*/ 59 w 89"/>
                <a:gd name="T21" fmla="*/ 53 h 204"/>
                <a:gd name="T22" fmla="*/ 54 w 89"/>
                <a:gd name="T23" fmla="*/ 47 h 204"/>
                <a:gd name="T24" fmla="*/ 66 w 89"/>
                <a:gd name="T25" fmla="*/ 14 h 204"/>
                <a:gd name="T26" fmla="*/ 56 w 89"/>
                <a:gd name="T27" fmla="*/ 0 h 204"/>
                <a:gd name="T28" fmla="*/ 54 w 89"/>
                <a:gd name="T29" fmla="*/ 1 h 204"/>
                <a:gd name="T30" fmla="*/ 53 w 89"/>
                <a:gd name="T31" fmla="*/ 3 h 204"/>
                <a:gd name="T32" fmla="*/ 51 w 89"/>
                <a:gd name="T33" fmla="*/ 6 h 204"/>
                <a:gd name="T34" fmla="*/ 52 w 89"/>
                <a:gd name="T35" fmla="*/ 12 h 204"/>
                <a:gd name="T36" fmla="*/ 43 w 89"/>
                <a:gd name="T37" fmla="*/ 14 h 204"/>
                <a:gd name="T38" fmla="*/ 30 w 89"/>
                <a:gd name="T39" fmla="*/ 26 h 204"/>
                <a:gd name="T40" fmla="*/ 24 w 89"/>
                <a:gd name="T41" fmla="*/ 49 h 204"/>
                <a:gd name="T42" fmla="*/ 20 w 89"/>
                <a:gd name="T43" fmla="*/ 56 h 204"/>
                <a:gd name="T44" fmla="*/ 13 w 89"/>
                <a:gd name="T45" fmla="*/ 57 h 204"/>
                <a:gd name="T46" fmla="*/ 11 w 89"/>
                <a:gd name="T47" fmla="*/ 72 h 204"/>
                <a:gd name="T48" fmla="*/ 10 w 89"/>
                <a:gd name="T49" fmla="*/ 74 h 204"/>
                <a:gd name="T50" fmla="*/ 10 w 89"/>
                <a:gd name="T51" fmla="*/ 76 h 204"/>
                <a:gd name="T52" fmla="*/ 9 w 89"/>
                <a:gd name="T53" fmla="*/ 77 h 204"/>
                <a:gd name="T54" fmla="*/ 8 w 89"/>
                <a:gd name="T55" fmla="*/ 78 h 204"/>
                <a:gd name="T56" fmla="*/ 7 w 89"/>
                <a:gd name="T57" fmla="*/ 78 h 204"/>
                <a:gd name="T58" fmla="*/ 4 w 89"/>
                <a:gd name="T59" fmla="*/ 85 h 204"/>
                <a:gd name="T60" fmla="*/ 4 w 89"/>
                <a:gd name="T61" fmla="*/ 86 h 204"/>
                <a:gd name="T62" fmla="*/ 3 w 89"/>
                <a:gd name="T63" fmla="*/ 87 h 204"/>
                <a:gd name="T64" fmla="*/ 1 w 89"/>
                <a:gd name="T65" fmla="*/ 88 h 204"/>
                <a:gd name="T66" fmla="*/ 9 w 89"/>
                <a:gd name="T67" fmla="*/ 97 h 204"/>
                <a:gd name="T68" fmla="*/ 21 w 89"/>
                <a:gd name="T69" fmla="*/ 142 h 204"/>
                <a:gd name="T70" fmla="*/ 34 w 89"/>
                <a:gd name="T71" fmla="*/ 144 h 204"/>
                <a:gd name="T72" fmla="*/ 46 w 89"/>
                <a:gd name="T73" fmla="*/ 130 h 204"/>
                <a:gd name="T74" fmla="*/ 57 w 89"/>
                <a:gd name="T75" fmla="*/ 150 h 204"/>
                <a:gd name="T76" fmla="*/ 67 w 89"/>
                <a:gd name="T77" fmla="*/ 193 h 204"/>
                <a:gd name="T78" fmla="*/ 71 w 89"/>
                <a:gd name="T79" fmla="*/ 198 h 204"/>
                <a:gd name="T80" fmla="*/ 73 w 89"/>
                <a:gd name="T81" fmla="*/ 194 h 204"/>
                <a:gd name="T82" fmla="*/ 70 w 89"/>
                <a:gd name="T83" fmla="*/ 182 h 204"/>
                <a:gd name="T84" fmla="*/ 62 w 89"/>
                <a:gd name="T85" fmla="*/ 155 h 204"/>
                <a:gd name="T86" fmla="*/ 64 w 89"/>
                <a:gd name="T87" fmla="*/ 146 h 204"/>
                <a:gd name="T88" fmla="*/ 65 w 89"/>
                <a:gd name="T89" fmla="*/ 145 h 204"/>
                <a:gd name="T90" fmla="*/ 53 w 89"/>
                <a:gd name="T91" fmla="*/ 125 h 204"/>
                <a:gd name="T92" fmla="*/ 64 w 89"/>
                <a:gd name="T93" fmla="*/ 102 h 204"/>
                <a:gd name="T94" fmla="*/ 77 w 89"/>
                <a:gd name="T95" fmla="*/ 96 h 204"/>
                <a:gd name="T96" fmla="*/ 81 w 89"/>
                <a:gd name="T97" fmla="*/ 9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204">
                  <a:moveTo>
                    <a:pt x="81" y="93"/>
                  </a:moveTo>
                  <a:cubicBezTo>
                    <a:pt x="83" y="92"/>
                    <a:pt x="83" y="92"/>
                    <a:pt x="83" y="92"/>
                  </a:cubicBezTo>
                  <a:cubicBezTo>
                    <a:pt x="83" y="92"/>
                    <a:pt x="84" y="92"/>
                    <a:pt x="84" y="92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6" y="91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89"/>
                  </a:cubicBezTo>
                  <a:cubicBezTo>
                    <a:pt x="86" y="89"/>
                    <a:pt x="87" y="89"/>
                    <a:pt x="87" y="89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87"/>
                    <a:pt x="88" y="86"/>
                    <a:pt x="88" y="86"/>
                  </a:cubicBezTo>
                  <a:cubicBezTo>
                    <a:pt x="88" y="86"/>
                    <a:pt x="88" y="86"/>
                    <a:pt x="88" y="85"/>
                  </a:cubicBezTo>
                  <a:cubicBezTo>
                    <a:pt x="88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88" y="84"/>
                    <a:pt x="88" y="85"/>
                  </a:cubicBezTo>
                  <a:cubicBezTo>
                    <a:pt x="88" y="85"/>
                    <a:pt x="87" y="85"/>
                    <a:pt x="87" y="85"/>
                  </a:cubicBezTo>
                  <a:cubicBezTo>
                    <a:pt x="87" y="85"/>
                    <a:pt x="86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4" y="85"/>
                    <a:pt x="84" y="84"/>
                    <a:pt x="83" y="84"/>
                  </a:cubicBezTo>
                  <a:cubicBezTo>
                    <a:pt x="83" y="84"/>
                    <a:pt x="83" y="84"/>
                    <a:pt x="83" y="84"/>
                  </a:cubicBezTo>
                  <a:cubicBezTo>
                    <a:pt x="82" y="84"/>
                    <a:pt x="82" y="83"/>
                    <a:pt x="81" y="83"/>
                  </a:cubicBezTo>
                  <a:cubicBezTo>
                    <a:pt x="80" y="82"/>
                    <a:pt x="80" y="80"/>
                    <a:pt x="80" y="78"/>
                  </a:cubicBezTo>
                  <a:cubicBezTo>
                    <a:pt x="80" y="77"/>
                    <a:pt x="77" y="77"/>
                    <a:pt x="76" y="77"/>
                  </a:cubicBezTo>
                  <a:cubicBezTo>
                    <a:pt x="75" y="77"/>
                    <a:pt x="74" y="77"/>
                    <a:pt x="73" y="76"/>
                  </a:cubicBezTo>
                  <a:cubicBezTo>
                    <a:pt x="72" y="74"/>
                    <a:pt x="73" y="71"/>
                    <a:pt x="74" y="68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4" y="67"/>
                    <a:pt x="74" y="66"/>
                    <a:pt x="74" y="66"/>
                  </a:cubicBezTo>
                  <a:cubicBezTo>
                    <a:pt x="74" y="65"/>
                    <a:pt x="73" y="65"/>
                    <a:pt x="72" y="65"/>
                  </a:cubicBezTo>
                  <a:cubicBezTo>
                    <a:pt x="70" y="65"/>
                    <a:pt x="68" y="64"/>
                    <a:pt x="67" y="61"/>
                  </a:cubicBezTo>
                  <a:cubicBezTo>
                    <a:pt x="66" y="59"/>
                    <a:pt x="65" y="56"/>
                    <a:pt x="66" y="54"/>
                  </a:cubicBezTo>
                  <a:cubicBezTo>
                    <a:pt x="65" y="53"/>
                    <a:pt x="64" y="53"/>
                    <a:pt x="62" y="53"/>
                  </a:cubicBezTo>
                  <a:cubicBezTo>
                    <a:pt x="61" y="53"/>
                    <a:pt x="59" y="53"/>
                    <a:pt x="59" y="53"/>
                  </a:cubicBezTo>
                  <a:cubicBezTo>
                    <a:pt x="57" y="54"/>
                    <a:pt x="56" y="54"/>
                    <a:pt x="55" y="53"/>
                  </a:cubicBezTo>
                  <a:cubicBezTo>
                    <a:pt x="54" y="52"/>
                    <a:pt x="54" y="51"/>
                    <a:pt x="54" y="49"/>
                  </a:cubicBezTo>
                  <a:cubicBezTo>
                    <a:pt x="54" y="48"/>
                    <a:pt x="54" y="47"/>
                    <a:pt x="54" y="47"/>
                  </a:cubicBezTo>
                  <a:cubicBezTo>
                    <a:pt x="52" y="42"/>
                    <a:pt x="61" y="32"/>
                    <a:pt x="64" y="29"/>
                  </a:cubicBezTo>
                  <a:cubicBezTo>
                    <a:pt x="67" y="26"/>
                    <a:pt x="66" y="22"/>
                    <a:pt x="66" y="18"/>
                  </a:cubicBezTo>
                  <a:cubicBezTo>
                    <a:pt x="66" y="17"/>
                    <a:pt x="66" y="15"/>
                    <a:pt x="66" y="14"/>
                  </a:cubicBezTo>
                  <a:cubicBezTo>
                    <a:pt x="66" y="10"/>
                    <a:pt x="65" y="10"/>
                    <a:pt x="63" y="10"/>
                  </a:cubicBezTo>
                  <a:cubicBezTo>
                    <a:pt x="59" y="10"/>
                    <a:pt x="59" y="5"/>
                    <a:pt x="59" y="2"/>
                  </a:cubicBezTo>
                  <a:cubicBezTo>
                    <a:pt x="59" y="1"/>
                    <a:pt x="57" y="0"/>
                    <a:pt x="56" y="0"/>
                  </a:cubicBezTo>
                  <a:cubicBezTo>
                    <a:pt x="55" y="0"/>
                    <a:pt x="55" y="0"/>
                    <a:pt x="55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4" y="1"/>
                    <a:pt x="53" y="1"/>
                  </a:cubicBezTo>
                  <a:cubicBezTo>
                    <a:pt x="53" y="2"/>
                    <a:pt x="53" y="2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4"/>
                    <a:pt x="52" y="4"/>
                  </a:cubicBezTo>
                  <a:cubicBezTo>
                    <a:pt x="52" y="4"/>
                    <a:pt x="52" y="4"/>
                    <a:pt x="52" y="5"/>
                  </a:cubicBezTo>
                  <a:cubicBezTo>
                    <a:pt x="52" y="5"/>
                    <a:pt x="52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7"/>
                    <a:pt x="50" y="7"/>
                    <a:pt x="50" y="7"/>
                  </a:cubicBezTo>
                  <a:cubicBezTo>
                    <a:pt x="50" y="7"/>
                    <a:pt x="50" y="9"/>
                    <a:pt x="52" y="12"/>
                  </a:cubicBezTo>
                  <a:cubicBezTo>
                    <a:pt x="53" y="13"/>
                    <a:pt x="53" y="15"/>
                    <a:pt x="52" y="16"/>
                  </a:cubicBezTo>
                  <a:cubicBezTo>
                    <a:pt x="52" y="16"/>
                    <a:pt x="51" y="17"/>
                    <a:pt x="49" y="17"/>
                  </a:cubicBezTo>
                  <a:cubicBezTo>
                    <a:pt x="48" y="17"/>
                    <a:pt x="45" y="16"/>
                    <a:pt x="43" y="14"/>
                  </a:cubicBezTo>
                  <a:cubicBezTo>
                    <a:pt x="42" y="15"/>
                    <a:pt x="40" y="16"/>
                    <a:pt x="37" y="18"/>
                  </a:cubicBezTo>
                  <a:cubicBezTo>
                    <a:pt x="36" y="19"/>
                    <a:pt x="35" y="20"/>
                    <a:pt x="34" y="20"/>
                  </a:cubicBezTo>
                  <a:cubicBezTo>
                    <a:pt x="32" y="22"/>
                    <a:pt x="30" y="23"/>
                    <a:pt x="30" y="26"/>
                  </a:cubicBezTo>
                  <a:cubicBezTo>
                    <a:pt x="30" y="29"/>
                    <a:pt x="29" y="31"/>
                    <a:pt x="28" y="33"/>
                  </a:cubicBezTo>
                  <a:cubicBezTo>
                    <a:pt x="27" y="36"/>
                    <a:pt x="27" y="38"/>
                    <a:pt x="27" y="39"/>
                  </a:cubicBezTo>
                  <a:cubicBezTo>
                    <a:pt x="28" y="42"/>
                    <a:pt x="26" y="46"/>
                    <a:pt x="24" y="49"/>
                  </a:cubicBezTo>
                  <a:cubicBezTo>
                    <a:pt x="24" y="51"/>
                    <a:pt x="23" y="53"/>
                    <a:pt x="23" y="53"/>
                  </a:cubicBezTo>
                  <a:cubicBezTo>
                    <a:pt x="23" y="54"/>
                    <a:pt x="23" y="55"/>
                    <a:pt x="22" y="55"/>
                  </a:cubicBezTo>
                  <a:cubicBezTo>
                    <a:pt x="22" y="56"/>
                    <a:pt x="20" y="56"/>
                    <a:pt x="20" y="56"/>
                  </a:cubicBezTo>
                  <a:cubicBezTo>
                    <a:pt x="18" y="56"/>
                    <a:pt x="16" y="56"/>
                    <a:pt x="14" y="55"/>
                  </a:cubicBezTo>
                  <a:cubicBezTo>
                    <a:pt x="14" y="55"/>
                    <a:pt x="14" y="55"/>
                    <a:pt x="13" y="55"/>
                  </a:cubicBezTo>
                  <a:cubicBezTo>
                    <a:pt x="13" y="56"/>
                    <a:pt x="13" y="57"/>
                    <a:pt x="13" y="57"/>
                  </a:cubicBezTo>
                  <a:cubicBezTo>
                    <a:pt x="13" y="60"/>
                    <a:pt x="13" y="63"/>
                    <a:pt x="12" y="65"/>
                  </a:cubicBezTo>
                  <a:cubicBezTo>
                    <a:pt x="11" y="66"/>
                    <a:pt x="11" y="69"/>
                    <a:pt x="11" y="70"/>
                  </a:cubicBezTo>
                  <a:cubicBezTo>
                    <a:pt x="11" y="71"/>
                    <a:pt x="11" y="71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0" y="73"/>
                    <a:pt x="10" y="73"/>
                  </a:cubicBezTo>
                  <a:cubicBezTo>
                    <a:pt x="10" y="73"/>
                    <a:pt x="10" y="73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5"/>
                    <a:pt x="10" y="75"/>
                    <a:pt x="10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6"/>
                    <a:pt x="10" y="76"/>
                    <a:pt x="9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8"/>
                    <a:pt x="7" y="78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80"/>
                    <a:pt x="4" y="83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7"/>
                    <a:pt x="1" y="88"/>
                    <a:pt x="1" y="88"/>
                  </a:cubicBezTo>
                  <a:cubicBezTo>
                    <a:pt x="1" y="88"/>
                    <a:pt x="1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" y="92"/>
                    <a:pt x="6" y="96"/>
                    <a:pt x="9" y="97"/>
                  </a:cubicBezTo>
                  <a:cubicBezTo>
                    <a:pt x="15" y="99"/>
                    <a:pt x="19" y="108"/>
                    <a:pt x="23" y="121"/>
                  </a:cubicBezTo>
                  <a:cubicBezTo>
                    <a:pt x="25" y="129"/>
                    <a:pt x="24" y="137"/>
                    <a:pt x="21" y="141"/>
                  </a:cubicBezTo>
                  <a:cubicBezTo>
                    <a:pt x="21" y="142"/>
                    <a:pt x="21" y="142"/>
                    <a:pt x="21" y="142"/>
                  </a:cubicBezTo>
                  <a:cubicBezTo>
                    <a:pt x="21" y="143"/>
                    <a:pt x="22" y="143"/>
                    <a:pt x="23" y="143"/>
                  </a:cubicBezTo>
                  <a:cubicBezTo>
                    <a:pt x="24" y="144"/>
                    <a:pt x="24" y="144"/>
                    <a:pt x="25" y="144"/>
                  </a:cubicBezTo>
                  <a:cubicBezTo>
                    <a:pt x="29" y="146"/>
                    <a:pt x="32" y="146"/>
                    <a:pt x="34" y="144"/>
                  </a:cubicBezTo>
                  <a:cubicBezTo>
                    <a:pt x="35" y="142"/>
                    <a:pt x="36" y="141"/>
                    <a:pt x="38" y="139"/>
                  </a:cubicBezTo>
                  <a:cubicBezTo>
                    <a:pt x="40" y="137"/>
                    <a:pt x="42" y="135"/>
                    <a:pt x="43" y="133"/>
                  </a:cubicBezTo>
                  <a:cubicBezTo>
                    <a:pt x="43" y="131"/>
                    <a:pt x="45" y="130"/>
                    <a:pt x="46" y="130"/>
                  </a:cubicBezTo>
                  <a:cubicBezTo>
                    <a:pt x="47" y="130"/>
                    <a:pt x="49" y="132"/>
                    <a:pt x="50" y="134"/>
                  </a:cubicBezTo>
                  <a:cubicBezTo>
                    <a:pt x="51" y="135"/>
                    <a:pt x="51" y="136"/>
                    <a:pt x="52" y="137"/>
                  </a:cubicBezTo>
                  <a:cubicBezTo>
                    <a:pt x="55" y="139"/>
                    <a:pt x="57" y="144"/>
                    <a:pt x="57" y="150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8"/>
                    <a:pt x="59" y="170"/>
                    <a:pt x="62" y="173"/>
                  </a:cubicBezTo>
                  <a:cubicBezTo>
                    <a:pt x="68" y="179"/>
                    <a:pt x="69" y="190"/>
                    <a:pt x="67" y="193"/>
                  </a:cubicBezTo>
                  <a:cubicBezTo>
                    <a:pt x="67" y="195"/>
                    <a:pt x="67" y="197"/>
                    <a:pt x="68" y="199"/>
                  </a:cubicBezTo>
                  <a:cubicBezTo>
                    <a:pt x="68" y="200"/>
                    <a:pt x="69" y="202"/>
                    <a:pt x="69" y="204"/>
                  </a:cubicBezTo>
                  <a:cubicBezTo>
                    <a:pt x="70" y="202"/>
                    <a:pt x="70" y="200"/>
                    <a:pt x="71" y="198"/>
                  </a:cubicBezTo>
                  <a:cubicBezTo>
                    <a:pt x="71" y="198"/>
                    <a:pt x="71" y="198"/>
                    <a:pt x="71" y="197"/>
                  </a:cubicBezTo>
                  <a:cubicBezTo>
                    <a:pt x="72" y="197"/>
                    <a:pt x="72" y="196"/>
                    <a:pt x="72" y="195"/>
                  </a:cubicBezTo>
                  <a:cubicBezTo>
                    <a:pt x="72" y="194"/>
                    <a:pt x="73" y="194"/>
                    <a:pt x="73" y="194"/>
                  </a:cubicBezTo>
                  <a:cubicBezTo>
                    <a:pt x="73" y="193"/>
                    <a:pt x="73" y="192"/>
                    <a:pt x="74" y="190"/>
                  </a:cubicBezTo>
                  <a:cubicBezTo>
                    <a:pt x="74" y="189"/>
                    <a:pt x="73" y="188"/>
                    <a:pt x="72" y="187"/>
                  </a:cubicBezTo>
                  <a:cubicBezTo>
                    <a:pt x="71" y="186"/>
                    <a:pt x="70" y="184"/>
                    <a:pt x="70" y="182"/>
                  </a:cubicBezTo>
                  <a:cubicBezTo>
                    <a:pt x="70" y="179"/>
                    <a:pt x="70" y="173"/>
                    <a:pt x="66" y="170"/>
                  </a:cubicBezTo>
                  <a:cubicBezTo>
                    <a:pt x="63" y="167"/>
                    <a:pt x="61" y="162"/>
                    <a:pt x="61" y="159"/>
                  </a:cubicBezTo>
                  <a:cubicBezTo>
                    <a:pt x="61" y="157"/>
                    <a:pt x="61" y="156"/>
                    <a:pt x="62" y="155"/>
                  </a:cubicBezTo>
                  <a:cubicBezTo>
                    <a:pt x="63" y="154"/>
                    <a:pt x="63" y="152"/>
                    <a:pt x="63" y="150"/>
                  </a:cubicBezTo>
                  <a:cubicBezTo>
                    <a:pt x="63" y="149"/>
                    <a:pt x="63" y="148"/>
                    <a:pt x="64" y="147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5"/>
                  </a:cubicBezTo>
                  <a:cubicBezTo>
                    <a:pt x="65" y="145"/>
                    <a:pt x="65" y="145"/>
                    <a:pt x="65" y="145"/>
                  </a:cubicBezTo>
                  <a:cubicBezTo>
                    <a:pt x="63" y="143"/>
                    <a:pt x="63" y="141"/>
                    <a:pt x="63" y="139"/>
                  </a:cubicBezTo>
                  <a:cubicBezTo>
                    <a:pt x="63" y="138"/>
                    <a:pt x="63" y="137"/>
                    <a:pt x="63" y="137"/>
                  </a:cubicBezTo>
                  <a:cubicBezTo>
                    <a:pt x="60" y="136"/>
                    <a:pt x="53" y="128"/>
                    <a:pt x="53" y="125"/>
                  </a:cubicBezTo>
                  <a:cubicBezTo>
                    <a:pt x="53" y="123"/>
                    <a:pt x="54" y="115"/>
                    <a:pt x="55" y="108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3"/>
                    <a:pt x="61" y="102"/>
                    <a:pt x="64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9" y="102"/>
                    <a:pt x="70" y="101"/>
                    <a:pt x="70" y="100"/>
                  </a:cubicBezTo>
                  <a:cubicBezTo>
                    <a:pt x="72" y="98"/>
                    <a:pt x="75" y="97"/>
                    <a:pt x="77" y="96"/>
                  </a:cubicBezTo>
                  <a:cubicBezTo>
                    <a:pt x="79" y="95"/>
                    <a:pt x="80" y="95"/>
                    <a:pt x="81" y="94"/>
                  </a:cubicBezTo>
                  <a:cubicBezTo>
                    <a:pt x="81" y="94"/>
                    <a:pt x="81" y="94"/>
                    <a:pt x="81" y="94"/>
                  </a:cubicBezTo>
                  <a:lnTo>
                    <a:pt x="81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8" name="Freeform 1125">
              <a:extLst>
                <a:ext uri="{FF2B5EF4-FFF2-40B4-BE49-F238E27FC236}">
                  <a16:creationId xmlns:a16="http://schemas.microsoft.com/office/drawing/2014/main" id="{F398C476-1C13-4EE9-8C6C-7F1C76163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" y="2067"/>
              <a:ext cx="73" cy="159"/>
            </a:xfrm>
            <a:custGeom>
              <a:avLst/>
              <a:gdLst>
                <a:gd name="T0" fmla="*/ 1 w 77"/>
                <a:gd name="T1" fmla="*/ 11 h 167"/>
                <a:gd name="T2" fmla="*/ 2 w 77"/>
                <a:gd name="T3" fmla="*/ 12 h 167"/>
                <a:gd name="T4" fmla="*/ 3 w 77"/>
                <a:gd name="T5" fmla="*/ 14 h 167"/>
                <a:gd name="T6" fmla="*/ 8 w 77"/>
                <a:gd name="T7" fmla="*/ 23 h 167"/>
                <a:gd name="T8" fmla="*/ 9 w 77"/>
                <a:gd name="T9" fmla="*/ 24 h 167"/>
                <a:gd name="T10" fmla="*/ 9 w 77"/>
                <a:gd name="T11" fmla="*/ 24 h 167"/>
                <a:gd name="T12" fmla="*/ 10 w 77"/>
                <a:gd name="T13" fmla="*/ 25 h 167"/>
                <a:gd name="T14" fmla="*/ 14 w 77"/>
                <a:gd name="T15" fmla="*/ 26 h 167"/>
                <a:gd name="T16" fmla="*/ 20 w 77"/>
                <a:gd name="T17" fmla="*/ 25 h 167"/>
                <a:gd name="T18" fmla="*/ 27 w 77"/>
                <a:gd name="T19" fmla="*/ 34 h 167"/>
                <a:gd name="T20" fmla="*/ 23 w 77"/>
                <a:gd name="T21" fmla="*/ 43 h 167"/>
                <a:gd name="T22" fmla="*/ 26 w 77"/>
                <a:gd name="T23" fmla="*/ 48 h 167"/>
                <a:gd name="T24" fmla="*/ 35 w 77"/>
                <a:gd name="T25" fmla="*/ 59 h 167"/>
                <a:gd name="T26" fmla="*/ 42 w 77"/>
                <a:gd name="T27" fmla="*/ 68 h 167"/>
                <a:gd name="T28" fmla="*/ 53 w 77"/>
                <a:gd name="T29" fmla="*/ 81 h 167"/>
                <a:gd name="T30" fmla="*/ 59 w 77"/>
                <a:gd name="T31" fmla="*/ 97 h 167"/>
                <a:gd name="T32" fmla="*/ 59 w 77"/>
                <a:gd name="T33" fmla="*/ 104 h 167"/>
                <a:gd name="T34" fmla="*/ 59 w 77"/>
                <a:gd name="T35" fmla="*/ 107 h 167"/>
                <a:gd name="T36" fmla="*/ 60 w 77"/>
                <a:gd name="T37" fmla="*/ 110 h 167"/>
                <a:gd name="T38" fmla="*/ 62 w 77"/>
                <a:gd name="T39" fmla="*/ 114 h 167"/>
                <a:gd name="T40" fmla="*/ 54 w 77"/>
                <a:gd name="T41" fmla="*/ 129 h 167"/>
                <a:gd name="T42" fmla="*/ 46 w 77"/>
                <a:gd name="T43" fmla="*/ 137 h 167"/>
                <a:gd name="T44" fmla="*/ 42 w 77"/>
                <a:gd name="T45" fmla="*/ 136 h 167"/>
                <a:gd name="T46" fmla="*/ 43 w 77"/>
                <a:gd name="T47" fmla="*/ 139 h 167"/>
                <a:gd name="T48" fmla="*/ 41 w 77"/>
                <a:gd name="T49" fmla="*/ 147 h 167"/>
                <a:gd name="T50" fmla="*/ 32 w 77"/>
                <a:gd name="T51" fmla="*/ 146 h 167"/>
                <a:gd name="T52" fmla="*/ 31 w 77"/>
                <a:gd name="T53" fmla="*/ 147 h 167"/>
                <a:gd name="T54" fmla="*/ 30 w 77"/>
                <a:gd name="T55" fmla="*/ 148 h 167"/>
                <a:gd name="T56" fmla="*/ 29 w 77"/>
                <a:gd name="T57" fmla="*/ 149 h 167"/>
                <a:gd name="T58" fmla="*/ 26 w 77"/>
                <a:gd name="T59" fmla="*/ 150 h 167"/>
                <a:gd name="T60" fmla="*/ 29 w 77"/>
                <a:gd name="T61" fmla="*/ 152 h 167"/>
                <a:gd name="T62" fmla="*/ 29 w 77"/>
                <a:gd name="T63" fmla="*/ 158 h 167"/>
                <a:gd name="T64" fmla="*/ 29 w 77"/>
                <a:gd name="T65" fmla="*/ 167 h 167"/>
                <a:gd name="T66" fmla="*/ 40 w 77"/>
                <a:gd name="T67" fmla="*/ 158 h 167"/>
                <a:gd name="T68" fmla="*/ 40 w 77"/>
                <a:gd name="T69" fmla="*/ 158 h 167"/>
                <a:gd name="T70" fmla="*/ 44 w 77"/>
                <a:gd name="T71" fmla="*/ 152 h 167"/>
                <a:gd name="T72" fmla="*/ 49 w 77"/>
                <a:gd name="T73" fmla="*/ 146 h 167"/>
                <a:gd name="T74" fmla="*/ 53 w 77"/>
                <a:gd name="T75" fmla="*/ 147 h 167"/>
                <a:gd name="T76" fmla="*/ 67 w 77"/>
                <a:gd name="T77" fmla="*/ 140 h 167"/>
                <a:gd name="T78" fmla="*/ 75 w 77"/>
                <a:gd name="T79" fmla="*/ 126 h 167"/>
                <a:gd name="T80" fmla="*/ 73 w 77"/>
                <a:gd name="T81" fmla="*/ 100 h 167"/>
                <a:gd name="T82" fmla="*/ 64 w 77"/>
                <a:gd name="T83" fmla="*/ 84 h 167"/>
                <a:gd name="T84" fmla="*/ 45 w 77"/>
                <a:gd name="T85" fmla="*/ 69 h 167"/>
                <a:gd name="T86" fmla="*/ 40 w 77"/>
                <a:gd name="T87" fmla="*/ 60 h 167"/>
                <a:gd name="T88" fmla="*/ 42 w 77"/>
                <a:gd name="T89" fmla="*/ 36 h 167"/>
                <a:gd name="T90" fmla="*/ 46 w 77"/>
                <a:gd name="T91" fmla="*/ 26 h 167"/>
                <a:gd name="T92" fmla="*/ 57 w 77"/>
                <a:gd name="T93" fmla="*/ 20 h 167"/>
                <a:gd name="T94" fmla="*/ 56 w 77"/>
                <a:gd name="T95" fmla="*/ 20 h 167"/>
                <a:gd name="T96" fmla="*/ 54 w 77"/>
                <a:gd name="T97" fmla="*/ 19 h 167"/>
                <a:gd name="T98" fmla="*/ 52 w 77"/>
                <a:gd name="T99" fmla="*/ 17 h 167"/>
                <a:gd name="T100" fmla="*/ 50 w 77"/>
                <a:gd name="T101" fmla="*/ 16 h 167"/>
                <a:gd name="T102" fmla="*/ 48 w 77"/>
                <a:gd name="T103" fmla="*/ 14 h 167"/>
                <a:gd name="T104" fmla="*/ 46 w 77"/>
                <a:gd name="T105" fmla="*/ 13 h 167"/>
                <a:gd name="T106" fmla="*/ 45 w 77"/>
                <a:gd name="T107" fmla="*/ 11 h 167"/>
                <a:gd name="T108" fmla="*/ 45 w 77"/>
                <a:gd name="T109" fmla="*/ 7 h 167"/>
                <a:gd name="T110" fmla="*/ 46 w 77"/>
                <a:gd name="T111" fmla="*/ 6 h 167"/>
                <a:gd name="T112" fmla="*/ 33 w 77"/>
                <a:gd name="T113" fmla="*/ 0 h 167"/>
                <a:gd name="T114" fmla="*/ 27 w 77"/>
                <a:gd name="T115" fmla="*/ 5 h 167"/>
                <a:gd name="T116" fmla="*/ 22 w 77"/>
                <a:gd name="T117" fmla="*/ 7 h 167"/>
                <a:gd name="T118" fmla="*/ 11 w 77"/>
                <a:gd name="T119" fmla="*/ 7 h 167"/>
                <a:gd name="T120" fmla="*/ 6 w 77"/>
                <a:gd name="T121" fmla="*/ 8 h 167"/>
                <a:gd name="T122" fmla="*/ 1 w 77"/>
                <a:gd name="T123" fmla="*/ 7 h 167"/>
                <a:gd name="T124" fmla="*/ 0 w 77"/>
                <a:gd name="T1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" h="167">
                  <a:moveTo>
                    <a:pt x="0" y="10"/>
                  </a:moveTo>
                  <a:cubicBezTo>
                    <a:pt x="1" y="10"/>
                    <a:pt x="1" y="10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6" y="18"/>
                    <a:pt x="8" y="20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3" y="26"/>
                    <a:pt x="14" y="26"/>
                  </a:cubicBezTo>
                  <a:cubicBezTo>
                    <a:pt x="14" y="26"/>
                    <a:pt x="15" y="26"/>
                    <a:pt x="15" y="26"/>
                  </a:cubicBezTo>
                  <a:cubicBezTo>
                    <a:pt x="16" y="25"/>
                    <a:pt x="18" y="25"/>
                    <a:pt x="20" y="25"/>
                  </a:cubicBezTo>
                  <a:cubicBezTo>
                    <a:pt x="23" y="25"/>
                    <a:pt x="25" y="27"/>
                    <a:pt x="25" y="30"/>
                  </a:cubicBezTo>
                  <a:cubicBezTo>
                    <a:pt x="26" y="32"/>
                    <a:pt x="26" y="33"/>
                    <a:pt x="27" y="34"/>
                  </a:cubicBezTo>
                  <a:cubicBezTo>
                    <a:pt x="28" y="35"/>
                    <a:pt x="29" y="36"/>
                    <a:pt x="29" y="39"/>
                  </a:cubicBezTo>
                  <a:cubicBezTo>
                    <a:pt x="29" y="42"/>
                    <a:pt x="26" y="43"/>
                    <a:pt x="23" y="43"/>
                  </a:cubicBezTo>
                  <a:cubicBezTo>
                    <a:pt x="22" y="43"/>
                    <a:pt x="21" y="44"/>
                    <a:pt x="20" y="44"/>
                  </a:cubicBezTo>
                  <a:cubicBezTo>
                    <a:pt x="21" y="45"/>
                    <a:pt x="24" y="47"/>
                    <a:pt x="26" y="48"/>
                  </a:cubicBezTo>
                  <a:cubicBezTo>
                    <a:pt x="30" y="50"/>
                    <a:pt x="33" y="52"/>
                    <a:pt x="33" y="54"/>
                  </a:cubicBezTo>
                  <a:cubicBezTo>
                    <a:pt x="33" y="55"/>
                    <a:pt x="34" y="57"/>
                    <a:pt x="35" y="59"/>
                  </a:cubicBezTo>
                  <a:cubicBezTo>
                    <a:pt x="36" y="60"/>
                    <a:pt x="37" y="62"/>
                    <a:pt x="38" y="64"/>
                  </a:cubicBezTo>
                  <a:cubicBezTo>
                    <a:pt x="39" y="65"/>
                    <a:pt x="40" y="67"/>
                    <a:pt x="42" y="68"/>
                  </a:cubicBezTo>
                  <a:cubicBezTo>
                    <a:pt x="44" y="71"/>
                    <a:pt x="47" y="73"/>
                    <a:pt x="47" y="76"/>
                  </a:cubicBezTo>
                  <a:cubicBezTo>
                    <a:pt x="48" y="78"/>
                    <a:pt x="51" y="80"/>
                    <a:pt x="53" y="81"/>
                  </a:cubicBezTo>
                  <a:cubicBezTo>
                    <a:pt x="54" y="82"/>
                    <a:pt x="55" y="83"/>
                    <a:pt x="56" y="84"/>
                  </a:cubicBezTo>
                  <a:cubicBezTo>
                    <a:pt x="59" y="87"/>
                    <a:pt x="60" y="93"/>
                    <a:pt x="59" y="97"/>
                  </a:cubicBezTo>
                  <a:cubicBezTo>
                    <a:pt x="59" y="98"/>
                    <a:pt x="59" y="99"/>
                    <a:pt x="59" y="101"/>
                  </a:cubicBezTo>
                  <a:cubicBezTo>
                    <a:pt x="59" y="102"/>
                    <a:pt x="59" y="103"/>
                    <a:pt x="59" y="10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9" y="105"/>
                    <a:pt x="59" y="106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60" y="108"/>
                    <a:pt x="60" y="109"/>
                    <a:pt x="60" y="110"/>
                  </a:cubicBezTo>
                  <a:cubicBezTo>
                    <a:pt x="60" y="110"/>
                    <a:pt x="61" y="111"/>
                    <a:pt x="61" y="111"/>
                  </a:cubicBezTo>
                  <a:cubicBezTo>
                    <a:pt x="61" y="112"/>
                    <a:pt x="62" y="113"/>
                    <a:pt x="62" y="114"/>
                  </a:cubicBezTo>
                  <a:cubicBezTo>
                    <a:pt x="66" y="120"/>
                    <a:pt x="61" y="124"/>
                    <a:pt x="57" y="127"/>
                  </a:cubicBezTo>
                  <a:cubicBezTo>
                    <a:pt x="56" y="127"/>
                    <a:pt x="55" y="128"/>
                    <a:pt x="54" y="129"/>
                  </a:cubicBezTo>
                  <a:cubicBezTo>
                    <a:pt x="54" y="130"/>
                    <a:pt x="53" y="131"/>
                    <a:pt x="53" y="132"/>
                  </a:cubicBezTo>
                  <a:cubicBezTo>
                    <a:pt x="52" y="134"/>
                    <a:pt x="51" y="137"/>
                    <a:pt x="46" y="137"/>
                  </a:cubicBezTo>
                  <a:cubicBezTo>
                    <a:pt x="45" y="137"/>
                    <a:pt x="44" y="137"/>
                    <a:pt x="42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2" y="137"/>
                    <a:pt x="42" y="138"/>
                    <a:pt x="43" y="138"/>
                  </a:cubicBezTo>
                  <a:cubicBezTo>
                    <a:pt x="43" y="138"/>
                    <a:pt x="43" y="139"/>
                    <a:pt x="43" y="139"/>
                  </a:cubicBezTo>
                  <a:cubicBezTo>
                    <a:pt x="44" y="141"/>
                    <a:pt x="45" y="143"/>
                    <a:pt x="44" y="145"/>
                  </a:cubicBezTo>
                  <a:cubicBezTo>
                    <a:pt x="44" y="146"/>
                    <a:pt x="43" y="147"/>
                    <a:pt x="41" y="147"/>
                  </a:cubicBezTo>
                  <a:cubicBezTo>
                    <a:pt x="39" y="147"/>
                    <a:pt x="37" y="147"/>
                    <a:pt x="35" y="146"/>
                  </a:cubicBezTo>
                  <a:cubicBezTo>
                    <a:pt x="34" y="146"/>
                    <a:pt x="33" y="146"/>
                    <a:pt x="32" y="146"/>
                  </a:cubicBezTo>
                  <a:cubicBezTo>
                    <a:pt x="32" y="146"/>
                    <a:pt x="31" y="146"/>
                    <a:pt x="31" y="146"/>
                  </a:cubicBezTo>
                  <a:cubicBezTo>
                    <a:pt x="31" y="146"/>
                    <a:pt x="31" y="147"/>
                    <a:pt x="31" y="147"/>
                  </a:cubicBezTo>
                  <a:cubicBezTo>
                    <a:pt x="31" y="147"/>
                    <a:pt x="31" y="147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29" y="148"/>
                    <a:pt x="29" y="149"/>
                  </a:cubicBezTo>
                  <a:cubicBezTo>
                    <a:pt x="29" y="149"/>
                    <a:pt x="29" y="149"/>
                    <a:pt x="29" y="149"/>
                  </a:cubicBezTo>
                  <a:cubicBezTo>
                    <a:pt x="28" y="149"/>
                    <a:pt x="27" y="150"/>
                    <a:pt x="27" y="150"/>
                  </a:cubicBezTo>
                  <a:cubicBezTo>
                    <a:pt x="27" y="150"/>
                    <a:pt x="26" y="150"/>
                    <a:pt x="26" y="150"/>
                  </a:cubicBezTo>
                  <a:cubicBezTo>
                    <a:pt x="27" y="151"/>
                    <a:pt x="27" y="151"/>
                    <a:pt x="28" y="151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3"/>
                    <a:pt x="30" y="153"/>
                    <a:pt x="31" y="154"/>
                  </a:cubicBezTo>
                  <a:cubicBezTo>
                    <a:pt x="31" y="156"/>
                    <a:pt x="30" y="157"/>
                    <a:pt x="29" y="158"/>
                  </a:cubicBezTo>
                  <a:cubicBezTo>
                    <a:pt x="28" y="160"/>
                    <a:pt x="27" y="161"/>
                    <a:pt x="27" y="163"/>
                  </a:cubicBezTo>
                  <a:cubicBezTo>
                    <a:pt x="27" y="166"/>
                    <a:pt x="28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30" y="164"/>
                    <a:pt x="37" y="159"/>
                    <a:pt x="40" y="158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40" y="154"/>
                    <a:pt x="42" y="154"/>
                    <a:pt x="43" y="154"/>
                  </a:cubicBezTo>
                  <a:cubicBezTo>
                    <a:pt x="43" y="154"/>
                    <a:pt x="43" y="153"/>
                    <a:pt x="44" y="152"/>
                  </a:cubicBezTo>
                  <a:cubicBezTo>
                    <a:pt x="44" y="151"/>
                    <a:pt x="44" y="150"/>
                    <a:pt x="44" y="149"/>
                  </a:cubicBezTo>
                  <a:cubicBezTo>
                    <a:pt x="46" y="147"/>
                    <a:pt x="48" y="146"/>
                    <a:pt x="49" y="146"/>
                  </a:cubicBezTo>
                  <a:cubicBezTo>
                    <a:pt x="50" y="146"/>
                    <a:pt x="50" y="146"/>
                    <a:pt x="51" y="146"/>
                  </a:cubicBezTo>
                  <a:cubicBezTo>
                    <a:pt x="52" y="146"/>
                    <a:pt x="52" y="147"/>
                    <a:pt x="53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7" y="147"/>
                    <a:pt x="62" y="143"/>
                    <a:pt x="67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73" y="136"/>
                    <a:pt x="73" y="136"/>
                    <a:pt x="75" y="126"/>
                  </a:cubicBezTo>
                  <a:cubicBezTo>
                    <a:pt x="77" y="119"/>
                    <a:pt x="75" y="110"/>
                    <a:pt x="74" y="105"/>
                  </a:cubicBezTo>
                  <a:cubicBezTo>
                    <a:pt x="73" y="103"/>
                    <a:pt x="73" y="101"/>
                    <a:pt x="73" y="100"/>
                  </a:cubicBezTo>
                  <a:cubicBezTo>
                    <a:pt x="73" y="98"/>
                    <a:pt x="66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2" y="84"/>
                    <a:pt x="57" y="81"/>
                    <a:pt x="47" y="70"/>
                  </a:cubicBezTo>
                  <a:cubicBezTo>
                    <a:pt x="46" y="70"/>
                    <a:pt x="45" y="69"/>
                    <a:pt x="45" y="69"/>
                  </a:cubicBezTo>
                  <a:cubicBezTo>
                    <a:pt x="43" y="67"/>
                    <a:pt x="43" y="66"/>
                    <a:pt x="42" y="64"/>
                  </a:cubicBezTo>
                  <a:cubicBezTo>
                    <a:pt x="42" y="63"/>
                    <a:pt x="41" y="61"/>
                    <a:pt x="40" y="60"/>
                  </a:cubicBezTo>
                  <a:cubicBezTo>
                    <a:pt x="36" y="56"/>
                    <a:pt x="35" y="49"/>
                    <a:pt x="36" y="43"/>
                  </a:cubicBezTo>
                  <a:cubicBezTo>
                    <a:pt x="37" y="39"/>
                    <a:pt x="39" y="37"/>
                    <a:pt x="42" y="36"/>
                  </a:cubicBezTo>
                  <a:cubicBezTo>
                    <a:pt x="43" y="35"/>
                    <a:pt x="44" y="34"/>
                    <a:pt x="44" y="33"/>
                  </a:cubicBezTo>
                  <a:cubicBezTo>
                    <a:pt x="44" y="30"/>
                    <a:pt x="45" y="28"/>
                    <a:pt x="46" y="26"/>
                  </a:cubicBezTo>
                  <a:cubicBezTo>
                    <a:pt x="47" y="25"/>
                    <a:pt x="48" y="25"/>
                    <a:pt x="50" y="25"/>
                  </a:cubicBezTo>
                  <a:cubicBezTo>
                    <a:pt x="53" y="24"/>
                    <a:pt x="56" y="22"/>
                    <a:pt x="57" y="20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56" y="20"/>
                    <a:pt x="56" y="19"/>
                    <a:pt x="56" y="19"/>
                  </a:cubicBezTo>
                  <a:cubicBezTo>
                    <a:pt x="55" y="19"/>
                    <a:pt x="55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1" y="17"/>
                    <a:pt x="50" y="16"/>
                    <a:pt x="50" y="16"/>
                  </a:cubicBezTo>
                  <a:cubicBezTo>
                    <a:pt x="50" y="16"/>
                    <a:pt x="50" y="16"/>
                    <a:pt x="49" y="16"/>
                  </a:cubicBezTo>
                  <a:cubicBezTo>
                    <a:pt x="49" y="15"/>
                    <a:pt x="48" y="15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3"/>
                    <a:pt x="47" y="13"/>
                    <a:pt x="46" y="1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2"/>
                    <a:pt x="45" y="11"/>
                    <a:pt x="45" y="11"/>
                  </a:cubicBezTo>
                  <a:cubicBezTo>
                    <a:pt x="45" y="11"/>
                    <a:pt x="45" y="10"/>
                    <a:pt x="45" y="10"/>
                  </a:cubicBezTo>
                  <a:cubicBezTo>
                    <a:pt x="45" y="9"/>
                    <a:pt x="45" y="8"/>
                    <a:pt x="45" y="7"/>
                  </a:cubicBezTo>
                  <a:cubicBezTo>
                    <a:pt x="46" y="7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5" y="5"/>
                    <a:pt x="43" y="5"/>
                  </a:cubicBezTo>
                  <a:cubicBezTo>
                    <a:pt x="37" y="4"/>
                    <a:pt x="35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28" y="3"/>
                    <a:pt x="27" y="5"/>
                  </a:cubicBezTo>
                  <a:cubicBezTo>
                    <a:pt x="26" y="6"/>
                    <a:pt x="25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1" y="6"/>
                    <a:pt x="20" y="6"/>
                    <a:pt x="19" y="7"/>
                  </a:cubicBezTo>
                  <a:cubicBezTo>
                    <a:pt x="16" y="8"/>
                    <a:pt x="13" y="7"/>
                    <a:pt x="11" y="7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8"/>
                    <a:pt x="8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1" y="8"/>
                    <a:pt x="0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9" name="Freeform 1126">
              <a:extLst>
                <a:ext uri="{FF2B5EF4-FFF2-40B4-BE49-F238E27FC236}">
                  <a16:creationId xmlns:a16="http://schemas.microsoft.com/office/drawing/2014/main" id="{CE0BAA27-4B74-4246-BDEA-55515ABB2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" y="2077"/>
              <a:ext cx="73" cy="91"/>
            </a:xfrm>
            <a:custGeom>
              <a:avLst/>
              <a:gdLst>
                <a:gd name="T0" fmla="*/ 16 w 77"/>
                <a:gd name="T1" fmla="*/ 0 h 95"/>
                <a:gd name="T2" fmla="*/ 14 w 77"/>
                <a:gd name="T3" fmla="*/ 0 h 95"/>
                <a:gd name="T4" fmla="*/ 14 w 77"/>
                <a:gd name="T5" fmla="*/ 2 h 95"/>
                <a:gd name="T6" fmla="*/ 11 w 77"/>
                <a:gd name="T7" fmla="*/ 14 h 95"/>
                <a:gd name="T8" fmla="*/ 6 w 77"/>
                <a:gd name="T9" fmla="*/ 10 h 95"/>
                <a:gd name="T10" fmla="*/ 5 w 77"/>
                <a:gd name="T11" fmla="*/ 12 h 95"/>
                <a:gd name="T12" fmla="*/ 4 w 77"/>
                <a:gd name="T13" fmla="*/ 14 h 95"/>
                <a:gd name="T14" fmla="*/ 3 w 77"/>
                <a:gd name="T15" fmla="*/ 15 h 95"/>
                <a:gd name="T16" fmla="*/ 2 w 77"/>
                <a:gd name="T17" fmla="*/ 18 h 95"/>
                <a:gd name="T18" fmla="*/ 2 w 77"/>
                <a:gd name="T19" fmla="*/ 19 h 95"/>
                <a:gd name="T20" fmla="*/ 1 w 77"/>
                <a:gd name="T21" fmla="*/ 20 h 95"/>
                <a:gd name="T22" fmla="*/ 0 w 77"/>
                <a:gd name="T23" fmla="*/ 20 h 95"/>
                <a:gd name="T24" fmla="*/ 0 w 77"/>
                <a:gd name="T25" fmla="*/ 20 h 95"/>
                <a:gd name="T26" fmla="*/ 1 w 77"/>
                <a:gd name="T27" fmla="*/ 25 h 95"/>
                <a:gd name="T28" fmla="*/ 3 w 77"/>
                <a:gd name="T29" fmla="*/ 30 h 95"/>
                <a:gd name="T30" fmla="*/ 6 w 77"/>
                <a:gd name="T31" fmla="*/ 30 h 95"/>
                <a:gd name="T32" fmla="*/ 7 w 77"/>
                <a:gd name="T33" fmla="*/ 30 h 95"/>
                <a:gd name="T34" fmla="*/ 8 w 77"/>
                <a:gd name="T35" fmla="*/ 31 h 95"/>
                <a:gd name="T36" fmla="*/ 9 w 77"/>
                <a:gd name="T37" fmla="*/ 41 h 95"/>
                <a:gd name="T38" fmla="*/ 8 w 77"/>
                <a:gd name="T39" fmla="*/ 47 h 95"/>
                <a:gd name="T40" fmla="*/ 5 w 77"/>
                <a:gd name="T41" fmla="*/ 53 h 95"/>
                <a:gd name="T42" fmla="*/ 5 w 77"/>
                <a:gd name="T43" fmla="*/ 54 h 95"/>
                <a:gd name="T44" fmla="*/ 12 w 77"/>
                <a:gd name="T45" fmla="*/ 49 h 95"/>
                <a:gd name="T46" fmla="*/ 24 w 77"/>
                <a:gd name="T47" fmla="*/ 49 h 95"/>
                <a:gd name="T48" fmla="*/ 34 w 77"/>
                <a:gd name="T49" fmla="*/ 44 h 95"/>
                <a:gd name="T50" fmla="*/ 41 w 77"/>
                <a:gd name="T51" fmla="*/ 46 h 95"/>
                <a:gd name="T52" fmla="*/ 49 w 77"/>
                <a:gd name="T53" fmla="*/ 54 h 95"/>
                <a:gd name="T54" fmla="*/ 49 w 77"/>
                <a:gd name="T55" fmla="*/ 67 h 95"/>
                <a:gd name="T56" fmla="*/ 58 w 77"/>
                <a:gd name="T57" fmla="*/ 85 h 95"/>
                <a:gd name="T58" fmla="*/ 59 w 77"/>
                <a:gd name="T59" fmla="*/ 87 h 95"/>
                <a:gd name="T60" fmla="*/ 59 w 77"/>
                <a:gd name="T61" fmla="*/ 89 h 95"/>
                <a:gd name="T62" fmla="*/ 59 w 77"/>
                <a:gd name="T63" fmla="*/ 91 h 95"/>
                <a:gd name="T64" fmla="*/ 58 w 77"/>
                <a:gd name="T65" fmla="*/ 93 h 95"/>
                <a:gd name="T66" fmla="*/ 58 w 77"/>
                <a:gd name="T67" fmla="*/ 93 h 95"/>
                <a:gd name="T68" fmla="*/ 61 w 77"/>
                <a:gd name="T69" fmla="*/ 94 h 95"/>
                <a:gd name="T70" fmla="*/ 71 w 77"/>
                <a:gd name="T71" fmla="*/ 90 h 95"/>
                <a:gd name="T72" fmla="*/ 74 w 77"/>
                <a:gd name="T73" fmla="*/ 90 h 95"/>
                <a:gd name="T74" fmla="*/ 75 w 77"/>
                <a:gd name="T75" fmla="*/ 90 h 95"/>
                <a:gd name="T76" fmla="*/ 76 w 77"/>
                <a:gd name="T77" fmla="*/ 89 h 95"/>
                <a:gd name="T78" fmla="*/ 77 w 77"/>
                <a:gd name="T79" fmla="*/ 89 h 95"/>
                <a:gd name="T80" fmla="*/ 77 w 77"/>
                <a:gd name="T81" fmla="*/ 87 h 95"/>
                <a:gd name="T82" fmla="*/ 77 w 77"/>
                <a:gd name="T83" fmla="*/ 85 h 95"/>
                <a:gd name="T84" fmla="*/ 77 w 77"/>
                <a:gd name="T85" fmla="*/ 82 h 95"/>
                <a:gd name="T86" fmla="*/ 75 w 77"/>
                <a:gd name="T87" fmla="*/ 76 h 95"/>
                <a:gd name="T88" fmla="*/ 66 w 77"/>
                <a:gd name="T89" fmla="*/ 66 h 95"/>
                <a:gd name="T90" fmla="*/ 56 w 77"/>
                <a:gd name="T91" fmla="*/ 54 h 95"/>
                <a:gd name="T92" fmla="*/ 51 w 77"/>
                <a:gd name="T93" fmla="*/ 43 h 95"/>
                <a:gd name="T94" fmla="*/ 39 w 77"/>
                <a:gd name="T95" fmla="*/ 32 h 95"/>
                <a:gd name="T96" fmla="*/ 47 w 77"/>
                <a:gd name="T97" fmla="*/ 28 h 95"/>
                <a:gd name="T98" fmla="*/ 43 w 77"/>
                <a:gd name="T99" fmla="*/ 19 h 95"/>
                <a:gd name="T100" fmla="*/ 39 w 77"/>
                <a:gd name="T101" fmla="*/ 19 h 95"/>
                <a:gd name="T102" fmla="*/ 37 w 77"/>
                <a:gd name="T103" fmla="*/ 19 h 95"/>
                <a:gd name="T104" fmla="*/ 32 w 77"/>
                <a:gd name="T105" fmla="*/ 19 h 95"/>
                <a:gd name="T106" fmla="*/ 30 w 77"/>
                <a:gd name="T107" fmla="*/ 17 h 95"/>
                <a:gd name="T108" fmla="*/ 30 w 77"/>
                <a:gd name="T109" fmla="*/ 17 h 95"/>
                <a:gd name="T110" fmla="*/ 28 w 77"/>
                <a:gd name="T111" fmla="*/ 16 h 95"/>
                <a:gd name="T112" fmla="*/ 27 w 77"/>
                <a:gd name="T113" fmla="*/ 14 h 95"/>
                <a:gd name="T114" fmla="*/ 26 w 77"/>
                <a:gd name="T115" fmla="*/ 12 h 95"/>
                <a:gd name="T116" fmla="*/ 21 w 77"/>
                <a:gd name="T117" fmla="*/ 3 h 95"/>
                <a:gd name="T118" fmla="*/ 20 w 77"/>
                <a:gd name="T119" fmla="*/ 2 h 95"/>
                <a:gd name="T120" fmla="*/ 19 w 77"/>
                <a:gd name="T121" fmla="*/ 1 h 95"/>
                <a:gd name="T122" fmla="*/ 18 w 77"/>
                <a:gd name="T123" fmla="*/ 0 h 95"/>
                <a:gd name="T124" fmla="*/ 18 w 77"/>
                <a:gd name="T12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" h="95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4"/>
                    <a:pt x="17" y="9"/>
                    <a:pt x="15" y="12"/>
                  </a:cubicBezTo>
                  <a:cubicBezTo>
                    <a:pt x="15" y="14"/>
                    <a:pt x="13" y="15"/>
                    <a:pt x="11" y="14"/>
                  </a:cubicBezTo>
                  <a:cubicBezTo>
                    <a:pt x="9" y="14"/>
                    <a:pt x="7" y="12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2"/>
                    <a:pt x="4" y="12"/>
                    <a:pt x="4" y="13"/>
                  </a:cubicBezTo>
                  <a:cubicBezTo>
                    <a:pt x="4" y="13"/>
                    <a:pt x="4" y="13"/>
                    <a:pt x="4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20"/>
                  </a:cubicBezTo>
                  <a:cubicBezTo>
                    <a:pt x="1" y="20"/>
                    <a:pt x="1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2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2" y="30"/>
                    <a:pt x="2" y="30"/>
                    <a:pt x="3" y="30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5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32"/>
                    <a:pt x="9" y="32"/>
                    <a:pt x="9" y="33"/>
                  </a:cubicBezTo>
                  <a:cubicBezTo>
                    <a:pt x="10" y="36"/>
                    <a:pt x="9" y="39"/>
                    <a:pt x="9" y="41"/>
                  </a:cubicBezTo>
                  <a:cubicBezTo>
                    <a:pt x="9" y="42"/>
                    <a:pt x="8" y="44"/>
                    <a:pt x="8" y="45"/>
                  </a:cubicBezTo>
                  <a:cubicBezTo>
                    <a:pt x="8" y="46"/>
                    <a:pt x="8" y="47"/>
                    <a:pt x="8" y="47"/>
                  </a:cubicBezTo>
                  <a:cubicBezTo>
                    <a:pt x="8" y="49"/>
                    <a:pt x="7" y="50"/>
                    <a:pt x="6" y="51"/>
                  </a:cubicBezTo>
                  <a:cubicBezTo>
                    <a:pt x="5" y="52"/>
                    <a:pt x="5" y="52"/>
                    <a:pt x="5" y="53"/>
                  </a:cubicBezTo>
                  <a:cubicBezTo>
                    <a:pt x="5" y="53"/>
                    <a:pt x="5" y="53"/>
                    <a:pt x="5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6" y="53"/>
                    <a:pt x="9" y="51"/>
                    <a:pt x="10" y="50"/>
                  </a:cubicBezTo>
                  <a:cubicBezTo>
                    <a:pt x="11" y="50"/>
                    <a:pt x="12" y="49"/>
                    <a:pt x="12" y="49"/>
                  </a:cubicBezTo>
                  <a:cubicBezTo>
                    <a:pt x="17" y="45"/>
                    <a:pt x="21" y="46"/>
                    <a:pt x="23" y="49"/>
                  </a:cubicBezTo>
                  <a:cubicBezTo>
                    <a:pt x="23" y="49"/>
                    <a:pt x="23" y="49"/>
                    <a:pt x="24" y="49"/>
                  </a:cubicBezTo>
                  <a:cubicBezTo>
                    <a:pt x="25" y="49"/>
                    <a:pt x="27" y="48"/>
                    <a:pt x="27" y="47"/>
                  </a:cubicBezTo>
                  <a:cubicBezTo>
                    <a:pt x="28" y="45"/>
                    <a:pt x="31" y="44"/>
                    <a:pt x="34" y="44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8" y="44"/>
                    <a:pt x="40" y="45"/>
                    <a:pt x="41" y="46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4" y="50"/>
                    <a:pt x="46" y="52"/>
                    <a:pt x="49" y="54"/>
                  </a:cubicBezTo>
                  <a:cubicBezTo>
                    <a:pt x="52" y="56"/>
                    <a:pt x="51" y="60"/>
                    <a:pt x="50" y="63"/>
                  </a:cubicBezTo>
                  <a:cubicBezTo>
                    <a:pt x="50" y="64"/>
                    <a:pt x="49" y="66"/>
                    <a:pt x="49" y="67"/>
                  </a:cubicBezTo>
                  <a:cubicBezTo>
                    <a:pt x="53" y="69"/>
                    <a:pt x="59" y="75"/>
                    <a:pt x="58" y="81"/>
                  </a:cubicBezTo>
                  <a:cubicBezTo>
                    <a:pt x="58" y="83"/>
                    <a:pt x="58" y="84"/>
                    <a:pt x="58" y="85"/>
                  </a:cubicBezTo>
                  <a:cubicBezTo>
                    <a:pt x="59" y="86"/>
                    <a:pt x="59" y="86"/>
                    <a:pt x="59" y="87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59" y="88"/>
                    <a:pt x="59" y="88"/>
                    <a:pt x="59" y="89"/>
                  </a:cubicBezTo>
                  <a:cubicBezTo>
                    <a:pt x="59" y="89"/>
                    <a:pt x="59" y="89"/>
                    <a:pt x="59" y="89"/>
                  </a:cubicBezTo>
                  <a:cubicBezTo>
                    <a:pt x="59" y="90"/>
                    <a:pt x="59" y="90"/>
                    <a:pt x="59" y="91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8" y="92"/>
                    <a:pt x="58" y="92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9" y="94"/>
                    <a:pt x="60" y="94"/>
                    <a:pt x="61" y="95"/>
                  </a:cubicBezTo>
                  <a:cubicBezTo>
                    <a:pt x="61" y="95"/>
                    <a:pt x="61" y="94"/>
                    <a:pt x="61" y="94"/>
                  </a:cubicBezTo>
                  <a:cubicBezTo>
                    <a:pt x="61" y="91"/>
                    <a:pt x="63" y="89"/>
                    <a:pt x="67" y="89"/>
                  </a:cubicBezTo>
                  <a:cubicBezTo>
                    <a:pt x="68" y="89"/>
                    <a:pt x="70" y="89"/>
                    <a:pt x="71" y="90"/>
                  </a:cubicBezTo>
                  <a:cubicBezTo>
                    <a:pt x="72" y="90"/>
                    <a:pt x="72" y="90"/>
                    <a:pt x="73" y="90"/>
                  </a:cubicBezTo>
                  <a:cubicBezTo>
                    <a:pt x="73" y="90"/>
                    <a:pt x="73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89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6" y="89"/>
                    <a:pt x="77" y="89"/>
                    <a:pt x="77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7" y="88"/>
                    <a:pt x="77" y="88"/>
                    <a:pt x="77" y="87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4"/>
                    <a:pt x="77" y="83"/>
                    <a:pt x="77" y="82"/>
                  </a:cubicBezTo>
                  <a:cubicBezTo>
                    <a:pt x="77" y="80"/>
                    <a:pt x="77" y="78"/>
                    <a:pt x="76" y="77"/>
                  </a:cubicBezTo>
                  <a:cubicBezTo>
                    <a:pt x="76" y="76"/>
                    <a:pt x="76" y="76"/>
                    <a:pt x="75" y="76"/>
                  </a:cubicBezTo>
                  <a:cubicBezTo>
                    <a:pt x="75" y="75"/>
                    <a:pt x="74" y="74"/>
                    <a:pt x="73" y="74"/>
                  </a:cubicBezTo>
                  <a:cubicBezTo>
                    <a:pt x="70" y="72"/>
                    <a:pt x="67" y="70"/>
                    <a:pt x="66" y="66"/>
                  </a:cubicBezTo>
                  <a:cubicBezTo>
                    <a:pt x="65" y="64"/>
                    <a:pt x="63" y="62"/>
                    <a:pt x="61" y="60"/>
                  </a:cubicBezTo>
                  <a:cubicBezTo>
                    <a:pt x="59" y="58"/>
                    <a:pt x="57" y="56"/>
                    <a:pt x="56" y="54"/>
                  </a:cubicBezTo>
                  <a:cubicBezTo>
                    <a:pt x="56" y="53"/>
                    <a:pt x="55" y="51"/>
                    <a:pt x="54" y="50"/>
                  </a:cubicBezTo>
                  <a:cubicBezTo>
                    <a:pt x="52" y="48"/>
                    <a:pt x="51" y="46"/>
                    <a:pt x="51" y="43"/>
                  </a:cubicBezTo>
                  <a:cubicBezTo>
                    <a:pt x="50" y="43"/>
                    <a:pt x="48" y="42"/>
                    <a:pt x="46" y="41"/>
                  </a:cubicBezTo>
                  <a:cubicBezTo>
                    <a:pt x="42" y="38"/>
                    <a:pt x="37" y="36"/>
                    <a:pt x="39" y="32"/>
                  </a:cubicBezTo>
                  <a:cubicBezTo>
                    <a:pt x="40" y="29"/>
                    <a:pt x="43" y="29"/>
                    <a:pt x="45" y="28"/>
                  </a:cubicBezTo>
                  <a:cubicBezTo>
                    <a:pt x="46" y="28"/>
                    <a:pt x="47" y="28"/>
                    <a:pt x="47" y="28"/>
                  </a:cubicBezTo>
                  <a:cubicBezTo>
                    <a:pt x="47" y="27"/>
                    <a:pt x="47" y="26"/>
                    <a:pt x="46" y="25"/>
                  </a:cubicBezTo>
                  <a:cubicBezTo>
                    <a:pt x="45" y="24"/>
                    <a:pt x="44" y="22"/>
                    <a:pt x="43" y="19"/>
                  </a:cubicBezTo>
                  <a:cubicBezTo>
                    <a:pt x="43" y="18"/>
                    <a:pt x="43" y="18"/>
                    <a:pt x="42" y="18"/>
                  </a:cubicBezTo>
                  <a:cubicBezTo>
                    <a:pt x="41" y="18"/>
                    <a:pt x="39" y="18"/>
                    <a:pt x="39" y="19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5" y="19"/>
                    <a:pt x="34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1" y="18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6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8" y="16"/>
                    <a:pt x="28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7" y="14"/>
                    <a:pt x="27" y="14"/>
                    <a:pt x="27" y="13"/>
                  </a:cubicBezTo>
                  <a:cubicBezTo>
                    <a:pt x="26" y="13"/>
                    <a:pt x="26" y="12"/>
                    <a:pt x="26" y="12"/>
                  </a:cubicBezTo>
                  <a:cubicBezTo>
                    <a:pt x="26" y="11"/>
                    <a:pt x="25" y="10"/>
                    <a:pt x="24" y="9"/>
                  </a:cubicBezTo>
                  <a:cubicBezTo>
                    <a:pt x="22" y="7"/>
                    <a:pt x="21" y="6"/>
                    <a:pt x="21" y="3"/>
                  </a:cubicBezTo>
                  <a:cubicBezTo>
                    <a:pt x="21" y="3"/>
                    <a:pt x="20" y="3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0" name="Freeform 1127">
              <a:extLst>
                <a:ext uri="{FF2B5EF4-FFF2-40B4-BE49-F238E27FC236}">
                  <a16:creationId xmlns:a16="http://schemas.microsoft.com/office/drawing/2014/main" id="{99A1E9E4-B322-4C0E-BF89-AA4CEC334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0" y="2098"/>
              <a:ext cx="82" cy="159"/>
            </a:xfrm>
            <a:custGeom>
              <a:avLst/>
              <a:gdLst>
                <a:gd name="T0" fmla="*/ 86 w 86"/>
                <a:gd name="T1" fmla="*/ 67 h 166"/>
                <a:gd name="T2" fmla="*/ 86 w 86"/>
                <a:gd name="T3" fmla="*/ 66 h 166"/>
                <a:gd name="T4" fmla="*/ 85 w 86"/>
                <a:gd name="T5" fmla="*/ 59 h 166"/>
                <a:gd name="T6" fmla="*/ 77 w 86"/>
                <a:gd name="T7" fmla="*/ 40 h 166"/>
                <a:gd name="T8" fmla="*/ 70 w 86"/>
                <a:gd name="T9" fmla="*/ 28 h 166"/>
                <a:gd name="T10" fmla="*/ 65 w 86"/>
                <a:gd name="T11" fmla="*/ 26 h 166"/>
                <a:gd name="T12" fmla="*/ 55 w 86"/>
                <a:gd name="T13" fmla="*/ 31 h 166"/>
                <a:gd name="T14" fmla="*/ 49 w 86"/>
                <a:gd name="T15" fmla="*/ 28 h 166"/>
                <a:gd name="T16" fmla="*/ 44 w 86"/>
                <a:gd name="T17" fmla="*/ 31 h 166"/>
                <a:gd name="T18" fmla="*/ 32 w 86"/>
                <a:gd name="T19" fmla="*/ 33 h 166"/>
                <a:gd name="T20" fmla="*/ 34 w 86"/>
                <a:gd name="T21" fmla="*/ 27 h 166"/>
                <a:gd name="T22" fmla="*/ 35 w 86"/>
                <a:gd name="T23" fmla="*/ 23 h 166"/>
                <a:gd name="T24" fmla="*/ 36 w 86"/>
                <a:gd name="T25" fmla="*/ 12 h 166"/>
                <a:gd name="T26" fmla="*/ 34 w 86"/>
                <a:gd name="T27" fmla="*/ 11 h 166"/>
                <a:gd name="T28" fmla="*/ 28 w 86"/>
                <a:gd name="T29" fmla="*/ 3 h 166"/>
                <a:gd name="T30" fmla="*/ 28 w 86"/>
                <a:gd name="T31" fmla="*/ 1 h 166"/>
                <a:gd name="T32" fmla="*/ 27 w 86"/>
                <a:gd name="T33" fmla="*/ 0 h 166"/>
                <a:gd name="T34" fmla="*/ 26 w 86"/>
                <a:gd name="T35" fmla="*/ 1 h 166"/>
                <a:gd name="T36" fmla="*/ 25 w 86"/>
                <a:gd name="T37" fmla="*/ 2 h 166"/>
                <a:gd name="T38" fmla="*/ 24 w 86"/>
                <a:gd name="T39" fmla="*/ 3 h 166"/>
                <a:gd name="T40" fmla="*/ 17 w 86"/>
                <a:gd name="T41" fmla="*/ 6 h 166"/>
                <a:gd name="T42" fmla="*/ 7 w 86"/>
                <a:gd name="T43" fmla="*/ 10 h 166"/>
                <a:gd name="T44" fmla="*/ 2 w 86"/>
                <a:gd name="T45" fmla="*/ 12 h 166"/>
                <a:gd name="T46" fmla="*/ 7 w 86"/>
                <a:gd name="T47" fmla="*/ 38 h 166"/>
                <a:gd name="T48" fmla="*/ 10 w 86"/>
                <a:gd name="T49" fmla="*/ 45 h 166"/>
                <a:gd name="T50" fmla="*/ 10 w 86"/>
                <a:gd name="T51" fmla="*/ 54 h 166"/>
                <a:gd name="T52" fmla="*/ 8 w 86"/>
                <a:gd name="T53" fmla="*/ 62 h 166"/>
                <a:gd name="T54" fmla="*/ 12 w 86"/>
                <a:gd name="T55" fmla="*/ 71 h 166"/>
                <a:gd name="T56" fmla="*/ 18 w 86"/>
                <a:gd name="T57" fmla="*/ 89 h 166"/>
                <a:gd name="T58" fmla="*/ 21 w 86"/>
                <a:gd name="T59" fmla="*/ 95 h 166"/>
                <a:gd name="T60" fmla="*/ 20 w 86"/>
                <a:gd name="T61" fmla="*/ 98 h 166"/>
                <a:gd name="T62" fmla="*/ 19 w 86"/>
                <a:gd name="T63" fmla="*/ 101 h 166"/>
                <a:gd name="T64" fmla="*/ 18 w 86"/>
                <a:gd name="T65" fmla="*/ 104 h 166"/>
                <a:gd name="T66" fmla="*/ 17 w 86"/>
                <a:gd name="T67" fmla="*/ 107 h 166"/>
                <a:gd name="T68" fmla="*/ 14 w 86"/>
                <a:gd name="T69" fmla="*/ 112 h 166"/>
                <a:gd name="T70" fmla="*/ 12 w 86"/>
                <a:gd name="T71" fmla="*/ 114 h 166"/>
                <a:gd name="T72" fmla="*/ 11 w 86"/>
                <a:gd name="T73" fmla="*/ 115 h 166"/>
                <a:gd name="T74" fmla="*/ 8 w 86"/>
                <a:gd name="T75" fmla="*/ 130 h 166"/>
                <a:gd name="T76" fmla="*/ 23 w 86"/>
                <a:gd name="T77" fmla="*/ 153 h 166"/>
                <a:gd name="T78" fmla="*/ 32 w 86"/>
                <a:gd name="T79" fmla="*/ 158 h 166"/>
                <a:gd name="T80" fmla="*/ 36 w 86"/>
                <a:gd name="T81" fmla="*/ 160 h 166"/>
                <a:gd name="T82" fmla="*/ 41 w 86"/>
                <a:gd name="T83" fmla="*/ 166 h 166"/>
                <a:gd name="T84" fmla="*/ 45 w 86"/>
                <a:gd name="T85" fmla="*/ 165 h 166"/>
                <a:gd name="T86" fmla="*/ 45 w 86"/>
                <a:gd name="T87" fmla="*/ 164 h 166"/>
                <a:gd name="T88" fmla="*/ 46 w 86"/>
                <a:gd name="T89" fmla="*/ 163 h 166"/>
                <a:gd name="T90" fmla="*/ 30 w 86"/>
                <a:gd name="T91" fmla="*/ 154 h 166"/>
                <a:gd name="T92" fmla="*/ 25 w 86"/>
                <a:gd name="T93" fmla="*/ 138 h 166"/>
                <a:gd name="T94" fmla="*/ 19 w 86"/>
                <a:gd name="T95" fmla="*/ 130 h 166"/>
                <a:gd name="T96" fmla="*/ 15 w 86"/>
                <a:gd name="T97" fmla="*/ 114 h 166"/>
                <a:gd name="T98" fmla="*/ 19 w 86"/>
                <a:gd name="T99" fmla="*/ 100 h 166"/>
                <a:gd name="T100" fmla="*/ 23 w 86"/>
                <a:gd name="T101" fmla="*/ 83 h 166"/>
                <a:gd name="T102" fmla="*/ 36 w 86"/>
                <a:gd name="T103" fmla="*/ 83 h 166"/>
                <a:gd name="T104" fmla="*/ 43 w 86"/>
                <a:gd name="T105" fmla="*/ 88 h 166"/>
                <a:gd name="T106" fmla="*/ 54 w 86"/>
                <a:gd name="T107" fmla="*/ 94 h 166"/>
                <a:gd name="T108" fmla="*/ 53 w 86"/>
                <a:gd name="T109" fmla="*/ 93 h 166"/>
                <a:gd name="T110" fmla="*/ 51 w 86"/>
                <a:gd name="T111" fmla="*/ 85 h 166"/>
                <a:gd name="T112" fmla="*/ 70 w 86"/>
                <a:gd name="T113" fmla="*/ 68 h 166"/>
                <a:gd name="T114" fmla="*/ 76 w 86"/>
                <a:gd name="T115" fmla="*/ 68 h 166"/>
                <a:gd name="T116" fmla="*/ 82 w 86"/>
                <a:gd name="T117" fmla="*/ 68 h 166"/>
                <a:gd name="T118" fmla="*/ 83 w 86"/>
                <a:gd name="T119" fmla="*/ 68 h 166"/>
                <a:gd name="T120" fmla="*/ 84 w 86"/>
                <a:gd name="T121" fmla="*/ 68 h 166"/>
                <a:gd name="T122" fmla="*/ 85 w 86"/>
                <a:gd name="T123" fmla="*/ 6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6" h="166">
                  <a:moveTo>
                    <a:pt x="86" y="68"/>
                  </a:move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6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5"/>
                    <a:pt x="86" y="65"/>
                    <a:pt x="86" y="64"/>
                  </a:cubicBezTo>
                  <a:cubicBezTo>
                    <a:pt x="85" y="62"/>
                    <a:pt x="85" y="61"/>
                    <a:pt x="85" y="59"/>
                  </a:cubicBezTo>
                  <a:cubicBezTo>
                    <a:pt x="86" y="54"/>
                    <a:pt x="81" y="50"/>
                    <a:pt x="79" y="49"/>
                  </a:cubicBezTo>
                  <a:cubicBezTo>
                    <a:pt x="76" y="48"/>
                    <a:pt x="76" y="44"/>
                    <a:pt x="77" y="40"/>
                  </a:cubicBezTo>
                  <a:cubicBezTo>
                    <a:pt x="77" y="39"/>
                    <a:pt x="78" y="36"/>
                    <a:pt x="78" y="35"/>
                  </a:cubicBezTo>
                  <a:cubicBezTo>
                    <a:pt x="74" y="33"/>
                    <a:pt x="72" y="31"/>
                    <a:pt x="70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8" y="26"/>
                    <a:pt x="67" y="26"/>
                    <a:pt x="65" y="26"/>
                  </a:cubicBezTo>
                  <a:cubicBezTo>
                    <a:pt x="63" y="26"/>
                    <a:pt x="62" y="26"/>
                    <a:pt x="62" y="27"/>
                  </a:cubicBezTo>
                  <a:cubicBezTo>
                    <a:pt x="61" y="29"/>
                    <a:pt x="57" y="31"/>
                    <a:pt x="55" y="31"/>
                  </a:cubicBezTo>
                  <a:cubicBezTo>
                    <a:pt x="53" y="31"/>
                    <a:pt x="52" y="30"/>
                    <a:pt x="51" y="29"/>
                  </a:cubicBezTo>
                  <a:cubicBezTo>
                    <a:pt x="51" y="28"/>
                    <a:pt x="50" y="28"/>
                    <a:pt x="49" y="28"/>
                  </a:cubicBezTo>
                  <a:cubicBezTo>
                    <a:pt x="49" y="28"/>
                    <a:pt x="47" y="29"/>
                    <a:pt x="46" y="30"/>
                  </a:cubicBezTo>
                  <a:cubicBezTo>
                    <a:pt x="45" y="30"/>
                    <a:pt x="44" y="31"/>
                    <a:pt x="44" y="31"/>
                  </a:cubicBezTo>
                  <a:cubicBezTo>
                    <a:pt x="41" y="34"/>
                    <a:pt x="38" y="36"/>
                    <a:pt x="36" y="36"/>
                  </a:cubicBezTo>
                  <a:cubicBezTo>
                    <a:pt x="35" y="36"/>
                    <a:pt x="33" y="36"/>
                    <a:pt x="32" y="33"/>
                  </a:cubicBezTo>
                  <a:cubicBezTo>
                    <a:pt x="32" y="32"/>
                    <a:pt x="32" y="31"/>
                    <a:pt x="32" y="30"/>
                  </a:cubicBezTo>
                  <a:cubicBezTo>
                    <a:pt x="32" y="29"/>
                    <a:pt x="33" y="27"/>
                    <a:pt x="34" y="27"/>
                  </a:cubicBezTo>
                  <a:cubicBezTo>
                    <a:pt x="34" y="26"/>
                    <a:pt x="35" y="25"/>
                    <a:pt x="35" y="25"/>
                  </a:cubicBezTo>
                  <a:cubicBezTo>
                    <a:pt x="35" y="24"/>
                    <a:pt x="35" y="24"/>
                    <a:pt x="35" y="23"/>
                  </a:cubicBezTo>
                  <a:cubicBezTo>
                    <a:pt x="35" y="21"/>
                    <a:pt x="36" y="20"/>
                    <a:pt x="36" y="18"/>
                  </a:cubicBezTo>
                  <a:cubicBezTo>
                    <a:pt x="37" y="16"/>
                    <a:pt x="37" y="14"/>
                    <a:pt x="36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1"/>
                    <a:pt x="35" y="11"/>
                    <a:pt x="34" y="11"/>
                  </a:cubicBezTo>
                  <a:cubicBezTo>
                    <a:pt x="32" y="12"/>
                    <a:pt x="30" y="11"/>
                    <a:pt x="29" y="9"/>
                  </a:cubicBezTo>
                  <a:cubicBezTo>
                    <a:pt x="28" y="7"/>
                    <a:pt x="28" y="5"/>
                    <a:pt x="28" y="3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7" y="1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2" y="3"/>
                    <a:pt x="22" y="4"/>
                  </a:cubicBezTo>
                  <a:cubicBezTo>
                    <a:pt x="20" y="4"/>
                    <a:pt x="18" y="5"/>
                    <a:pt x="17" y="6"/>
                  </a:cubicBezTo>
                  <a:cubicBezTo>
                    <a:pt x="16" y="9"/>
                    <a:pt x="13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10"/>
                    <a:pt x="3" y="10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22"/>
                    <a:pt x="0" y="28"/>
                    <a:pt x="0" y="29"/>
                  </a:cubicBezTo>
                  <a:cubicBezTo>
                    <a:pt x="1" y="31"/>
                    <a:pt x="6" y="37"/>
                    <a:pt x="7" y="38"/>
                  </a:cubicBezTo>
                  <a:cubicBezTo>
                    <a:pt x="10" y="38"/>
                    <a:pt x="10" y="41"/>
                    <a:pt x="10" y="43"/>
                  </a:cubicBezTo>
                  <a:cubicBezTo>
                    <a:pt x="10" y="43"/>
                    <a:pt x="10" y="45"/>
                    <a:pt x="10" y="45"/>
                  </a:cubicBezTo>
                  <a:cubicBezTo>
                    <a:pt x="12" y="46"/>
                    <a:pt x="13" y="48"/>
                    <a:pt x="12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6"/>
                    <a:pt x="10" y="60"/>
                    <a:pt x="8" y="62"/>
                  </a:cubicBezTo>
                  <a:cubicBezTo>
                    <a:pt x="8" y="62"/>
                    <a:pt x="8" y="62"/>
                    <a:pt x="8" y="63"/>
                  </a:cubicBezTo>
                  <a:cubicBezTo>
                    <a:pt x="8" y="65"/>
                    <a:pt x="9" y="68"/>
                    <a:pt x="12" y="71"/>
                  </a:cubicBezTo>
                  <a:cubicBezTo>
                    <a:pt x="17" y="75"/>
                    <a:pt x="17" y="82"/>
                    <a:pt x="17" y="86"/>
                  </a:cubicBezTo>
                  <a:cubicBezTo>
                    <a:pt x="17" y="87"/>
                    <a:pt x="18" y="88"/>
                    <a:pt x="18" y="89"/>
                  </a:cubicBezTo>
                  <a:cubicBezTo>
                    <a:pt x="19" y="90"/>
                    <a:pt x="21" y="92"/>
                    <a:pt x="21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0" y="96"/>
                    <a:pt x="20" y="97"/>
                    <a:pt x="20" y="98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0" y="99"/>
                    <a:pt x="19" y="100"/>
                    <a:pt x="19" y="100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9" y="102"/>
                    <a:pt x="18" y="103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7" y="105"/>
                    <a:pt x="17" y="106"/>
                    <a:pt x="17" y="107"/>
                  </a:cubicBezTo>
                  <a:cubicBezTo>
                    <a:pt x="17" y="107"/>
                    <a:pt x="17" y="107"/>
                    <a:pt x="17" y="107"/>
                  </a:cubicBezTo>
                  <a:cubicBezTo>
                    <a:pt x="16" y="109"/>
                    <a:pt x="15" y="110"/>
                    <a:pt x="14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3" y="113"/>
                    <a:pt x="13" y="113"/>
                    <a:pt x="13" y="114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4"/>
                    <a:pt x="11" y="115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1" y="116"/>
                    <a:pt x="10" y="118"/>
                    <a:pt x="10" y="119"/>
                  </a:cubicBezTo>
                  <a:cubicBezTo>
                    <a:pt x="9" y="123"/>
                    <a:pt x="9" y="127"/>
                    <a:pt x="8" y="130"/>
                  </a:cubicBezTo>
                  <a:cubicBezTo>
                    <a:pt x="7" y="132"/>
                    <a:pt x="6" y="137"/>
                    <a:pt x="7" y="138"/>
                  </a:cubicBezTo>
                  <a:cubicBezTo>
                    <a:pt x="10" y="138"/>
                    <a:pt x="15" y="143"/>
                    <a:pt x="23" y="153"/>
                  </a:cubicBezTo>
                  <a:cubicBezTo>
                    <a:pt x="24" y="154"/>
                    <a:pt x="25" y="156"/>
                    <a:pt x="26" y="158"/>
                  </a:cubicBezTo>
                  <a:cubicBezTo>
                    <a:pt x="28" y="158"/>
                    <a:pt x="30" y="158"/>
                    <a:pt x="32" y="158"/>
                  </a:cubicBezTo>
                  <a:cubicBezTo>
                    <a:pt x="32" y="158"/>
                    <a:pt x="33" y="159"/>
                    <a:pt x="33" y="159"/>
                  </a:cubicBezTo>
                  <a:cubicBezTo>
                    <a:pt x="34" y="159"/>
                    <a:pt x="35" y="160"/>
                    <a:pt x="36" y="160"/>
                  </a:cubicBezTo>
                  <a:cubicBezTo>
                    <a:pt x="38" y="162"/>
                    <a:pt x="39" y="164"/>
                    <a:pt x="39" y="166"/>
                  </a:cubicBezTo>
                  <a:cubicBezTo>
                    <a:pt x="39" y="166"/>
                    <a:pt x="40" y="166"/>
                    <a:pt x="41" y="166"/>
                  </a:cubicBezTo>
                  <a:cubicBezTo>
                    <a:pt x="42" y="166"/>
                    <a:pt x="44" y="166"/>
                    <a:pt x="44" y="166"/>
                  </a:cubicBezTo>
                  <a:cubicBezTo>
                    <a:pt x="44" y="166"/>
                    <a:pt x="45" y="166"/>
                    <a:pt x="45" y="165"/>
                  </a:cubicBezTo>
                  <a:cubicBezTo>
                    <a:pt x="45" y="165"/>
                    <a:pt x="45" y="165"/>
                    <a:pt x="45" y="165"/>
                  </a:cubicBezTo>
                  <a:cubicBezTo>
                    <a:pt x="45" y="164"/>
                    <a:pt x="45" y="164"/>
                    <a:pt x="45" y="164"/>
                  </a:cubicBezTo>
                  <a:cubicBezTo>
                    <a:pt x="45" y="164"/>
                    <a:pt x="46" y="164"/>
                    <a:pt x="46" y="164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4" y="161"/>
                    <a:pt x="39" y="158"/>
                    <a:pt x="36" y="158"/>
                  </a:cubicBezTo>
                  <a:cubicBezTo>
                    <a:pt x="34" y="158"/>
                    <a:pt x="32" y="156"/>
                    <a:pt x="30" y="154"/>
                  </a:cubicBezTo>
                  <a:cubicBezTo>
                    <a:pt x="27" y="151"/>
                    <a:pt x="26" y="146"/>
                    <a:pt x="26" y="143"/>
                  </a:cubicBezTo>
                  <a:cubicBezTo>
                    <a:pt x="27" y="141"/>
                    <a:pt x="26" y="140"/>
                    <a:pt x="25" y="138"/>
                  </a:cubicBezTo>
                  <a:cubicBezTo>
                    <a:pt x="23" y="137"/>
                    <a:pt x="22" y="135"/>
                    <a:pt x="22" y="133"/>
                  </a:cubicBezTo>
                  <a:cubicBezTo>
                    <a:pt x="22" y="132"/>
                    <a:pt x="22" y="131"/>
                    <a:pt x="19" y="130"/>
                  </a:cubicBezTo>
                  <a:cubicBezTo>
                    <a:pt x="18" y="130"/>
                    <a:pt x="17" y="130"/>
                    <a:pt x="16" y="129"/>
                  </a:cubicBezTo>
                  <a:cubicBezTo>
                    <a:pt x="12" y="127"/>
                    <a:pt x="14" y="120"/>
                    <a:pt x="15" y="114"/>
                  </a:cubicBezTo>
                  <a:cubicBezTo>
                    <a:pt x="16" y="112"/>
                    <a:pt x="16" y="110"/>
                    <a:pt x="16" y="109"/>
                  </a:cubicBezTo>
                  <a:cubicBezTo>
                    <a:pt x="17" y="107"/>
                    <a:pt x="18" y="104"/>
                    <a:pt x="19" y="100"/>
                  </a:cubicBezTo>
                  <a:cubicBezTo>
                    <a:pt x="21" y="96"/>
                    <a:pt x="24" y="89"/>
                    <a:pt x="23" y="87"/>
                  </a:cubicBezTo>
                  <a:cubicBezTo>
                    <a:pt x="22" y="86"/>
                    <a:pt x="22" y="84"/>
                    <a:pt x="23" y="83"/>
                  </a:cubicBezTo>
                  <a:cubicBezTo>
                    <a:pt x="24" y="80"/>
                    <a:pt x="28" y="79"/>
                    <a:pt x="30" y="79"/>
                  </a:cubicBezTo>
                  <a:cubicBezTo>
                    <a:pt x="33" y="79"/>
                    <a:pt x="35" y="80"/>
                    <a:pt x="36" y="83"/>
                  </a:cubicBezTo>
                  <a:cubicBezTo>
                    <a:pt x="37" y="88"/>
                    <a:pt x="38" y="88"/>
                    <a:pt x="42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7" y="88"/>
                    <a:pt x="49" y="90"/>
                    <a:pt x="51" y="92"/>
                  </a:cubicBezTo>
                  <a:cubicBezTo>
                    <a:pt x="52" y="93"/>
                    <a:pt x="53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3" y="93"/>
                  </a:cubicBezTo>
                  <a:cubicBezTo>
                    <a:pt x="53" y="92"/>
                    <a:pt x="52" y="91"/>
                    <a:pt x="52" y="88"/>
                  </a:cubicBezTo>
                  <a:cubicBezTo>
                    <a:pt x="52" y="87"/>
                    <a:pt x="52" y="86"/>
                    <a:pt x="51" y="85"/>
                  </a:cubicBezTo>
                  <a:cubicBezTo>
                    <a:pt x="50" y="83"/>
                    <a:pt x="49" y="81"/>
                    <a:pt x="52" y="77"/>
                  </a:cubicBezTo>
                  <a:cubicBezTo>
                    <a:pt x="57" y="70"/>
                    <a:pt x="65" y="67"/>
                    <a:pt x="70" y="68"/>
                  </a:cubicBezTo>
                  <a:cubicBezTo>
                    <a:pt x="70" y="68"/>
                    <a:pt x="70" y="68"/>
                    <a:pt x="71" y="68"/>
                  </a:cubicBezTo>
                  <a:cubicBezTo>
                    <a:pt x="72" y="69"/>
                    <a:pt x="74" y="68"/>
                    <a:pt x="76" y="68"/>
                  </a:cubicBezTo>
                  <a:cubicBezTo>
                    <a:pt x="78" y="68"/>
                    <a:pt x="79" y="68"/>
                    <a:pt x="81" y="68"/>
                  </a:cubicBezTo>
                  <a:cubicBezTo>
                    <a:pt x="81" y="68"/>
                    <a:pt x="81" y="68"/>
                    <a:pt x="82" y="68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82" y="68"/>
                    <a:pt x="83" y="68"/>
                    <a:pt x="83" y="6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85" y="68"/>
                    <a:pt x="85" y="68"/>
                    <a:pt x="85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6" y="68"/>
                    <a:pt x="86" y="68"/>
                    <a:pt x="8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1" name="Freeform 1128">
              <a:extLst>
                <a:ext uri="{FF2B5EF4-FFF2-40B4-BE49-F238E27FC236}">
                  <a16:creationId xmlns:a16="http://schemas.microsoft.com/office/drawing/2014/main" id="{A4CE2F36-13EF-4AED-BC65-54B7377B0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2251"/>
              <a:ext cx="100" cy="60"/>
            </a:xfrm>
            <a:custGeom>
              <a:avLst/>
              <a:gdLst>
                <a:gd name="T0" fmla="*/ 94 w 105"/>
                <a:gd name="T1" fmla="*/ 19 h 63"/>
                <a:gd name="T2" fmla="*/ 105 w 105"/>
                <a:gd name="T3" fmla="*/ 16 h 63"/>
                <a:gd name="T4" fmla="*/ 99 w 105"/>
                <a:gd name="T5" fmla="*/ 12 h 63"/>
                <a:gd name="T6" fmla="*/ 90 w 105"/>
                <a:gd name="T7" fmla="*/ 11 h 63"/>
                <a:gd name="T8" fmla="*/ 78 w 105"/>
                <a:gd name="T9" fmla="*/ 0 h 63"/>
                <a:gd name="T10" fmla="*/ 68 w 105"/>
                <a:gd name="T11" fmla="*/ 14 h 63"/>
                <a:gd name="T12" fmla="*/ 63 w 105"/>
                <a:gd name="T13" fmla="*/ 21 h 63"/>
                <a:gd name="T14" fmla="*/ 64 w 105"/>
                <a:gd name="T15" fmla="*/ 24 h 63"/>
                <a:gd name="T16" fmla="*/ 64 w 105"/>
                <a:gd name="T17" fmla="*/ 25 h 63"/>
                <a:gd name="T18" fmla="*/ 64 w 105"/>
                <a:gd name="T19" fmla="*/ 27 h 63"/>
                <a:gd name="T20" fmla="*/ 63 w 105"/>
                <a:gd name="T21" fmla="*/ 28 h 63"/>
                <a:gd name="T22" fmla="*/ 61 w 105"/>
                <a:gd name="T23" fmla="*/ 29 h 63"/>
                <a:gd name="T24" fmla="*/ 54 w 105"/>
                <a:gd name="T25" fmla="*/ 32 h 63"/>
                <a:gd name="T26" fmla="*/ 53 w 105"/>
                <a:gd name="T27" fmla="*/ 31 h 63"/>
                <a:gd name="T28" fmla="*/ 52 w 105"/>
                <a:gd name="T29" fmla="*/ 31 h 63"/>
                <a:gd name="T30" fmla="*/ 51 w 105"/>
                <a:gd name="T31" fmla="*/ 30 h 63"/>
                <a:gd name="T32" fmla="*/ 50 w 105"/>
                <a:gd name="T33" fmla="*/ 30 h 63"/>
                <a:gd name="T34" fmla="*/ 49 w 105"/>
                <a:gd name="T35" fmla="*/ 28 h 63"/>
                <a:gd name="T36" fmla="*/ 48 w 105"/>
                <a:gd name="T37" fmla="*/ 27 h 63"/>
                <a:gd name="T38" fmla="*/ 47 w 105"/>
                <a:gd name="T39" fmla="*/ 25 h 63"/>
                <a:gd name="T40" fmla="*/ 39 w 105"/>
                <a:gd name="T41" fmla="*/ 38 h 63"/>
                <a:gd name="T42" fmla="*/ 21 w 105"/>
                <a:gd name="T43" fmla="*/ 44 h 63"/>
                <a:gd name="T44" fmla="*/ 16 w 105"/>
                <a:gd name="T45" fmla="*/ 57 h 63"/>
                <a:gd name="T46" fmla="*/ 3 w 105"/>
                <a:gd name="T47" fmla="*/ 57 h 63"/>
                <a:gd name="T48" fmla="*/ 0 w 105"/>
                <a:gd name="T49" fmla="*/ 56 h 63"/>
                <a:gd name="T50" fmla="*/ 0 w 105"/>
                <a:gd name="T51" fmla="*/ 56 h 63"/>
                <a:gd name="T52" fmla="*/ 1 w 105"/>
                <a:gd name="T53" fmla="*/ 57 h 63"/>
                <a:gd name="T54" fmla="*/ 1 w 105"/>
                <a:gd name="T55" fmla="*/ 57 h 63"/>
                <a:gd name="T56" fmla="*/ 6 w 105"/>
                <a:gd name="T57" fmla="*/ 60 h 63"/>
                <a:gd name="T58" fmla="*/ 7 w 105"/>
                <a:gd name="T59" fmla="*/ 62 h 63"/>
                <a:gd name="T60" fmla="*/ 8 w 105"/>
                <a:gd name="T61" fmla="*/ 62 h 63"/>
                <a:gd name="T62" fmla="*/ 10 w 105"/>
                <a:gd name="T63" fmla="*/ 62 h 63"/>
                <a:gd name="T64" fmla="*/ 17 w 105"/>
                <a:gd name="T65" fmla="*/ 61 h 63"/>
                <a:gd name="T66" fmla="*/ 24 w 105"/>
                <a:gd name="T67" fmla="*/ 61 h 63"/>
                <a:gd name="T68" fmla="*/ 36 w 105"/>
                <a:gd name="T69" fmla="*/ 56 h 63"/>
                <a:gd name="T70" fmla="*/ 43 w 105"/>
                <a:gd name="T71" fmla="*/ 59 h 63"/>
                <a:gd name="T72" fmla="*/ 43 w 105"/>
                <a:gd name="T73" fmla="*/ 59 h 63"/>
                <a:gd name="T74" fmla="*/ 52 w 105"/>
                <a:gd name="T75" fmla="*/ 56 h 63"/>
                <a:gd name="T76" fmla="*/ 57 w 105"/>
                <a:gd name="T77" fmla="*/ 46 h 63"/>
                <a:gd name="T78" fmla="*/ 62 w 105"/>
                <a:gd name="T79" fmla="*/ 38 h 63"/>
                <a:gd name="T80" fmla="*/ 66 w 105"/>
                <a:gd name="T81" fmla="*/ 27 h 63"/>
                <a:gd name="T82" fmla="*/ 84 w 105"/>
                <a:gd name="T83" fmla="*/ 24 h 63"/>
                <a:gd name="T84" fmla="*/ 85 w 105"/>
                <a:gd name="T85" fmla="*/ 24 h 63"/>
                <a:gd name="T86" fmla="*/ 87 w 105"/>
                <a:gd name="T87" fmla="*/ 24 h 63"/>
                <a:gd name="T88" fmla="*/ 89 w 105"/>
                <a:gd name="T89" fmla="*/ 25 h 63"/>
                <a:gd name="T90" fmla="*/ 95 w 105"/>
                <a:gd name="T91" fmla="*/ 2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5" h="63">
                  <a:moveTo>
                    <a:pt x="95" y="22"/>
                  </a:moveTo>
                  <a:cubicBezTo>
                    <a:pt x="93" y="21"/>
                    <a:pt x="94" y="20"/>
                    <a:pt x="94" y="19"/>
                  </a:cubicBezTo>
                  <a:cubicBezTo>
                    <a:pt x="94" y="17"/>
                    <a:pt x="96" y="17"/>
                    <a:pt x="99" y="17"/>
                  </a:cubicBezTo>
                  <a:cubicBezTo>
                    <a:pt x="100" y="17"/>
                    <a:pt x="104" y="17"/>
                    <a:pt x="105" y="16"/>
                  </a:cubicBezTo>
                  <a:cubicBezTo>
                    <a:pt x="105" y="15"/>
                    <a:pt x="105" y="15"/>
                    <a:pt x="104" y="14"/>
                  </a:cubicBezTo>
                  <a:cubicBezTo>
                    <a:pt x="103" y="12"/>
                    <a:pt x="100" y="11"/>
                    <a:pt x="99" y="12"/>
                  </a:cubicBezTo>
                  <a:cubicBezTo>
                    <a:pt x="98" y="12"/>
                    <a:pt x="97" y="12"/>
                    <a:pt x="96" y="12"/>
                  </a:cubicBezTo>
                  <a:cubicBezTo>
                    <a:pt x="94" y="12"/>
                    <a:pt x="92" y="12"/>
                    <a:pt x="90" y="11"/>
                  </a:cubicBezTo>
                  <a:cubicBezTo>
                    <a:pt x="87" y="10"/>
                    <a:pt x="87" y="8"/>
                    <a:pt x="87" y="7"/>
                  </a:cubicBezTo>
                  <a:cubicBezTo>
                    <a:pt x="87" y="5"/>
                    <a:pt x="81" y="0"/>
                    <a:pt x="78" y="0"/>
                  </a:cubicBezTo>
                  <a:cubicBezTo>
                    <a:pt x="76" y="0"/>
                    <a:pt x="72" y="7"/>
                    <a:pt x="71" y="10"/>
                  </a:cubicBezTo>
                  <a:cubicBezTo>
                    <a:pt x="71" y="12"/>
                    <a:pt x="69" y="13"/>
                    <a:pt x="68" y="14"/>
                  </a:cubicBezTo>
                  <a:cubicBezTo>
                    <a:pt x="66" y="15"/>
                    <a:pt x="65" y="16"/>
                    <a:pt x="65" y="17"/>
                  </a:cubicBezTo>
                  <a:cubicBezTo>
                    <a:pt x="66" y="18"/>
                    <a:pt x="65" y="20"/>
                    <a:pt x="63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2"/>
                    <a:pt x="64" y="23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64" y="25"/>
                    <a:pt x="64" y="2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6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4" y="28"/>
                    <a:pt x="63" y="28"/>
                  </a:cubicBezTo>
                  <a:cubicBezTo>
                    <a:pt x="63" y="29"/>
                    <a:pt x="62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0" y="29"/>
                    <a:pt x="60" y="29"/>
                    <a:pt x="59" y="30"/>
                  </a:cubicBezTo>
                  <a:cubicBezTo>
                    <a:pt x="58" y="30"/>
                    <a:pt x="56" y="32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31"/>
                    <a:pt x="53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0" y="29"/>
                    <a:pt x="49" y="28"/>
                  </a:cubicBezTo>
                  <a:cubicBezTo>
                    <a:pt x="49" y="28"/>
                    <a:pt x="49" y="28"/>
                    <a:pt x="49" y="27"/>
                  </a:cubicBezTo>
                  <a:cubicBezTo>
                    <a:pt x="49" y="27"/>
                    <a:pt x="48" y="27"/>
                    <a:pt x="48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5" y="26"/>
                    <a:pt x="40" y="32"/>
                    <a:pt x="39" y="38"/>
                  </a:cubicBezTo>
                  <a:cubicBezTo>
                    <a:pt x="38" y="44"/>
                    <a:pt x="33" y="44"/>
                    <a:pt x="27" y="44"/>
                  </a:cubicBezTo>
                  <a:cubicBezTo>
                    <a:pt x="25" y="44"/>
                    <a:pt x="23" y="44"/>
                    <a:pt x="21" y="44"/>
                  </a:cubicBezTo>
                  <a:cubicBezTo>
                    <a:pt x="17" y="45"/>
                    <a:pt x="17" y="47"/>
                    <a:pt x="17" y="52"/>
                  </a:cubicBezTo>
                  <a:cubicBezTo>
                    <a:pt x="16" y="54"/>
                    <a:pt x="16" y="56"/>
                    <a:pt x="16" y="57"/>
                  </a:cubicBezTo>
                  <a:cubicBezTo>
                    <a:pt x="15" y="58"/>
                    <a:pt x="14" y="60"/>
                    <a:pt x="12" y="60"/>
                  </a:cubicBezTo>
                  <a:cubicBezTo>
                    <a:pt x="9" y="60"/>
                    <a:pt x="6" y="58"/>
                    <a:pt x="3" y="57"/>
                  </a:cubicBezTo>
                  <a:cubicBezTo>
                    <a:pt x="2" y="56"/>
                    <a:pt x="1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0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1" y="58"/>
                    <a:pt x="1" y="58"/>
                  </a:cubicBezTo>
                  <a:cubicBezTo>
                    <a:pt x="3" y="58"/>
                    <a:pt x="4" y="59"/>
                    <a:pt x="6" y="60"/>
                  </a:cubicBezTo>
                  <a:cubicBezTo>
                    <a:pt x="6" y="61"/>
                    <a:pt x="7" y="61"/>
                    <a:pt x="7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9" y="63"/>
                    <a:pt x="9" y="63"/>
                  </a:cubicBezTo>
                  <a:cubicBezTo>
                    <a:pt x="9" y="62"/>
                    <a:pt x="10" y="62"/>
                    <a:pt x="10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2" y="61"/>
                    <a:pt x="15" y="61"/>
                    <a:pt x="17" y="61"/>
                  </a:cubicBezTo>
                  <a:cubicBezTo>
                    <a:pt x="18" y="61"/>
                    <a:pt x="19" y="61"/>
                    <a:pt x="20" y="61"/>
                  </a:cubicBezTo>
                  <a:cubicBezTo>
                    <a:pt x="21" y="61"/>
                    <a:pt x="23" y="61"/>
                    <a:pt x="24" y="61"/>
                  </a:cubicBezTo>
                  <a:cubicBezTo>
                    <a:pt x="25" y="61"/>
                    <a:pt x="26" y="60"/>
                    <a:pt x="27" y="59"/>
                  </a:cubicBezTo>
                  <a:cubicBezTo>
                    <a:pt x="29" y="58"/>
                    <a:pt x="31" y="56"/>
                    <a:pt x="36" y="56"/>
                  </a:cubicBezTo>
                  <a:cubicBezTo>
                    <a:pt x="40" y="56"/>
                    <a:pt x="41" y="58"/>
                    <a:pt x="42" y="59"/>
                  </a:cubicBezTo>
                  <a:cubicBezTo>
                    <a:pt x="42" y="59"/>
                    <a:pt x="43" y="59"/>
                    <a:pt x="43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59"/>
                    <a:pt x="44" y="59"/>
                    <a:pt x="46" y="58"/>
                  </a:cubicBezTo>
                  <a:cubicBezTo>
                    <a:pt x="48" y="57"/>
                    <a:pt x="50" y="57"/>
                    <a:pt x="52" y="56"/>
                  </a:cubicBezTo>
                  <a:cubicBezTo>
                    <a:pt x="55" y="56"/>
                    <a:pt x="55" y="56"/>
                    <a:pt x="54" y="54"/>
                  </a:cubicBezTo>
                  <a:cubicBezTo>
                    <a:pt x="54" y="50"/>
                    <a:pt x="56" y="48"/>
                    <a:pt x="57" y="46"/>
                  </a:cubicBezTo>
                  <a:cubicBezTo>
                    <a:pt x="57" y="45"/>
                    <a:pt x="58" y="45"/>
                    <a:pt x="58" y="43"/>
                  </a:cubicBezTo>
                  <a:cubicBezTo>
                    <a:pt x="57" y="40"/>
                    <a:pt x="60" y="39"/>
                    <a:pt x="62" y="38"/>
                  </a:cubicBezTo>
                  <a:cubicBezTo>
                    <a:pt x="63" y="37"/>
                    <a:pt x="65" y="37"/>
                    <a:pt x="64" y="33"/>
                  </a:cubicBezTo>
                  <a:cubicBezTo>
                    <a:pt x="64" y="31"/>
                    <a:pt x="65" y="29"/>
                    <a:pt x="66" y="27"/>
                  </a:cubicBezTo>
                  <a:cubicBezTo>
                    <a:pt x="70" y="23"/>
                    <a:pt x="77" y="23"/>
                    <a:pt x="82" y="24"/>
                  </a:cubicBezTo>
                  <a:cubicBezTo>
                    <a:pt x="83" y="24"/>
                    <a:pt x="83" y="24"/>
                    <a:pt x="84" y="24"/>
                  </a:cubicBezTo>
                  <a:cubicBezTo>
                    <a:pt x="84" y="24"/>
                    <a:pt x="84" y="24"/>
                    <a:pt x="85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6" y="24"/>
                    <a:pt x="87" y="24"/>
                    <a:pt x="87" y="24"/>
                  </a:cubicBezTo>
                  <a:cubicBezTo>
                    <a:pt x="87" y="24"/>
                    <a:pt x="87" y="24"/>
                    <a:pt x="88" y="25"/>
                  </a:cubicBezTo>
                  <a:cubicBezTo>
                    <a:pt x="88" y="25"/>
                    <a:pt x="88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91" y="24"/>
                    <a:pt x="94" y="23"/>
                    <a:pt x="9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2" name="Freeform 1129">
              <a:extLst>
                <a:ext uri="{FF2B5EF4-FFF2-40B4-BE49-F238E27FC236}">
                  <a16:creationId xmlns:a16="http://schemas.microsoft.com/office/drawing/2014/main" id="{A188B3C5-69B8-47CB-848A-362919482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253"/>
              <a:ext cx="40" cy="53"/>
            </a:xfrm>
            <a:custGeom>
              <a:avLst/>
              <a:gdLst>
                <a:gd name="T0" fmla="*/ 9 w 42"/>
                <a:gd name="T1" fmla="*/ 29 h 56"/>
                <a:gd name="T2" fmla="*/ 13 w 42"/>
                <a:gd name="T3" fmla="*/ 36 h 56"/>
                <a:gd name="T4" fmla="*/ 20 w 42"/>
                <a:gd name="T5" fmla="*/ 43 h 56"/>
                <a:gd name="T6" fmla="*/ 23 w 42"/>
                <a:gd name="T7" fmla="*/ 45 h 56"/>
                <a:gd name="T8" fmla="*/ 42 w 42"/>
                <a:gd name="T9" fmla="*/ 56 h 56"/>
                <a:gd name="T10" fmla="*/ 35 w 42"/>
                <a:gd name="T11" fmla="*/ 43 h 56"/>
                <a:gd name="T12" fmla="*/ 33 w 42"/>
                <a:gd name="T13" fmla="*/ 28 h 56"/>
                <a:gd name="T14" fmla="*/ 34 w 42"/>
                <a:gd name="T15" fmla="*/ 20 h 56"/>
                <a:gd name="T16" fmla="*/ 31 w 42"/>
                <a:gd name="T17" fmla="*/ 15 h 56"/>
                <a:gd name="T18" fmla="*/ 26 w 42"/>
                <a:gd name="T19" fmla="*/ 9 h 56"/>
                <a:gd name="T20" fmla="*/ 24 w 42"/>
                <a:gd name="T21" fmla="*/ 7 h 56"/>
                <a:gd name="T22" fmla="*/ 20 w 42"/>
                <a:gd name="T23" fmla="*/ 4 h 56"/>
                <a:gd name="T24" fmla="*/ 20 w 42"/>
                <a:gd name="T25" fmla="*/ 5 h 56"/>
                <a:gd name="T26" fmla="*/ 20 w 42"/>
                <a:gd name="T27" fmla="*/ 5 h 56"/>
                <a:gd name="T28" fmla="*/ 18 w 42"/>
                <a:gd name="T29" fmla="*/ 8 h 56"/>
                <a:gd name="T30" fmla="*/ 13 w 42"/>
                <a:gd name="T31" fmla="*/ 8 h 56"/>
                <a:gd name="T32" fmla="*/ 11 w 42"/>
                <a:gd name="T33" fmla="*/ 8 h 56"/>
                <a:gd name="T34" fmla="*/ 10 w 42"/>
                <a:gd name="T35" fmla="*/ 8 h 56"/>
                <a:gd name="T36" fmla="*/ 10 w 42"/>
                <a:gd name="T37" fmla="*/ 8 h 56"/>
                <a:gd name="T38" fmla="*/ 9 w 42"/>
                <a:gd name="T39" fmla="*/ 8 h 56"/>
                <a:gd name="T40" fmla="*/ 8 w 42"/>
                <a:gd name="T41" fmla="*/ 7 h 56"/>
                <a:gd name="T42" fmla="*/ 7 w 42"/>
                <a:gd name="T43" fmla="*/ 7 h 56"/>
                <a:gd name="T44" fmla="*/ 7 w 42"/>
                <a:gd name="T45" fmla="*/ 6 h 56"/>
                <a:gd name="T46" fmla="*/ 7 w 42"/>
                <a:gd name="T47" fmla="*/ 5 h 56"/>
                <a:gd name="T48" fmla="*/ 3 w 42"/>
                <a:gd name="T49" fmla="*/ 0 h 56"/>
                <a:gd name="T50" fmla="*/ 0 w 42"/>
                <a:gd name="T51" fmla="*/ 0 h 56"/>
                <a:gd name="T52" fmla="*/ 0 w 42"/>
                <a:gd name="T53" fmla="*/ 0 h 56"/>
                <a:gd name="T54" fmla="*/ 2 w 42"/>
                <a:gd name="T55" fmla="*/ 15 h 56"/>
                <a:gd name="T56" fmla="*/ 9 w 42"/>
                <a:gd name="T57" fmla="*/ 2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" h="56">
                  <a:moveTo>
                    <a:pt x="9" y="29"/>
                  </a:moveTo>
                  <a:cubicBezTo>
                    <a:pt x="11" y="32"/>
                    <a:pt x="13" y="34"/>
                    <a:pt x="13" y="36"/>
                  </a:cubicBezTo>
                  <a:cubicBezTo>
                    <a:pt x="14" y="39"/>
                    <a:pt x="16" y="40"/>
                    <a:pt x="20" y="43"/>
                  </a:cubicBezTo>
                  <a:cubicBezTo>
                    <a:pt x="21" y="44"/>
                    <a:pt x="22" y="45"/>
                    <a:pt x="23" y="45"/>
                  </a:cubicBezTo>
                  <a:cubicBezTo>
                    <a:pt x="30" y="50"/>
                    <a:pt x="39" y="55"/>
                    <a:pt x="42" y="56"/>
                  </a:cubicBezTo>
                  <a:cubicBezTo>
                    <a:pt x="42" y="53"/>
                    <a:pt x="38" y="47"/>
                    <a:pt x="35" y="43"/>
                  </a:cubicBezTo>
                  <a:cubicBezTo>
                    <a:pt x="32" y="40"/>
                    <a:pt x="33" y="34"/>
                    <a:pt x="33" y="28"/>
                  </a:cubicBezTo>
                  <a:cubicBezTo>
                    <a:pt x="34" y="25"/>
                    <a:pt x="34" y="23"/>
                    <a:pt x="34" y="20"/>
                  </a:cubicBezTo>
                  <a:cubicBezTo>
                    <a:pt x="34" y="17"/>
                    <a:pt x="33" y="16"/>
                    <a:pt x="31" y="15"/>
                  </a:cubicBezTo>
                  <a:cubicBezTo>
                    <a:pt x="29" y="13"/>
                    <a:pt x="27" y="12"/>
                    <a:pt x="26" y="9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3" y="7"/>
                    <a:pt x="21" y="6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8"/>
                    <a:pt x="18" y="8"/>
                  </a:cubicBezTo>
                  <a:cubicBezTo>
                    <a:pt x="17" y="8"/>
                    <a:pt x="15" y="8"/>
                    <a:pt x="13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4"/>
                    <a:pt x="7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2" y="10"/>
                    <a:pt x="2" y="15"/>
                  </a:cubicBezTo>
                  <a:cubicBezTo>
                    <a:pt x="2" y="19"/>
                    <a:pt x="6" y="24"/>
                    <a:pt x="9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3" name="Freeform 1130">
              <a:extLst>
                <a:ext uri="{FF2B5EF4-FFF2-40B4-BE49-F238E27FC236}">
                  <a16:creationId xmlns:a16="http://schemas.microsoft.com/office/drawing/2014/main" id="{40076273-38C7-48E1-8B4E-1F7E3111F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8" y="1944"/>
              <a:ext cx="23" cy="28"/>
            </a:xfrm>
            <a:custGeom>
              <a:avLst/>
              <a:gdLst>
                <a:gd name="T0" fmla="*/ 1 w 24"/>
                <a:gd name="T1" fmla="*/ 10 h 30"/>
                <a:gd name="T2" fmla="*/ 4 w 24"/>
                <a:gd name="T3" fmla="*/ 6 h 30"/>
                <a:gd name="T4" fmla="*/ 6 w 24"/>
                <a:gd name="T5" fmla="*/ 4 h 30"/>
                <a:gd name="T6" fmla="*/ 9 w 24"/>
                <a:gd name="T7" fmla="*/ 6 h 30"/>
                <a:gd name="T8" fmla="*/ 9 w 24"/>
                <a:gd name="T9" fmla="*/ 19 h 30"/>
                <a:gd name="T10" fmla="*/ 9 w 24"/>
                <a:gd name="T11" fmla="*/ 29 h 30"/>
                <a:gd name="T12" fmla="*/ 11 w 24"/>
                <a:gd name="T13" fmla="*/ 30 h 30"/>
                <a:gd name="T14" fmla="*/ 11 w 24"/>
                <a:gd name="T15" fmla="*/ 30 h 30"/>
                <a:gd name="T16" fmla="*/ 16 w 24"/>
                <a:gd name="T17" fmla="*/ 22 h 30"/>
                <a:gd name="T18" fmla="*/ 23 w 24"/>
                <a:gd name="T19" fmla="*/ 12 h 30"/>
                <a:gd name="T20" fmla="*/ 24 w 24"/>
                <a:gd name="T21" fmla="*/ 10 h 30"/>
                <a:gd name="T22" fmla="*/ 23 w 24"/>
                <a:gd name="T23" fmla="*/ 10 h 30"/>
                <a:gd name="T24" fmla="*/ 20 w 24"/>
                <a:gd name="T25" fmla="*/ 6 h 30"/>
                <a:gd name="T26" fmla="*/ 17 w 24"/>
                <a:gd name="T27" fmla="*/ 4 h 30"/>
                <a:gd name="T28" fmla="*/ 12 w 24"/>
                <a:gd name="T29" fmla="*/ 0 h 30"/>
                <a:gd name="T30" fmla="*/ 5 w 24"/>
                <a:gd name="T31" fmla="*/ 4 h 30"/>
                <a:gd name="T32" fmla="*/ 4 w 24"/>
                <a:gd name="T33" fmla="*/ 5 h 30"/>
                <a:gd name="T34" fmla="*/ 1 w 24"/>
                <a:gd name="T35" fmla="*/ 9 h 30"/>
                <a:gd name="T36" fmla="*/ 1 w 24"/>
                <a:gd name="T37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30">
                  <a:moveTo>
                    <a:pt x="1" y="10"/>
                  </a:moveTo>
                  <a:cubicBezTo>
                    <a:pt x="2" y="10"/>
                    <a:pt x="3" y="8"/>
                    <a:pt x="4" y="6"/>
                  </a:cubicBezTo>
                  <a:cubicBezTo>
                    <a:pt x="4" y="4"/>
                    <a:pt x="6" y="4"/>
                    <a:pt x="6" y="4"/>
                  </a:cubicBezTo>
                  <a:cubicBezTo>
                    <a:pt x="7" y="4"/>
                    <a:pt x="8" y="4"/>
                    <a:pt x="9" y="6"/>
                  </a:cubicBezTo>
                  <a:cubicBezTo>
                    <a:pt x="10" y="8"/>
                    <a:pt x="11" y="14"/>
                    <a:pt x="9" y="19"/>
                  </a:cubicBezTo>
                  <a:cubicBezTo>
                    <a:pt x="7" y="22"/>
                    <a:pt x="8" y="26"/>
                    <a:pt x="9" y="29"/>
                  </a:cubicBezTo>
                  <a:cubicBezTo>
                    <a:pt x="10" y="29"/>
                    <a:pt x="10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30"/>
                    <a:pt x="15" y="25"/>
                    <a:pt x="16" y="22"/>
                  </a:cubicBezTo>
                  <a:cubicBezTo>
                    <a:pt x="18" y="18"/>
                    <a:pt x="20" y="14"/>
                    <a:pt x="23" y="12"/>
                  </a:cubicBezTo>
                  <a:cubicBezTo>
                    <a:pt x="23" y="11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2" y="9"/>
                    <a:pt x="20" y="8"/>
                    <a:pt x="20" y="6"/>
                  </a:cubicBezTo>
                  <a:cubicBezTo>
                    <a:pt x="20" y="5"/>
                    <a:pt x="18" y="5"/>
                    <a:pt x="17" y="4"/>
                  </a:cubicBezTo>
                  <a:cubicBezTo>
                    <a:pt x="15" y="4"/>
                    <a:pt x="13" y="3"/>
                    <a:pt x="12" y="0"/>
                  </a:cubicBezTo>
                  <a:cubicBezTo>
                    <a:pt x="11" y="0"/>
                    <a:pt x="8" y="2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4" name="Freeform 1131">
              <a:extLst>
                <a:ext uri="{FF2B5EF4-FFF2-40B4-BE49-F238E27FC236}">
                  <a16:creationId xmlns:a16="http://schemas.microsoft.com/office/drawing/2014/main" id="{D270FF81-7C1E-435A-8B73-5681F9F1A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" y="1850"/>
              <a:ext cx="118" cy="92"/>
            </a:xfrm>
            <a:custGeom>
              <a:avLst/>
              <a:gdLst>
                <a:gd name="T0" fmla="*/ 7 w 123"/>
                <a:gd name="T1" fmla="*/ 91 h 96"/>
                <a:gd name="T2" fmla="*/ 11 w 123"/>
                <a:gd name="T3" fmla="*/ 90 h 96"/>
                <a:gd name="T4" fmla="*/ 41 w 123"/>
                <a:gd name="T5" fmla="*/ 82 h 96"/>
                <a:gd name="T6" fmla="*/ 42 w 123"/>
                <a:gd name="T7" fmla="*/ 82 h 96"/>
                <a:gd name="T8" fmla="*/ 48 w 123"/>
                <a:gd name="T9" fmla="*/ 84 h 96"/>
                <a:gd name="T10" fmla="*/ 49 w 123"/>
                <a:gd name="T11" fmla="*/ 90 h 96"/>
                <a:gd name="T12" fmla="*/ 48 w 123"/>
                <a:gd name="T13" fmla="*/ 94 h 96"/>
                <a:gd name="T14" fmla="*/ 51 w 123"/>
                <a:gd name="T15" fmla="*/ 96 h 96"/>
                <a:gd name="T16" fmla="*/ 58 w 123"/>
                <a:gd name="T17" fmla="*/ 92 h 96"/>
                <a:gd name="T18" fmla="*/ 62 w 123"/>
                <a:gd name="T19" fmla="*/ 88 h 96"/>
                <a:gd name="T20" fmla="*/ 63 w 123"/>
                <a:gd name="T21" fmla="*/ 88 h 96"/>
                <a:gd name="T22" fmla="*/ 62 w 123"/>
                <a:gd name="T23" fmla="*/ 87 h 96"/>
                <a:gd name="T24" fmla="*/ 60 w 123"/>
                <a:gd name="T25" fmla="*/ 83 h 96"/>
                <a:gd name="T26" fmla="*/ 64 w 123"/>
                <a:gd name="T27" fmla="*/ 80 h 96"/>
                <a:gd name="T28" fmla="*/ 68 w 123"/>
                <a:gd name="T29" fmla="*/ 83 h 96"/>
                <a:gd name="T30" fmla="*/ 73 w 123"/>
                <a:gd name="T31" fmla="*/ 85 h 96"/>
                <a:gd name="T32" fmla="*/ 79 w 123"/>
                <a:gd name="T33" fmla="*/ 82 h 96"/>
                <a:gd name="T34" fmla="*/ 84 w 123"/>
                <a:gd name="T35" fmla="*/ 79 h 96"/>
                <a:gd name="T36" fmla="*/ 87 w 123"/>
                <a:gd name="T37" fmla="*/ 81 h 96"/>
                <a:gd name="T38" fmla="*/ 89 w 123"/>
                <a:gd name="T39" fmla="*/ 82 h 96"/>
                <a:gd name="T40" fmla="*/ 93 w 123"/>
                <a:gd name="T41" fmla="*/ 77 h 96"/>
                <a:gd name="T42" fmla="*/ 96 w 123"/>
                <a:gd name="T43" fmla="*/ 74 h 96"/>
                <a:gd name="T44" fmla="*/ 98 w 123"/>
                <a:gd name="T45" fmla="*/ 77 h 96"/>
                <a:gd name="T46" fmla="*/ 99 w 123"/>
                <a:gd name="T47" fmla="*/ 77 h 96"/>
                <a:gd name="T48" fmla="*/ 105 w 123"/>
                <a:gd name="T49" fmla="*/ 74 h 96"/>
                <a:gd name="T50" fmla="*/ 107 w 123"/>
                <a:gd name="T51" fmla="*/ 67 h 96"/>
                <a:gd name="T52" fmla="*/ 108 w 123"/>
                <a:gd name="T53" fmla="*/ 58 h 96"/>
                <a:gd name="T54" fmla="*/ 111 w 123"/>
                <a:gd name="T55" fmla="*/ 43 h 96"/>
                <a:gd name="T56" fmla="*/ 117 w 123"/>
                <a:gd name="T57" fmla="*/ 31 h 96"/>
                <a:gd name="T58" fmla="*/ 121 w 123"/>
                <a:gd name="T59" fmla="*/ 28 h 96"/>
                <a:gd name="T60" fmla="*/ 118 w 123"/>
                <a:gd name="T61" fmla="*/ 11 h 96"/>
                <a:gd name="T62" fmla="*/ 115 w 123"/>
                <a:gd name="T63" fmla="*/ 0 h 96"/>
                <a:gd name="T64" fmla="*/ 115 w 123"/>
                <a:gd name="T65" fmla="*/ 0 h 96"/>
                <a:gd name="T66" fmla="*/ 107 w 123"/>
                <a:gd name="T67" fmla="*/ 4 h 96"/>
                <a:gd name="T68" fmla="*/ 104 w 123"/>
                <a:gd name="T69" fmla="*/ 6 h 96"/>
                <a:gd name="T70" fmla="*/ 101 w 123"/>
                <a:gd name="T71" fmla="*/ 12 h 96"/>
                <a:gd name="T72" fmla="*/ 102 w 123"/>
                <a:gd name="T73" fmla="*/ 17 h 96"/>
                <a:gd name="T74" fmla="*/ 101 w 123"/>
                <a:gd name="T75" fmla="*/ 27 h 96"/>
                <a:gd name="T76" fmla="*/ 97 w 123"/>
                <a:gd name="T77" fmla="*/ 34 h 96"/>
                <a:gd name="T78" fmla="*/ 93 w 123"/>
                <a:gd name="T79" fmla="*/ 42 h 96"/>
                <a:gd name="T80" fmla="*/ 90 w 123"/>
                <a:gd name="T81" fmla="*/ 45 h 96"/>
                <a:gd name="T82" fmla="*/ 85 w 123"/>
                <a:gd name="T83" fmla="*/ 51 h 96"/>
                <a:gd name="T84" fmla="*/ 79 w 123"/>
                <a:gd name="T85" fmla="*/ 55 h 96"/>
                <a:gd name="T86" fmla="*/ 69 w 123"/>
                <a:gd name="T87" fmla="*/ 54 h 96"/>
                <a:gd name="T88" fmla="*/ 68 w 123"/>
                <a:gd name="T89" fmla="*/ 51 h 96"/>
                <a:gd name="T90" fmla="*/ 64 w 123"/>
                <a:gd name="T91" fmla="*/ 58 h 96"/>
                <a:gd name="T92" fmla="*/ 59 w 123"/>
                <a:gd name="T93" fmla="*/ 68 h 96"/>
                <a:gd name="T94" fmla="*/ 57 w 123"/>
                <a:gd name="T95" fmla="*/ 69 h 96"/>
                <a:gd name="T96" fmla="*/ 57 w 123"/>
                <a:gd name="T97" fmla="*/ 72 h 96"/>
                <a:gd name="T98" fmla="*/ 51 w 123"/>
                <a:gd name="T99" fmla="*/ 75 h 96"/>
                <a:gd name="T100" fmla="*/ 47 w 123"/>
                <a:gd name="T101" fmla="*/ 74 h 96"/>
                <a:gd name="T102" fmla="*/ 46 w 123"/>
                <a:gd name="T103" fmla="*/ 72 h 96"/>
                <a:gd name="T104" fmla="*/ 35 w 123"/>
                <a:gd name="T105" fmla="*/ 75 h 96"/>
                <a:gd name="T106" fmla="*/ 25 w 123"/>
                <a:gd name="T107" fmla="*/ 76 h 96"/>
                <a:gd name="T108" fmla="*/ 19 w 123"/>
                <a:gd name="T109" fmla="*/ 76 h 96"/>
                <a:gd name="T110" fmla="*/ 19 w 123"/>
                <a:gd name="T111" fmla="*/ 77 h 96"/>
                <a:gd name="T112" fmla="*/ 1 w 123"/>
                <a:gd name="T113" fmla="*/ 90 h 96"/>
                <a:gd name="T114" fmla="*/ 0 w 123"/>
                <a:gd name="T115" fmla="*/ 91 h 96"/>
                <a:gd name="T116" fmla="*/ 0 w 123"/>
                <a:gd name="T117" fmla="*/ 92 h 96"/>
                <a:gd name="T118" fmla="*/ 7 w 123"/>
                <a:gd name="T119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" h="96">
                  <a:moveTo>
                    <a:pt x="7" y="91"/>
                  </a:moveTo>
                  <a:cubicBezTo>
                    <a:pt x="9" y="91"/>
                    <a:pt x="11" y="91"/>
                    <a:pt x="11" y="90"/>
                  </a:cubicBezTo>
                  <a:cubicBezTo>
                    <a:pt x="14" y="86"/>
                    <a:pt x="33" y="83"/>
                    <a:pt x="41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4" y="82"/>
                    <a:pt x="47" y="82"/>
                    <a:pt x="48" y="84"/>
                  </a:cubicBezTo>
                  <a:cubicBezTo>
                    <a:pt x="50" y="86"/>
                    <a:pt x="49" y="88"/>
                    <a:pt x="49" y="90"/>
                  </a:cubicBezTo>
                  <a:cubicBezTo>
                    <a:pt x="48" y="91"/>
                    <a:pt x="48" y="93"/>
                    <a:pt x="48" y="94"/>
                  </a:cubicBezTo>
                  <a:cubicBezTo>
                    <a:pt x="48" y="94"/>
                    <a:pt x="48" y="96"/>
                    <a:pt x="51" y="96"/>
                  </a:cubicBezTo>
                  <a:cubicBezTo>
                    <a:pt x="53" y="96"/>
                    <a:pt x="56" y="95"/>
                    <a:pt x="58" y="92"/>
                  </a:cubicBezTo>
                  <a:cubicBezTo>
                    <a:pt x="59" y="90"/>
                    <a:pt x="61" y="89"/>
                    <a:pt x="62" y="88"/>
                  </a:cubicBezTo>
                  <a:cubicBezTo>
                    <a:pt x="62" y="88"/>
                    <a:pt x="62" y="88"/>
                    <a:pt x="63" y="88"/>
                  </a:cubicBezTo>
                  <a:cubicBezTo>
                    <a:pt x="63" y="88"/>
                    <a:pt x="62" y="88"/>
                    <a:pt x="62" y="87"/>
                  </a:cubicBezTo>
                  <a:cubicBezTo>
                    <a:pt x="60" y="86"/>
                    <a:pt x="60" y="84"/>
                    <a:pt x="60" y="83"/>
                  </a:cubicBezTo>
                  <a:cubicBezTo>
                    <a:pt x="61" y="81"/>
                    <a:pt x="62" y="80"/>
                    <a:pt x="64" y="80"/>
                  </a:cubicBezTo>
                  <a:cubicBezTo>
                    <a:pt x="65" y="80"/>
                    <a:pt x="67" y="81"/>
                    <a:pt x="68" y="83"/>
                  </a:cubicBezTo>
                  <a:cubicBezTo>
                    <a:pt x="69" y="84"/>
                    <a:pt x="71" y="85"/>
                    <a:pt x="73" y="85"/>
                  </a:cubicBezTo>
                  <a:cubicBezTo>
                    <a:pt x="76" y="85"/>
                    <a:pt x="78" y="84"/>
                    <a:pt x="79" y="82"/>
                  </a:cubicBezTo>
                  <a:cubicBezTo>
                    <a:pt x="80" y="81"/>
                    <a:pt x="82" y="79"/>
                    <a:pt x="84" y="79"/>
                  </a:cubicBezTo>
                  <a:cubicBezTo>
                    <a:pt x="85" y="79"/>
                    <a:pt x="86" y="80"/>
                    <a:pt x="87" y="81"/>
                  </a:cubicBezTo>
                  <a:cubicBezTo>
                    <a:pt x="88" y="81"/>
                    <a:pt x="88" y="82"/>
                    <a:pt x="89" y="82"/>
                  </a:cubicBezTo>
                  <a:cubicBezTo>
                    <a:pt x="90" y="82"/>
                    <a:pt x="92" y="79"/>
                    <a:pt x="93" y="77"/>
                  </a:cubicBezTo>
                  <a:cubicBezTo>
                    <a:pt x="94" y="76"/>
                    <a:pt x="94" y="74"/>
                    <a:pt x="96" y="74"/>
                  </a:cubicBezTo>
                  <a:cubicBezTo>
                    <a:pt x="96" y="74"/>
                    <a:pt x="98" y="75"/>
                    <a:pt x="98" y="77"/>
                  </a:cubicBezTo>
                  <a:cubicBezTo>
                    <a:pt x="98" y="77"/>
                    <a:pt x="98" y="77"/>
                    <a:pt x="99" y="77"/>
                  </a:cubicBezTo>
                  <a:cubicBezTo>
                    <a:pt x="101" y="77"/>
                    <a:pt x="103" y="76"/>
                    <a:pt x="105" y="74"/>
                  </a:cubicBezTo>
                  <a:cubicBezTo>
                    <a:pt x="107" y="72"/>
                    <a:pt x="107" y="70"/>
                    <a:pt x="107" y="67"/>
                  </a:cubicBezTo>
                  <a:cubicBezTo>
                    <a:pt x="107" y="64"/>
                    <a:pt x="107" y="61"/>
                    <a:pt x="108" y="58"/>
                  </a:cubicBezTo>
                  <a:cubicBezTo>
                    <a:pt x="111" y="55"/>
                    <a:pt x="113" y="47"/>
                    <a:pt x="111" y="43"/>
                  </a:cubicBezTo>
                  <a:cubicBezTo>
                    <a:pt x="108" y="38"/>
                    <a:pt x="113" y="34"/>
                    <a:pt x="117" y="31"/>
                  </a:cubicBezTo>
                  <a:cubicBezTo>
                    <a:pt x="119" y="30"/>
                    <a:pt x="120" y="29"/>
                    <a:pt x="121" y="28"/>
                  </a:cubicBezTo>
                  <a:cubicBezTo>
                    <a:pt x="123" y="27"/>
                    <a:pt x="120" y="16"/>
                    <a:pt x="118" y="11"/>
                  </a:cubicBezTo>
                  <a:cubicBezTo>
                    <a:pt x="117" y="6"/>
                    <a:pt x="116" y="2"/>
                    <a:pt x="11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4" y="0"/>
                    <a:pt x="109" y="2"/>
                    <a:pt x="107" y="4"/>
                  </a:cubicBezTo>
                  <a:cubicBezTo>
                    <a:pt x="106" y="5"/>
                    <a:pt x="105" y="5"/>
                    <a:pt x="104" y="6"/>
                  </a:cubicBezTo>
                  <a:cubicBezTo>
                    <a:pt x="103" y="6"/>
                    <a:pt x="102" y="9"/>
                    <a:pt x="101" y="12"/>
                  </a:cubicBezTo>
                  <a:cubicBezTo>
                    <a:pt x="101" y="15"/>
                    <a:pt x="101" y="17"/>
                    <a:pt x="102" y="17"/>
                  </a:cubicBezTo>
                  <a:cubicBezTo>
                    <a:pt x="106" y="20"/>
                    <a:pt x="103" y="24"/>
                    <a:pt x="101" y="27"/>
                  </a:cubicBezTo>
                  <a:cubicBezTo>
                    <a:pt x="99" y="29"/>
                    <a:pt x="97" y="31"/>
                    <a:pt x="97" y="34"/>
                  </a:cubicBezTo>
                  <a:cubicBezTo>
                    <a:pt x="98" y="38"/>
                    <a:pt x="95" y="41"/>
                    <a:pt x="93" y="42"/>
                  </a:cubicBezTo>
                  <a:cubicBezTo>
                    <a:pt x="92" y="43"/>
                    <a:pt x="91" y="44"/>
                    <a:pt x="90" y="45"/>
                  </a:cubicBezTo>
                  <a:cubicBezTo>
                    <a:pt x="90" y="49"/>
                    <a:pt x="87" y="50"/>
                    <a:pt x="85" y="51"/>
                  </a:cubicBezTo>
                  <a:cubicBezTo>
                    <a:pt x="83" y="52"/>
                    <a:pt x="81" y="53"/>
                    <a:pt x="79" y="55"/>
                  </a:cubicBezTo>
                  <a:cubicBezTo>
                    <a:pt x="75" y="57"/>
                    <a:pt x="71" y="57"/>
                    <a:pt x="69" y="54"/>
                  </a:cubicBezTo>
                  <a:cubicBezTo>
                    <a:pt x="69" y="53"/>
                    <a:pt x="69" y="52"/>
                    <a:pt x="68" y="51"/>
                  </a:cubicBezTo>
                  <a:cubicBezTo>
                    <a:pt x="67" y="53"/>
                    <a:pt x="64" y="55"/>
                    <a:pt x="64" y="58"/>
                  </a:cubicBezTo>
                  <a:cubicBezTo>
                    <a:pt x="65" y="63"/>
                    <a:pt x="61" y="66"/>
                    <a:pt x="59" y="68"/>
                  </a:cubicBezTo>
                  <a:cubicBezTo>
                    <a:pt x="58" y="68"/>
                    <a:pt x="58" y="68"/>
                    <a:pt x="57" y="69"/>
                  </a:cubicBezTo>
                  <a:cubicBezTo>
                    <a:pt x="58" y="70"/>
                    <a:pt x="58" y="71"/>
                    <a:pt x="57" y="72"/>
                  </a:cubicBezTo>
                  <a:cubicBezTo>
                    <a:pt x="56" y="75"/>
                    <a:pt x="53" y="75"/>
                    <a:pt x="51" y="75"/>
                  </a:cubicBezTo>
                  <a:cubicBezTo>
                    <a:pt x="49" y="75"/>
                    <a:pt x="48" y="75"/>
                    <a:pt x="47" y="74"/>
                  </a:cubicBezTo>
                  <a:cubicBezTo>
                    <a:pt x="47" y="74"/>
                    <a:pt x="46" y="73"/>
                    <a:pt x="46" y="72"/>
                  </a:cubicBezTo>
                  <a:cubicBezTo>
                    <a:pt x="45" y="72"/>
                    <a:pt x="42" y="73"/>
                    <a:pt x="35" y="75"/>
                  </a:cubicBezTo>
                  <a:cubicBezTo>
                    <a:pt x="32" y="77"/>
                    <a:pt x="28" y="76"/>
                    <a:pt x="25" y="76"/>
                  </a:cubicBezTo>
                  <a:cubicBezTo>
                    <a:pt x="22" y="75"/>
                    <a:pt x="21" y="75"/>
                    <a:pt x="19" y="76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4" y="81"/>
                    <a:pt x="7" y="89"/>
                    <a:pt x="1" y="90"/>
                  </a:cubicBezTo>
                  <a:cubicBezTo>
                    <a:pt x="0" y="90"/>
                    <a:pt x="0" y="90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2" y="91"/>
                    <a:pt x="5" y="91"/>
                    <a:pt x="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5" name="Freeform 1132">
              <a:extLst>
                <a:ext uri="{FF2B5EF4-FFF2-40B4-BE49-F238E27FC236}">
                  <a16:creationId xmlns:a16="http://schemas.microsoft.com/office/drawing/2014/main" id="{EB71A6AE-5256-49CC-815A-67EDF0AE9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4" y="1795"/>
              <a:ext cx="58" cy="41"/>
            </a:xfrm>
            <a:custGeom>
              <a:avLst/>
              <a:gdLst>
                <a:gd name="T0" fmla="*/ 1 w 60"/>
                <a:gd name="T1" fmla="*/ 33 h 43"/>
                <a:gd name="T2" fmla="*/ 0 w 60"/>
                <a:gd name="T3" fmla="*/ 37 h 43"/>
                <a:gd name="T4" fmla="*/ 3 w 60"/>
                <a:gd name="T5" fmla="*/ 37 h 43"/>
                <a:gd name="T6" fmla="*/ 8 w 60"/>
                <a:gd name="T7" fmla="*/ 37 h 43"/>
                <a:gd name="T8" fmla="*/ 13 w 60"/>
                <a:gd name="T9" fmla="*/ 36 h 43"/>
                <a:gd name="T10" fmla="*/ 27 w 60"/>
                <a:gd name="T11" fmla="*/ 41 h 43"/>
                <a:gd name="T12" fmla="*/ 30 w 60"/>
                <a:gd name="T13" fmla="*/ 43 h 43"/>
                <a:gd name="T14" fmla="*/ 31 w 60"/>
                <a:gd name="T15" fmla="*/ 40 h 43"/>
                <a:gd name="T16" fmla="*/ 49 w 60"/>
                <a:gd name="T17" fmla="*/ 31 h 43"/>
                <a:gd name="T18" fmla="*/ 55 w 60"/>
                <a:gd name="T19" fmla="*/ 29 h 43"/>
                <a:gd name="T20" fmla="*/ 54 w 60"/>
                <a:gd name="T21" fmla="*/ 29 h 43"/>
                <a:gd name="T22" fmla="*/ 53 w 60"/>
                <a:gd name="T23" fmla="*/ 27 h 43"/>
                <a:gd name="T24" fmla="*/ 60 w 60"/>
                <a:gd name="T25" fmla="*/ 19 h 43"/>
                <a:gd name="T26" fmla="*/ 56 w 60"/>
                <a:gd name="T27" fmla="*/ 17 h 43"/>
                <a:gd name="T28" fmla="*/ 55 w 60"/>
                <a:gd name="T29" fmla="*/ 17 h 43"/>
                <a:gd name="T30" fmla="*/ 52 w 60"/>
                <a:gd name="T31" fmla="*/ 19 h 43"/>
                <a:gd name="T32" fmla="*/ 46 w 60"/>
                <a:gd name="T33" fmla="*/ 21 h 43"/>
                <a:gd name="T34" fmla="*/ 45 w 60"/>
                <a:gd name="T35" fmla="*/ 21 h 43"/>
                <a:gd name="T36" fmla="*/ 20 w 60"/>
                <a:gd name="T37" fmla="*/ 2 h 43"/>
                <a:gd name="T38" fmla="*/ 15 w 60"/>
                <a:gd name="T39" fmla="*/ 1 h 43"/>
                <a:gd name="T40" fmla="*/ 16 w 60"/>
                <a:gd name="T41" fmla="*/ 3 h 43"/>
                <a:gd name="T42" fmla="*/ 16 w 60"/>
                <a:gd name="T43" fmla="*/ 11 h 43"/>
                <a:gd name="T44" fmla="*/ 15 w 60"/>
                <a:gd name="T45" fmla="*/ 16 h 43"/>
                <a:gd name="T46" fmla="*/ 13 w 60"/>
                <a:gd name="T47" fmla="*/ 23 h 43"/>
                <a:gd name="T48" fmla="*/ 12 w 60"/>
                <a:gd name="T49" fmla="*/ 26 h 43"/>
                <a:gd name="T50" fmla="*/ 11 w 60"/>
                <a:gd name="T51" fmla="*/ 29 h 43"/>
                <a:gd name="T52" fmla="*/ 4 w 60"/>
                <a:gd name="T53" fmla="*/ 32 h 43"/>
                <a:gd name="T54" fmla="*/ 1 w 60"/>
                <a:gd name="T55" fmla="*/ 32 h 43"/>
                <a:gd name="T56" fmla="*/ 1 w 60"/>
                <a:gd name="T57" fmla="*/ 32 h 43"/>
                <a:gd name="T58" fmla="*/ 1 w 60"/>
                <a:gd name="T5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0" h="43">
                  <a:moveTo>
                    <a:pt x="1" y="33"/>
                  </a:moveTo>
                  <a:cubicBezTo>
                    <a:pt x="1" y="34"/>
                    <a:pt x="1" y="35"/>
                    <a:pt x="0" y="37"/>
                  </a:cubicBezTo>
                  <a:cubicBezTo>
                    <a:pt x="1" y="36"/>
                    <a:pt x="2" y="37"/>
                    <a:pt x="3" y="37"/>
                  </a:cubicBezTo>
                  <a:cubicBezTo>
                    <a:pt x="5" y="37"/>
                    <a:pt x="7" y="38"/>
                    <a:pt x="8" y="37"/>
                  </a:cubicBezTo>
                  <a:cubicBezTo>
                    <a:pt x="9" y="36"/>
                    <a:pt x="11" y="36"/>
                    <a:pt x="13" y="36"/>
                  </a:cubicBezTo>
                  <a:cubicBezTo>
                    <a:pt x="18" y="36"/>
                    <a:pt x="23" y="38"/>
                    <a:pt x="27" y="41"/>
                  </a:cubicBezTo>
                  <a:cubicBezTo>
                    <a:pt x="29" y="43"/>
                    <a:pt x="30" y="43"/>
                    <a:pt x="30" y="43"/>
                  </a:cubicBezTo>
                  <a:cubicBezTo>
                    <a:pt x="30" y="43"/>
                    <a:pt x="31" y="43"/>
                    <a:pt x="31" y="40"/>
                  </a:cubicBezTo>
                  <a:cubicBezTo>
                    <a:pt x="32" y="33"/>
                    <a:pt x="41" y="31"/>
                    <a:pt x="49" y="31"/>
                  </a:cubicBezTo>
                  <a:cubicBezTo>
                    <a:pt x="53" y="31"/>
                    <a:pt x="55" y="29"/>
                    <a:pt x="55" y="29"/>
                  </a:cubicBezTo>
                  <a:cubicBezTo>
                    <a:pt x="55" y="29"/>
                    <a:pt x="55" y="29"/>
                    <a:pt x="54" y="29"/>
                  </a:cubicBezTo>
                  <a:cubicBezTo>
                    <a:pt x="54" y="28"/>
                    <a:pt x="53" y="28"/>
                    <a:pt x="53" y="27"/>
                  </a:cubicBezTo>
                  <a:cubicBezTo>
                    <a:pt x="53" y="25"/>
                    <a:pt x="55" y="23"/>
                    <a:pt x="60" y="19"/>
                  </a:cubicBezTo>
                  <a:cubicBezTo>
                    <a:pt x="58" y="19"/>
                    <a:pt x="57" y="19"/>
                    <a:pt x="56" y="17"/>
                  </a:cubicBezTo>
                  <a:cubicBezTo>
                    <a:pt x="56" y="17"/>
                    <a:pt x="56" y="17"/>
                    <a:pt x="55" y="17"/>
                  </a:cubicBezTo>
                  <a:cubicBezTo>
                    <a:pt x="55" y="17"/>
                    <a:pt x="53" y="18"/>
                    <a:pt x="52" y="19"/>
                  </a:cubicBezTo>
                  <a:cubicBezTo>
                    <a:pt x="51" y="19"/>
                    <a:pt x="49" y="20"/>
                    <a:pt x="46" y="21"/>
                  </a:cubicBezTo>
                  <a:cubicBezTo>
                    <a:pt x="46" y="21"/>
                    <a:pt x="46" y="21"/>
                    <a:pt x="45" y="21"/>
                  </a:cubicBezTo>
                  <a:cubicBezTo>
                    <a:pt x="39" y="21"/>
                    <a:pt x="24" y="8"/>
                    <a:pt x="20" y="2"/>
                  </a:cubicBezTo>
                  <a:cubicBezTo>
                    <a:pt x="18" y="0"/>
                    <a:pt x="16" y="0"/>
                    <a:pt x="15" y="1"/>
                  </a:cubicBezTo>
                  <a:cubicBezTo>
                    <a:pt x="15" y="2"/>
                    <a:pt x="15" y="2"/>
                    <a:pt x="16" y="3"/>
                  </a:cubicBezTo>
                  <a:cubicBezTo>
                    <a:pt x="18" y="7"/>
                    <a:pt x="17" y="9"/>
                    <a:pt x="16" y="11"/>
                  </a:cubicBezTo>
                  <a:cubicBezTo>
                    <a:pt x="16" y="12"/>
                    <a:pt x="15" y="14"/>
                    <a:pt x="15" y="16"/>
                  </a:cubicBezTo>
                  <a:cubicBezTo>
                    <a:pt x="15" y="20"/>
                    <a:pt x="14" y="22"/>
                    <a:pt x="13" y="23"/>
                  </a:cubicBezTo>
                  <a:cubicBezTo>
                    <a:pt x="12" y="24"/>
                    <a:pt x="12" y="25"/>
                    <a:pt x="12" y="26"/>
                  </a:cubicBezTo>
                  <a:cubicBezTo>
                    <a:pt x="12" y="27"/>
                    <a:pt x="12" y="28"/>
                    <a:pt x="11" y="29"/>
                  </a:cubicBezTo>
                  <a:cubicBezTo>
                    <a:pt x="10" y="31"/>
                    <a:pt x="7" y="31"/>
                    <a:pt x="4" y="32"/>
                  </a:cubicBezTo>
                  <a:cubicBezTo>
                    <a:pt x="3" y="32"/>
                    <a:pt x="2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6" name="Freeform 1133">
              <a:extLst>
                <a:ext uri="{FF2B5EF4-FFF2-40B4-BE49-F238E27FC236}">
                  <a16:creationId xmlns:a16="http://schemas.microsoft.com/office/drawing/2014/main" id="{366614A3-1498-4223-9E2A-D122C1D29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8" y="1936"/>
              <a:ext cx="21" cy="16"/>
            </a:xfrm>
            <a:custGeom>
              <a:avLst/>
              <a:gdLst>
                <a:gd name="T0" fmla="*/ 15 w 22"/>
                <a:gd name="T1" fmla="*/ 1 h 17"/>
                <a:gd name="T2" fmla="*/ 7 w 22"/>
                <a:gd name="T3" fmla="*/ 5 h 17"/>
                <a:gd name="T4" fmla="*/ 2 w 22"/>
                <a:gd name="T5" fmla="*/ 6 h 17"/>
                <a:gd name="T6" fmla="*/ 0 w 22"/>
                <a:gd name="T7" fmla="*/ 11 h 17"/>
                <a:gd name="T8" fmla="*/ 1 w 22"/>
                <a:gd name="T9" fmla="*/ 17 h 17"/>
                <a:gd name="T10" fmla="*/ 3 w 22"/>
                <a:gd name="T11" fmla="*/ 17 h 17"/>
                <a:gd name="T12" fmla="*/ 5 w 22"/>
                <a:gd name="T13" fmla="*/ 15 h 17"/>
                <a:gd name="T14" fmla="*/ 13 w 22"/>
                <a:gd name="T15" fmla="*/ 9 h 17"/>
                <a:gd name="T16" fmla="*/ 17 w 22"/>
                <a:gd name="T17" fmla="*/ 10 h 17"/>
                <a:gd name="T18" fmla="*/ 20 w 22"/>
                <a:gd name="T19" fmla="*/ 8 h 17"/>
                <a:gd name="T20" fmla="*/ 22 w 22"/>
                <a:gd name="T21" fmla="*/ 2 h 17"/>
                <a:gd name="T22" fmla="*/ 18 w 22"/>
                <a:gd name="T23" fmla="*/ 0 h 17"/>
                <a:gd name="T24" fmla="*/ 15 w 22"/>
                <a:gd name="T2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7">
                  <a:moveTo>
                    <a:pt x="15" y="1"/>
                  </a:moveTo>
                  <a:cubicBezTo>
                    <a:pt x="13" y="5"/>
                    <a:pt x="10" y="5"/>
                    <a:pt x="7" y="5"/>
                  </a:cubicBezTo>
                  <a:cubicBezTo>
                    <a:pt x="6" y="5"/>
                    <a:pt x="4" y="5"/>
                    <a:pt x="2" y="6"/>
                  </a:cubicBezTo>
                  <a:cubicBezTo>
                    <a:pt x="1" y="6"/>
                    <a:pt x="0" y="8"/>
                    <a:pt x="0" y="11"/>
                  </a:cubicBezTo>
                  <a:cubicBezTo>
                    <a:pt x="0" y="14"/>
                    <a:pt x="1" y="17"/>
                    <a:pt x="1" y="17"/>
                  </a:cubicBezTo>
                  <a:cubicBezTo>
                    <a:pt x="2" y="17"/>
                    <a:pt x="3" y="17"/>
                    <a:pt x="3" y="17"/>
                  </a:cubicBezTo>
                  <a:cubicBezTo>
                    <a:pt x="4" y="17"/>
                    <a:pt x="4" y="17"/>
                    <a:pt x="5" y="15"/>
                  </a:cubicBezTo>
                  <a:cubicBezTo>
                    <a:pt x="6" y="12"/>
                    <a:pt x="9" y="9"/>
                    <a:pt x="13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8" y="10"/>
                    <a:pt x="19" y="10"/>
                    <a:pt x="20" y="8"/>
                  </a:cubicBezTo>
                  <a:cubicBezTo>
                    <a:pt x="21" y="6"/>
                    <a:pt x="22" y="4"/>
                    <a:pt x="22" y="2"/>
                  </a:cubicBezTo>
                  <a:cubicBezTo>
                    <a:pt x="22" y="0"/>
                    <a:pt x="20" y="0"/>
                    <a:pt x="18" y="0"/>
                  </a:cubicBezTo>
                  <a:cubicBezTo>
                    <a:pt x="16" y="0"/>
                    <a:pt x="15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7" name="Freeform 1134">
              <a:extLst>
                <a:ext uri="{FF2B5EF4-FFF2-40B4-BE49-F238E27FC236}">
                  <a16:creationId xmlns:a16="http://schemas.microsoft.com/office/drawing/2014/main" id="{F5EDA489-2F0F-445C-B330-8F0269E6D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" y="1681"/>
              <a:ext cx="641" cy="415"/>
            </a:xfrm>
            <a:custGeom>
              <a:avLst/>
              <a:gdLst>
                <a:gd name="T0" fmla="*/ 478 w 671"/>
                <a:gd name="T1" fmla="*/ 83 h 435"/>
                <a:gd name="T2" fmla="*/ 464 w 671"/>
                <a:gd name="T3" fmla="*/ 113 h 435"/>
                <a:gd name="T4" fmla="*/ 408 w 671"/>
                <a:gd name="T5" fmla="*/ 147 h 435"/>
                <a:gd name="T6" fmla="*/ 338 w 671"/>
                <a:gd name="T7" fmla="*/ 171 h 435"/>
                <a:gd name="T8" fmla="*/ 299 w 671"/>
                <a:gd name="T9" fmla="*/ 162 h 435"/>
                <a:gd name="T10" fmla="*/ 242 w 671"/>
                <a:gd name="T11" fmla="*/ 157 h 435"/>
                <a:gd name="T12" fmla="*/ 237 w 671"/>
                <a:gd name="T13" fmla="*/ 155 h 435"/>
                <a:gd name="T14" fmla="*/ 206 w 671"/>
                <a:gd name="T15" fmla="*/ 124 h 435"/>
                <a:gd name="T16" fmla="*/ 155 w 671"/>
                <a:gd name="T17" fmla="*/ 73 h 435"/>
                <a:gd name="T18" fmla="*/ 151 w 671"/>
                <a:gd name="T19" fmla="*/ 68 h 435"/>
                <a:gd name="T20" fmla="*/ 145 w 671"/>
                <a:gd name="T21" fmla="*/ 63 h 435"/>
                <a:gd name="T22" fmla="*/ 113 w 671"/>
                <a:gd name="T23" fmla="*/ 96 h 435"/>
                <a:gd name="T24" fmla="*/ 82 w 671"/>
                <a:gd name="T25" fmla="*/ 121 h 435"/>
                <a:gd name="T26" fmla="*/ 72 w 671"/>
                <a:gd name="T27" fmla="*/ 159 h 435"/>
                <a:gd name="T28" fmla="*/ 56 w 671"/>
                <a:gd name="T29" fmla="*/ 171 h 435"/>
                <a:gd name="T30" fmla="*/ 43 w 671"/>
                <a:gd name="T31" fmla="*/ 180 h 435"/>
                <a:gd name="T32" fmla="*/ 17 w 671"/>
                <a:gd name="T33" fmla="*/ 185 h 435"/>
                <a:gd name="T34" fmla="*/ 0 w 671"/>
                <a:gd name="T35" fmla="*/ 198 h 435"/>
                <a:gd name="T36" fmla="*/ 15 w 671"/>
                <a:gd name="T37" fmla="*/ 229 h 435"/>
                <a:gd name="T38" fmla="*/ 43 w 671"/>
                <a:gd name="T39" fmla="*/ 248 h 435"/>
                <a:gd name="T40" fmla="*/ 51 w 671"/>
                <a:gd name="T41" fmla="*/ 244 h 435"/>
                <a:gd name="T42" fmla="*/ 60 w 671"/>
                <a:gd name="T43" fmla="*/ 271 h 435"/>
                <a:gd name="T44" fmla="*/ 52 w 671"/>
                <a:gd name="T45" fmla="*/ 291 h 435"/>
                <a:gd name="T46" fmla="*/ 76 w 671"/>
                <a:gd name="T47" fmla="*/ 315 h 435"/>
                <a:gd name="T48" fmla="*/ 80 w 671"/>
                <a:gd name="T49" fmla="*/ 316 h 435"/>
                <a:gd name="T50" fmla="*/ 153 w 671"/>
                <a:gd name="T51" fmla="*/ 345 h 435"/>
                <a:gd name="T52" fmla="*/ 163 w 671"/>
                <a:gd name="T53" fmla="*/ 348 h 435"/>
                <a:gd name="T54" fmla="*/ 185 w 671"/>
                <a:gd name="T55" fmla="*/ 343 h 435"/>
                <a:gd name="T56" fmla="*/ 196 w 671"/>
                <a:gd name="T57" fmla="*/ 345 h 435"/>
                <a:gd name="T58" fmla="*/ 216 w 671"/>
                <a:gd name="T59" fmla="*/ 330 h 435"/>
                <a:gd name="T60" fmla="*/ 245 w 671"/>
                <a:gd name="T61" fmla="*/ 338 h 435"/>
                <a:gd name="T62" fmla="*/ 266 w 671"/>
                <a:gd name="T63" fmla="*/ 359 h 435"/>
                <a:gd name="T64" fmla="*/ 274 w 671"/>
                <a:gd name="T65" fmla="*/ 410 h 435"/>
                <a:gd name="T66" fmla="*/ 289 w 671"/>
                <a:gd name="T67" fmla="*/ 420 h 435"/>
                <a:gd name="T68" fmla="*/ 299 w 671"/>
                <a:gd name="T69" fmla="*/ 411 h 435"/>
                <a:gd name="T70" fmla="*/ 310 w 671"/>
                <a:gd name="T71" fmla="*/ 408 h 435"/>
                <a:gd name="T72" fmla="*/ 343 w 671"/>
                <a:gd name="T73" fmla="*/ 402 h 435"/>
                <a:gd name="T74" fmla="*/ 369 w 671"/>
                <a:gd name="T75" fmla="*/ 422 h 435"/>
                <a:gd name="T76" fmla="*/ 390 w 671"/>
                <a:gd name="T77" fmla="*/ 429 h 435"/>
                <a:gd name="T78" fmla="*/ 465 w 671"/>
                <a:gd name="T79" fmla="*/ 403 h 435"/>
                <a:gd name="T80" fmla="*/ 499 w 671"/>
                <a:gd name="T81" fmla="*/ 373 h 435"/>
                <a:gd name="T82" fmla="*/ 521 w 671"/>
                <a:gd name="T83" fmla="*/ 333 h 435"/>
                <a:gd name="T84" fmla="*/ 525 w 671"/>
                <a:gd name="T85" fmla="*/ 308 h 435"/>
                <a:gd name="T86" fmla="*/ 513 w 671"/>
                <a:gd name="T87" fmla="*/ 283 h 435"/>
                <a:gd name="T88" fmla="*/ 509 w 671"/>
                <a:gd name="T89" fmla="*/ 241 h 435"/>
                <a:gd name="T90" fmla="*/ 510 w 671"/>
                <a:gd name="T91" fmla="*/ 226 h 435"/>
                <a:gd name="T92" fmla="*/ 487 w 671"/>
                <a:gd name="T93" fmla="*/ 201 h 435"/>
                <a:gd name="T94" fmla="*/ 523 w 671"/>
                <a:gd name="T95" fmla="*/ 201 h 435"/>
                <a:gd name="T96" fmla="*/ 555 w 671"/>
                <a:gd name="T97" fmla="*/ 187 h 435"/>
                <a:gd name="T98" fmla="*/ 597 w 671"/>
                <a:gd name="T99" fmla="*/ 166 h 435"/>
                <a:gd name="T100" fmla="*/ 630 w 671"/>
                <a:gd name="T101" fmla="*/ 152 h 435"/>
                <a:gd name="T102" fmla="*/ 636 w 671"/>
                <a:gd name="T103" fmla="*/ 121 h 435"/>
                <a:gd name="T104" fmla="*/ 664 w 671"/>
                <a:gd name="T105" fmla="*/ 102 h 435"/>
                <a:gd name="T106" fmla="*/ 658 w 671"/>
                <a:gd name="T107" fmla="*/ 81 h 435"/>
                <a:gd name="T108" fmla="*/ 626 w 671"/>
                <a:gd name="T109" fmla="*/ 70 h 435"/>
                <a:gd name="T110" fmla="*/ 591 w 671"/>
                <a:gd name="T111" fmla="*/ 49 h 435"/>
                <a:gd name="T112" fmla="*/ 553 w 671"/>
                <a:gd name="T113" fmla="*/ 2 h 435"/>
                <a:gd name="T114" fmla="*/ 511 w 671"/>
                <a:gd name="T115" fmla="*/ 8 h 435"/>
                <a:gd name="T116" fmla="*/ 493 w 671"/>
                <a:gd name="T117" fmla="*/ 53 h 435"/>
                <a:gd name="T118" fmla="*/ 476 w 671"/>
                <a:gd name="T119" fmla="*/ 59 h 435"/>
                <a:gd name="T120" fmla="*/ 461 w 671"/>
                <a:gd name="T121" fmla="*/ 7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435">
                  <a:moveTo>
                    <a:pt x="461" y="71"/>
                  </a:moveTo>
                  <a:cubicBezTo>
                    <a:pt x="461" y="77"/>
                    <a:pt x="461" y="77"/>
                    <a:pt x="461" y="77"/>
                  </a:cubicBezTo>
                  <a:cubicBezTo>
                    <a:pt x="459" y="78"/>
                    <a:pt x="459" y="78"/>
                    <a:pt x="459" y="78"/>
                  </a:cubicBezTo>
                  <a:cubicBezTo>
                    <a:pt x="459" y="78"/>
                    <a:pt x="458" y="78"/>
                    <a:pt x="458" y="79"/>
                  </a:cubicBezTo>
                  <a:cubicBezTo>
                    <a:pt x="458" y="79"/>
                    <a:pt x="458" y="79"/>
                    <a:pt x="459" y="80"/>
                  </a:cubicBezTo>
                  <a:cubicBezTo>
                    <a:pt x="460" y="82"/>
                    <a:pt x="461" y="82"/>
                    <a:pt x="461" y="82"/>
                  </a:cubicBezTo>
                  <a:cubicBezTo>
                    <a:pt x="462" y="82"/>
                    <a:pt x="462" y="82"/>
                    <a:pt x="463" y="81"/>
                  </a:cubicBezTo>
                  <a:cubicBezTo>
                    <a:pt x="464" y="81"/>
                    <a:pt x="466" y="80"/>
                    <a:pt x="469" y="80"/>
                  </a:cubicBezTo>
                  <a:cubicBezTo>
                    <a:pt x="472" y="80"/>
                    <a:pt x="475" y="82"/>
                    <a:pt x="477" y="82"/>
                  </a:cubicBezTo>
                  <a:cubicBezTo>
                    <a:pt x="477" y="83"/>
                    <a:pt x="478" y="83"/>
                    <a:pt x="478" y="83"/>
                  </a:cubicBezTo>
                  <a:cubicBezTo>
                    <a:pt x="479" y="80"/>
                    <a:pt x="483" y="78"/>
                    <a:pt x="486" y="78"/>
                  </a:cubicBezTo>
                  <a:cubicBezTo>
                    <a:pt x="488" y="78"/>
                    <a:pt x="491" y="79"/>
                    <a:pt x="492" y="81"/>
                  </a:cubicBezTo>
                  <a:cubicBezTo>
                    <a:pt x="493" y="83"/>
                    <a:pt x="496" y="85"/>
                    <a:pt x="498" y="86"/>
                  </a:cubicBezTo>
                  <a:cubicBezTo>
                    <a:pt x="503" y="91"/>
                    <a:pt x="508" y="95"/>
                    <a:pt x="507" y="98"/>
                  </a:cubicBezTo>
                  <a:cubicBezTo>
                    <a:pt x="507" y="100"/>
                    <a:pt x="506" y="102"/>
                    <a:pt x="500" y="102"/>
                  </a:cubicBezTo>
                  <a:cubicBezTo>
                    <a:pt x="498" y="102"/>
                    <a:pt x="496" y="102"/>
                    <a:pt x="493" y="101"/>
                  </a:cubicBezTo>
                  <a:cubicBezTo>
                    <a:pt x="491" y="100"/>
                    <a:pt x="489" y="101"/>
                    <a:pt x="486" y="102"/>
                  </a:cubicBezTo>
                  <a:cubicBezTo>
                    <a:pt x="484" y="103"/>
                    <a:pt x="481" y="104"/>
                    <a:pt x="479" y="104"/>
                  </a:cubicBezTo>
                  <a:cubicBezTo>
                    <a:pt x="476" y="104"/>
                    <a:pt x="471" y="105"/>
                    <a:pt x="467" y="109"/>
                  </a:cubicBezTo>
                  <a:cubicBezTo>
                    <a:pt x="465" y="111"/>
                    <a:pt x="465" y="112"/>
                    <a:pt x="464" y="113"/>
                  </a:cubicBezTo>
                  <a:cubicBezTo>
                    <a:pt x="462" y="116"/>
                    <a:pt x="461" y="119"/>
                    <a:pt x="455" y="119"/>
                  </a:cubicBezTo>
                  <a:cubicBezTo>
                    <a:pt x="454" y="119"/>
                    <a:pt x="453" y="119"/>
                    <a:pt x="452" y="120"/>
                  </a:cubicBezTo>
                  <a:cubicBezTo>
                    <a:pt x="448" y="120"/>
                    <a:pt x="445" y="120"/>
                    <a:pt x="440" y="124"/>
                  </a:cubicBezTo>
                  <a:cubicBezTo>
                    <a:pt x="436" y="126"/>
                    <a:pt x="432" y="128"/>
                    <a:pt x="428" y="128"/>
                  </a:cubicBezTo>
                  <a:cubicBezTo>
                    <a:pt x="424" y="128"/>
                    <a:pt x="420" y="126"/>
                    <a:pt x="419" y="126"/>
                  </a:cubicBezTo>
                  <a:cubicBezTo>
                    <a:pt x="419" y="125"/>
                    <a:pt x="417" y="125"/>
                    <a:pt x="416" y="125"/>
                  </a:cubicBezTo>
                  <a:cubicBezTo>
                    <a:pt x="414" y="125"/>
                    <a:pt x="412" y="126"/>
                    <a:pt x="411" y="128"/>
                  </a:cubicBezTo>
                  <a:cubicBezTo>
                    <a:pt x="410" y="129"/>
                    <a:pt x="411" y="130"/>
                    <a:pt x="412" y="132"/>
                  </a:cubicBezTo>
                  <a:cubicBezTo>
                    <a:pt x="413" y="134"/>
                    <a:pt x="415" y="137"/>
                    <a:pt x="414" y="140"/>
                  </a:cubicBezTo>
                  <a:cubicBezTo>
                    <a:pt x="414" y="144"/>
                    <a:pt x="411" y="146"/>
                    <a:pt x="408" y="147"/>
                  </a:cubicBezTo>
                  <a:cubicBezTo>
                    <a:pt x="405" y="148"/>
                    <a:pt x="402" y="149"/>
                    <a:pt x="400" y="152"/>
                  </a:cubicBezTo>
                  <a:cubicBezTo>
                    <a:pt x="394" y="159"/>
                    <a:pt x="383" y="162"/>
                    <a:pt x="378" y="161"/>
                  </a:cubicBezTo>
                  <a:cubicBezTo>
                    <a:pt x="377" y="161"/>
                    <a:pt x="376" y="161"/>
                    <a:pt x="375" y="161"/>
                  </a:cubicBezTo>
                  <a:cubicBezTo>
                    <a:pt x="373" y="160"/>
                    <a:pt x="369" y="160"/>
                    <a:pt x="365" y="160"/>
                  </a:cubicBezTo>
                  <a:cubicBezTo>
                    <a:pt x="360" y="160"/>
                    <a:pt x="357" y="160"/>
                    <a:pt x="354" y="162"/>
                  </a:cubicBezTo>
                  <a:cubicBezTo>
                    <a:pt x="350" y="164"/>
                    <a:pt x="346" y="166"/>
                    <a:pt x="343" y="168"/>
                  </a:cubicBezTo>
                  <a:cubicBezTo>
                    <a:pt x="343" y="168"/>
                    <a:pt x="342" y="169"/>
                    <a:pt x="341" y="169"/>
                  </a:cubicBezTo>
                  <a:cubicBezTo>
                    <a:pt x="341" y="170"/>
                    <a:pt x="340" y="170"/>
                    <a:pt x="339" y="170"/>
                  </a:cubicBezTo>
                  <a:cubicBezTo>
                    <a:pt x="339" y="170"/>
                    <a:pt x="339" y="171"/>
                    <a:pt x="339" y="171"/>
                  </a:cubicBezTo>
                  <a:cubicBezTo>
                    <a:pt x="338" y="171"/>
                    <a:pt x="338" y="171"/>
                    <a:pt x="338" y="171"/>
                  </a:cubicBezTo>
                  <a:cubicBezTo>
                    <a:pt x="337" y="172"/>
                    <a:pt x="337" y="172"/>
                    <a:pt x="336" y="172"/>
                  </a:cubicBezTo>
                  <a:cubicBezTo>
                    <a:pt x="336" y="172"/>
                    <a:pt x="336" y="172"/>
                    <a:pt x="335" y="172"/>
                  </a:cubicBezTo>
                  <a:cubicBezTo>
                    <a:pt x="335" y="172"/>
                    <a:pt x="334" y="172"/>
                    <a:pt x="334" y="172"/>
                  </a:cubicBezTo>
                  <a:cubicBezTo>
                    <a:pt x="334" y="172"/>
                    <a:pt x="334" y="172"/>
                    <a:pt x="334" y="172"/>
                  </a:cubicBezTo>
                  <a:cubicBezTo>
                    <a:pt x="333" y="172"/>
                    <a:pt x="333" y="172"/>
                    <a:pt x="333" y="172"/>
                  </a:cubicBezTo>
                  <a:cubicBezTo>
                    <a:pt x="331" y="172"/>
                    <a:pt x="329" y="171"/>
                    <a:pt x="328" y="169"/>
                  </a:cubicBezTo>
                  <a:cubicBezTo>
                    <a:pt x="327" y="168"/>
                    <a:pt x="327" y="168"/>
                    <a:pt x="325" y="168"/>
                  </a:cubicBezTo>
                  <a:cubicBezTo>
                    <a:pt x="319" y="169"/>
                    <a:pt x="316" y="167"/>
                    <a:pt x="312" y="165"/>
                  </a:cubicBezTo>
                  <a:cubicBezTo>
                    <a:pt x="311" y="164"/>
                    <a:pt x="310" y="164"/>
                    <a:pt x="309" y="164"/>
                  </a:cubicBezTo>
                  <a:cubicBezTo>
                    <a:pt x="306" y="164"/>
                    <a:pt x="304" y="165"/>
                    <a:pt x="299" y="162"/>
                  </a:cubicBezTo>
                  <a:cubicBezTo>
                    <a:pt x="295" y="159"/>
                    <a:pt x="289" y="158"/>
                    <a:pt x="284" y="158"/>
                  </a:cubicBezTo>
                  <a:cubicBezTo>
                    <a:pt x="283" y="158"/>
                    <a:pt x="281" y="158"/>
                    <a:pt x="280" y="158"/>
                  </a:cubicBezTo>
                  <a:cubicBezTo>
                    <a:pt x="278" y="157"/>
                    <a:pt x="272" y="157"/>
                    <a:pt x="267" y="157"/>
                  </a:cubicBezTo>
                  <a:cubicBezTo>
                    <a:pt x="262" y="157"/>
                    <a:pt x="256" y="157"/>
                    <a:pt x="253" y="157"/>
                  </a:cubicBezTo>
                  <a:cubicBezTo>
                    <a:pt x="251" y="157"/>
                    <a:pt x="249" y="157"/>
                    <a:pt x="246" y="157"/>
                  </a:cubicBezTo>
                  <a:cubicBezTo>
                    <a:pt x="245" y="157"/>
                    <a:pt x="244" y="157"/>
                    <a:pt x="243" y="157"/>
                  </a:cubicBezTo>
                  <a:cubicBezTo>
                    <a:pt x="243" y="157"/>
                    <a:pt x="243" y="157"/>
                    <a:pt x="243" y="157"/>
                  </a:cubicBezTo>
                  <a:cubicBezTo>
                    <a:pt x="243" y="157"/>
                    <a:pt x="243" y="157"/>
                    <a:pt x="243" y="157"/>
                  </a:cubicBezTo>
                  <a:cubicBezTo>
                    <a:pt x="243" y="157"/>
                    <a:pt x="242" y="157"/>
                    <a:pt x="242" y="157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2" y="157"/>
                    <a:pt x="242" y="157"/>
                    <a:pt x="241" y="157"/>
                  </a:cubicBezTo>
                  <a:cubicBezTo>
                    <a:pt x="241" y="157"/>
                    <a:pt x="241" y="157"/>
                    <a:pt x="241" y="157"/>
                  </a:cubicBezTo>
                  <a:cubicBezTo>
                    <a:pt x="241" y="157"/>
                    <a:pt x="241" y="157"/>
                    <a:pt x="241" y="157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39" y="157"/>
                    <a:pt x="239" y="157"/>
                    <a:pt x="239" y="157"/>
                  </a:cubicBezTo>
                  <a:cubicBezTo>
                    <a:pt x="239" y="156"/>
                    <a:pt x="239" y="156"/>
                    <a:pt x="239" y="156"/>
                  </a:cubicBezTo>
                  <a:cubicBezTo>
                    <a:pt x="239" y="156"/>
                    <a:pt x="238" y="156"/>
                    <a:pt x="238" y="156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8" y="156"/>
                    <a:pt x="238" y="156"/>
                    <a:pt x="237" y="155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37" y="155"/>
                    <a:pt x="237" y="154"/>
                    <a:pt x="237" y="154"/>
                  </a:cubicBezTo>
                  <a:cubicBezTo>
                    <a:pt x="237" y="153"/>
                    <a:pt x="236" y="152"/>
                    <a:pt x="235" y="151"/>
                  </a:cubicBezTo>
                  <a:cubicBezTo>
                    <a:pt x="233" y="149"/>
                    <a:pt x="231" y="147"/>
                    <a:pt x="230" y="142"/>
                  </a:cubicBezTo>
                  <a:cubicBezTo>
                    <a:pt x="229" y="136"/>
                    <a:pt x="226" y="135"/>
                    <a:pt x="223" y="134"/>
                  </a:cubicBezTo>
                  <a:cubicBezTo>
                    <a:pt x="221" y="134"/>
                    <a:pt x="219" y="132"/>
                    <a:pt x="218" y="131"/>
                  </a:cubicBezTo>
                  <a:cubicBezTo>
                    <a:pt x="217" y="130"/>
                    <a:pt x="217" y="130"/>
                    <a:pt x="216" y="129"/>
                  </a:cubicBezTo>
                  <a:cubicBezTo>
                    <a:pt x="215" y="129"/>
                    <a:pt x="214" y="128"/>
                    <a:pt x="213" y="127"/>
                  </a:cubicBezTo>
                  <a:cubicBezTo>
                    <a:pt x="212" y="126"/>
                    <a:pt x="210" y="124"/>
                    <a:pt x="208" y="124"/>
                  </a:cubicBezTo>
                  <a:cubicBezTo>
                    <a:pt x="207" y="124"/>
                    <a:pt x="207" y="124"/>
                    <a:pt x="206" y="124"/>
                  </a:cubicBezTo>
                  <a:cubicBezTo>
                    <a:pt x="200" y="124"/>
                    <a:pt x="184" y="122"/>
                    <a:pt x="181" y="117"/>
                  </a:cubicBezTo>
                  <a:cubicBezTo>
                    <a:pt x="179" y="114"/>
                    <a:pt x="180" y="111"/>
                    <a:pt x="182" y="110"/>
                  </a:cubicBezTo>
                  <a:cubicBezTo>
                    <a:pt x="182" y="109"/>
                    <a:pt x="183" y="108"/>
                    <a:pt x="183" y="107"/>
                  </a:cubicBezTo>
                  <a:cubicBezTo>
                    <a:pt x="183" y="105"/>
                    <a:pt x="183" y="103"/>
                    <a:pt x="184" y="101"/>
                  </a:cubicBezTo>
                  <a:cubicBezTo>
                    <a:pt x="184" y="100"/>
                    <a:pt x="185" y="98"/>
                    <a:pt x="184" y="97"/>
                  </a:cubicBezTo>
                  <a:cubicBezTo>
                    <a:pt x="182" y="96"/>
                    <a:pt x="178" y="91"/>
                    <a:pt x="178" y="87"/>
                  </a:cubicBezTo>
                  <a:cubicBezTo>
                    <a:pt x="177" y="85"/>
                    <a:pt x="173" y="81"/>
                    <a:pt x="170" y="81"/>
                  </a:cubicBezTo>
                  <a:cubicBezTo>
                    <a:pt x="165" y="81"/>
                    <a:pt x="162" y="78"/>
                    <a:pt x="159" y="75"/>
                  </a:cubicBezTo>
                  <a:cubicBezTo>
                    <a:pt x="158" y="74"/>
                    <a:pt x="157" y="74"/>
                    <a:pt x="156" y="74"/>
                  </a:cubicBezTo>
                  <a:cubicBezTo>
                    <a:pt x="156" y="73"/>
                    <a:pt x="156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1"/>
                    <a:pt x="153" y="71"/>
                    <a:pt x="152" y="70"/>
                  </a:cubicBezTo>
                  <a:cubicBezTo>
                    <a:pt x="152" y="70"/>
                    <a:pt x="152" y="70"/>
                    <a:pt x="152" y="70"/>
                  </a:cubicBezTo>
                  <a:cubicBezTo>
                    <a:pt x="152" y="70"/>
                    <a:pt x="152" y="69"/>
                    <a:pt x="152" y="69"/>
                  </a:cubicBezTo>
                  <a:cubicBezTo>
                    <a:pt x="152" y="69"/>
                    <a:pt x="151" y="69"/>
                    <a:pt x="151" y="69"/>
                  </a:cubicBezTo>
                  <a:cubicBezTo>
                    <a:pt x="151" y="68"/>
                    <a:pt x="151" y="68"/>
                    <a:pt x="151" y="68"/>
                  </a:cubicBezTo>
                  <a:cubicBezTo>
                    <a:pt x="151" y="67"/>
                    <a:pt x="151" y="67"/>
                    <a:pt x="151" y="67"/>
                  </a:cubicBezTo>
                  <a:cubicBezTo>
                    <a:pt x="151" y="67"/>
                    <a:pt x="150" y="66"/>
                    <a:pt x="150" y="66"/>
                  </a:cubicBezTo>
                  <a:cubicBezTo>
                    <a:pt x="150" y="66"/>
                    <a:pt x="150" y="65"/>
                    <a:pt x="150" y="65"/>
                  </a:cubicBezTo>
                  <a:cubicBezTo>
                    <a:pt x="150" y="65"/>
                    <a:pt x="150" y="64"/>
                    <a:pt x="150" y="64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9" y="64"/>
                    <a:pt x="149" y="64"/>
                    <a:pt x="149" y="64"/>
                  </a:cubicBezTo>
                  <a:cubicBezTo>
                    <a:pt x="149" y="64"/>
                    <a:pt x="149" y="64"/>
                    <a:pt x="149" y="64"/>
                  </a:cubicBezTo>
                  <a:cubicBezTo>
                    <a:pt x="148" y="63"/>
                    <a:pt x="148" y="63"/>
                    <a:pt x="147" y="63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46" y="63"/>
                    <a:pt x="146" y="63"/>
                    <a:pt x="145" y="63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4" y="63"/>
                    <a:pt x="144" y="64"/>
                    <a:pt x="144" y="64"/>
                  </a:cubicBezTo>
                  <a:cubicBezTo>
                    <a:pt x="143" y="65"/>
                    <a:pt x="142" y="66"/>
                    <a:pt x="142" y="67"/>
                  </a:cubicBezTo>
                  <a:cubicBezTo>
                    <a:pt x="142" y="71"/>
                    <a:pt x="140" y="75"/>
                    <a:pt x="135" y="75"/>
                  </a:cubicBezTo>
                  <a:cubicBezTo>
                    <a:pt x="133" y="75"/>
                    <a:pt x="130" y="77"/>
                    <a:pt x="130" y="82"/>
                  </a:cubicBezTo>
                  <a:cubicBezTo>
                    <a:pt x="130" y="84"/>
                    <a:pt x="131" y="85"/>
                    <a:pt x="131" y="86"/>
                  </a:cubicBezTo>
                  <a:cubicBezTo>
                    <a:pt x="132" y="88"/>
                    <a:pt x="133" y="89"/>
                    <a:pt x="131" y="92"/>
                  </a:cubicBezTo>
                  <a:cubicBezTo>
                    <a:pt x="129" y="94"/>
                    <a:pt x="124" y="97"/>
                    <a:pt x="120" y="97"/>
                  </a:cubicBezTo>
                  <a:cubicBezTo>
                    <a:pt x="120" y="97"/>
                    <a:pt x="119" y="97"/>
                    <a:pt x="118" y="96"/>
                  </a:cubicBezTo>
                  <a:cubicBezTo>
                    <a:pt x="117" y="96"/>
                    <a:pt x="115" y="96"/>
                    <a:pt x="113" y="96"/>
                  </a:cubicBezTo>
                  <a:cubicBezTo>
                    <a:pt x="111" y="96"/>
                    <a:pt x="110" y="96"/>
                    <a:pt x="108" y="95"/>
                  </a:cubicBezTo>
                  <a:cubicBezTo>
                    <a:pt x="107" y="95"/>
                    <a:pt x="105" y="94"/>
                    <a:pt x="104" y="94"/>
                  </a:cubicBezTo>
                  <a:cubicBezTo>
                    <a:pt x="104" y="94"/>
                    <a:pt x="103" y="93"/>
                    <a:pt x="103" y="93"/>
                  </a:cubicBezTo>
                  <a:cubicBezTo>
                    <a:pt x="103" y="93"/>
                    <a:pt x="103" y="94"/>
                    <a:pt x="103" y="94"/>
                  </a:cubicBezTo>
                  <a:cubicBezTo>
                    <a:pt x="102" y="96"/>
                    <a:pt x="101" y="99"/>
                    <a:pt x="100" y="103"/>
                  </a:cubicBezTo>
                  <a:cubicBezTo>
                    <a:pt x="98" y="106"/>
                    <a:pt x="96" y="112"/>
                    <a:pt x="96" y="114"/>
                  </a:cubicBezTo>
                  <a:cubicBezTo>
                    <a:pt x="97" y="116"/>
                    <a:pt x="99" y="118"/>
                    <a:pt x="98" y="120"/>
                  </a:cubicBezTo>
                  <a:cubicBezTo>
                    <a:pt x="98" y="121"/>
                    <a:pt x="97" y="122"/>
                    <a:pt x="94" y="122"/>
                  </a:cubicBezTo>
                  <a:cubicBezTo>
                    <a:pt x="89" y="122"/>
                    <a:pt x="86" y="122"/>
                    <a:pt x="85" y="120"/>
                  </a:cubicBezTo>
                  <a:cubicBezTo>
                    <a:pt x="84" y="120"/>
                    <a:pt x="83" y="121"/>
                    <a:pt x="82" y="121"/>
                  </a:cubicBezTo>
                  <a:cubicBezTo>
                    <a:pt x="80" y="122"/>
                    <a:pt x="78" y="123"/>
                    <a:pt x="76" y="123"/>
                  </a:cubicBezTo>
                  <a:cubicBezTo>
                    <a:pt x="75" y="123"/>
                    <a:pt x="72" y="123"/>
                    <a:pt x="71" y="124"/>
                  </a:cubicBezTo>
                  <a:cubicBezTo>
                    <a:pt x="73" y="126"/>
                    <a:pt x="73" y="130"/>
                    <a:pt x="73" y="135"/>
                  </a:cubicBezTo>
                  <a:cubicBezTo>
                    <a:pt x="73" y="135"/>
                    <a:pt x="75" y="137"/>
                    <a:pt x="75" y="139"/>
                  </a:cubicBezTo>
                  <a:cubicBezTo>
                    <a:pt x="77" y="143"/>
                    <a:pt x="79" y="146"/>
                    <a:pt x="78" y="148"/>
                  </a:cubicBezTo>
                  <a:cubicBezTo>
                    <a:pt x="77" y="149"/>
                    <a:pt x="76" y="150"/>
                    <a:pt x="75" y="152"/>
                  </a:cubicBezTo>
                  <a:cubicBezTo>
                    <a:pt x="73" y="153"/>
                    <a:pt x="72" y="155"/>
                    <a:pt x="72" y="156"/>
                  </a:cubicBezTo>
                  <a:cubicBezTo>
                    <a:pt x="72" y="157"/>
                    <a:pt x="72" y="157"/>
                    <a:pt x="72" y="158"/>
                  </a:cubicBezTo>
                  <a:cubicBezTo>
                    <a:pt x="72" y="159"/>
                    <a:pt x="72" y="159"/>
                    <a:pt x="72" y="159"/>
                  </a:cubicBezTo>
                  <a:cubicBezTo>
                    <a:pt x="72" y="159"/>
                    <a:pt x="72" y="159"/>
                    <a:pt x="72" y="159"/>
                  </a:cubicBezTo>
                  <a:cubicBezTo>
                    <a:pt x="72" y="160"/>
                    <a:pt x="72" y="160"/>
                    <a:pt x="72" y="160"/>
                  </a:cubicBezTo>
                  <a:cubicBezTo>
                    <a:pt x="72" y="160"/>
                    <a:pt x="72" y="160"/>
                    <a:pt x="72" y="160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70" y="164"/>
                    <a:pt x="70" y="165"/>
                  </a:cubicBezTo>
                  <a:cubicBezTo>
                    <a:pt x="70" y="165"/>
                    <a:pt x="70" y="165"/>
                    <a:pt x="70" y="165"/>
                  </a:cubicBezTo>
                  <a:cubicBezTo>
                    <a:pt x="70" y="165"/>
                    <a:pt x="70" y="165"/>
                    <a:pt x="70" y="165"/>
                  </a:cubicBezTo>
                  <a:cubicBezTo>
                    <a:pt x="69" y="165"/>
                    <a:pt x="69" y="165"/>
                    <a:pt x="69" y="165"/>
                  </a:cubicBezTo>
                  <a:cubicBezTo>
                    <a:pt x="67" y="166"/>
                    <a:pt x="63" y="168"/>
                    <a:pt x="60" y="169"/>
                  </a:cubicBezTo>
                  <a:cubicBezTo>
                    <a:pt x="59" y="170"/>
                    <a:pt x="58" y="171"/>
                    <a:pt x="56" y="171"/>
                  </a:cubicBezTo>
                  <a:cubicBezTo>
                    <a:pt x="54" y="172"/>
                    <a:pt x="53" y="172"/>
                    <a:pt x="52" y="174"/>
                  </a:cubicBezTo>
                  <a:cubicBezTo>
                    <a:pt x="52" y="175"/>
                    <a:pt x="51" y="176"/>
                    <a:pt x="49" y="178"/>
                  </a:cubicBezTo>
                  <a:cubicBezTo>
                    <a:pt x="49" y="178"/>
                    <a:pt x="49" y="178"/>
                    <a:pt x="49" y="178"/>
                  </a:cubicBezTo>
                  <a:cubicBezTo>
                    <a:pt x="49" y="178"/>
                    <a:pt x="48" y="178"/>
                    <a:pt x="48" y="178"/>
                  </a:cubicBezTo>
                  <a:cubicBezTo>
                    <a:pt x="48" y="178"/>
                    <a:pt x="48" y="178"/>
                    <a:pt x="48" y="179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7" y="179"/>
                    <a:pt x="46" y="179"/>
                    <a:pt x="46" y="179"/>
                  </a:cubicBezTo>
                  <a:cubicBezTo>
                    <a:pt x="46" y="179"/>
                    <a:pt x="46" y="179"/>
                    <a:pt x="45" y="180"/>
                  </a:cubicBezTo>
                  <a:cubicBezTo>
                    <a:pt x="45" y="180"/>
                    <a:pt x="45" y="180"/>
                    <a:pt x="44" y="180"/>
                  </a:cubicBezTo>
                  <a:cubicBezTo>
                    <a:pt x="44" y="180"/>
                    <a:pt x="44" y="180"/>
                    <a:pt x="43" y="180"/>
                  </a:cubicBezTo>
                  <a:cubicBezTo>
                    <a:pt x="43" y="180"/>
                    <a:pt x="43" y="180"/>
                    <a:pt x="43" y="180"/>
                  </a:cubicBezTo>
                  <a:cubicBezTo>
                    <a:pt x="42" y="180"/>
                    <a:pt x="42" y="180"/>
                    <a:pt x="41" y="180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39" y="179"/>
                    <a:pt x="38" y="179"/>
                    <a:pt x="37" y="179"/>
                  </a:cubicBezTo>
                  <a:cubicBezTo>
                    <a:pt x="36" y="179"/>
                    <a:pt x="35" y="179"/>
                    <a:pt x="33" y="182"/>
                  </a:cubicBezTo>
                  <a:cubicBezTo>
                    <a:pt x="30" y="185"/>
                    <a:pt x="29" y="185"/>
                    <a:pt x="27" y="186"/>
                  </a:cubicBezTo>
                  <a:cubicBezTo>
                    <a:pt x="27" y="186"/>
                    <a:pt x="26" y="186"/>
                    <a:pt x="26" y="187"/>
                  </a:cubicBezTo>
                  <a:cubicBezTo>
                    <a:pt x="25" y="187"/>
                    <a:pt x="24" y="188"/>
                    <a:pt x="23" y="188"/>
                  </a:cubicBezTo>
                  <a:cubicBezTo>
                    <a:pt x="21" y="188"/>
                    <a:pt x="19" y="187"/>
                    <a:pt x="18" y="186"/>
                  </a:cubicBezTo>
                  <a:cubicBezTo>
                    <a:pt x="18" y="185"/>
                    <a:pt x="17" y="185"/>
                    <a:pt x="17" y="185"/>
                  </a:cubicBezTo>
                  <a:cubicBezTo>
                    <a:pt x="16" y="185"/>
                    <a:pt x="15" y="185"/>
                    <a:pt x="15" y="186"/>
                  </a:cubicBezTo>
                  <a:cubicBezTo>
                    <a:pt x="13" y="186"/>
                    <a:pt x="12" y="187"/>
                    <a:pt x="11" y="187"/>
                  </a:cubicBezTo>
                  <a:cubicBezTo>
                    <a:pt x="10" y="187"/>
                    <a:pt x="9" y="188"/>
                    <a:pt x="9" y="188"/>
                  </a:cubicBezTo>
                  <a:cubicBezTo>
                    <a:pt x="8" y="189"/>
                    <a:pt x="7" y="191"/>
                    <a:pt x="5" y="191"/>
                  </a:cubicBezTo>
                  <a:cubicBezTo>
                    <a:pt x="4" y="191"/>
                    <a:pt x="3" y="191"/>
                    <a:pt x="3" y="192"/>
                  </a:cubicBezTo>
                  <a:cubicBezTo>
                    <a:pt x="2" y="192"/>
                    <a:pt x="2" y="192"/>
                    <a:pt x="1" y="192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1" y="193"/>
                    <a:pt x="1" y="194"/>
                    <a:pt x="1" y="195"/>
                  </a:cubicBezTo>
                  <a:cubicBezTo>
                    <a:pt x="1" y="195"/>
                    <a:pt x="1" y="195"/>
                    <a:pt x="1" y="196"/>
                  </a:cubicBezTo>
                  <a:cubicBezTo>
                    <a:pt x="1" y="196"/>
                    <a:pt x="0" y="197"/>
                    <a:pt x="0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5" y="207"/>
                    <a:pt x="10" y="210"/>
                    <a:pt x="12" y="213"/>
                  </a:cubicBezTo>
                  <a:cubicBezTo>
                    <a:pt x="12" y="213"/>
                    <a:pt x="12" y="214"/>
                    <a:pt x="12" y="214"/>
                  </a:cubicBezTo>
                  <a:cubicBezTo>
                    <a:pt x="13" y="215"/>
                    <a:pt x="13" y="215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7"/>
                    <a:pt x="13" y="217"/>
                  </a:cubicBezTo>
                  <a:cubicBezTo>
                    <a:pt x="13" y="221"/>
                    <a:pt x="14" y="226"/>
                    <a:pt x="14" y="228"/>
                  </a:cubicBezTo>
                  <a:cubicBezTo>
                    <a:pt x="15" y="229"/>
                    <a:pt x="15" y="229"/>
                    <a:pt x="15" y="229"/>
                  </a:cubicBezTo>
                  <a:cubicBezTo>
                    <a:pt x="15" y="229"/>
                    <a:pt x="15" y="229"/>
                    <a:pt x="15" y="229"/>
                  </a:cubicBezTo>
                  <a:cubicBezTo>
                    <a:pt x="16" y="230"/>
                    <a:pt x="17" y="231"/>
                    <a:pt x="18" y="232"/>
                  </a:cubicBezTo>
                  <a:cubicBezTo>
                    <a:pt x="23" y="235"/>
                    <a:pt x="25" y="236"/>
                    <a:pt x="25" y="238"/>
                  </a:cubicBezTo>
                  <a:cubicBezTo>
                    <a:pt x="25" y="239"/>
                    <a:pt x="25" y="243"/>
                    <a:pt x="29" y="245"/>
                  </a:cubicBezTo>
                  <a:cubicBezTo>
                    <a:pt x="30" y="245"/>
                    <a:pt x="32" y="246"/>
                    <a:pt x="33" y="246"/>
                  </a:cubicBezTo>
                  <a:cubicBezTo>
                    <a:pt x="33" y="247"/>
                    <a:pt x="33" y="247"/>
                    <a:pt x="34" y="247"/>
                  </a:cubicBezTo>
                  <a:cubicBezTo>
                    <a:pt x="34" y="247"/>
                    <a:pt x="35" y="248"/>
                    <a:pt x="36" y="248"/>
                  </a:cubicBezTo>
                  <a:cubicBezTo>
                    <a:pt x="36" y="248"/>
                    <a:pt x="36" y="248"/>
                    <a:pt x="36" y="248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3" y="248"/>
                    <a:pt x="44" y="249"/>
                    <a:pt x="44" y="249"/>
                  </a:cubicBezTo>
                  <a:cubicBezTo>
                    <a:pt x="44" y="249"/>
                    <a:pt x="45" y="249"/>
                    <a:pt x="45" y="248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47" y="247"/>
                    <a:pt x="47" y="247"/>
                    <a:pt x="47" y="246"/>
                  </a:cubicBezTo>
                  <a:cubicBezTo>
                    <a:pt x="47" y="246"/>
                    <a:pt x="48" y="246"/>
                    <a:pt x="49" y="245"/>
                  </a:cubicBezTo>
                  <a:cubicBezTo>
                    <a:pt x="49" y="245"/>
                    <a:pt x="49" y="245"/>
                    <a:pt x="49" y="245"/>
                  </a:cubicBezTo>
                  <a:cubicBezTo>
                    <a:pt x="50" y="245"/>
                    <a:pt x="50" y="245"/>
                    <a:pt x="51" y="244"/>
                  </a:cubicBezTo>
                  <a:cubicBezTo>
                    <a:pt x="51" y="244"/>
                    <a:pt x="51" y="244"/>
                    <a:pt x="51" y="244"/>
                  </a:cubicBezTo>
                  <a:cubicBezTo>
                    <a:pt x="52" y="244"/>
                    <a:pt x="52" y="244"/>
                    <a:pt x="53" y="243"/>
                  </a:cubicBezTo>
                  <a:cubicBezTo>
                    <a:pt x="53" y="243"/>
                    <a:pt x="53" y="243"/>
                    <a:pt x="53" y="243"/>
                  </a:cubicBezTo>
                  <a:cubicBezTo>
                    <a:pt x="54" y="243"/>
                    <a:pt x="54" y="243"/>
                    <a:pt x="55" y="243"/>
                  </a:cubicBezTo>
                  <a:cubicBezTo>
                    <a:pt x="55" y="243"/>
                    <a:pt x="55" y="243"/>
                    <a:pt x="55" y="243"/>
                  </a:cubicBezTo>
                  <a:cubicBezTo>
                    <a:pt x="56" y="243"/>
                    <a:pt x="57" y="243"/>
                    <a:pt x="57" y="243"/>
                  </a:cubicBezTo>
                  <a:cubicBezTo>
                    <a:pt x="58" y="243"/>
                    <a:pt x="58" y="243"/>
                    <a:pt x="58" y="243"/>
                  </a:cubicBezTo>
                  <a:cubicBezTo>
                    <a:pt x="62" y="243"/>
                    <a:pt x="69" y="248"/>
                    <a:pt x="71" y="252"/>
                  </a:cubicBezTo>
                  <a:cubicBezTo>
                    <a:pt x="72" y="254"/>
                    <a:pt x="73" y="255"/>
                    <a:pt x="72" y="256"/>
                  </a:cubicBezTo>
                  <a:cubicBezTo>
                    <a:pt x="71" y="259"/>
                    <a:pt x="64" y="270"/>
                    <a:pt x="60" y="271"/>
                  </a:cubicBezTo>
                  <a:cubicBezTo>
                    <a:pt x="59" y="271"/>
                    <a:pt x="58" y="271"/>
                    <a:pt x="58" y="271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57" y="271"/>
                    <a:pt x="56" y="271"/>
                    <a:pt x="56" y="271"/>
                  </a:cubicBezTo>
                  <a:cubicBezTo>
                    <a:pt x="56" y="272"/>
                    <a:pt x="56" y="273"/>
                    <a:pt x="56" y="273"/>
                  </a:cubicBezTo>
                  <a:cubicBezTo>
                    <a:pt x="56" y="274"/>
                    <a:pt x="57" y="276"/>
                    <a:pt x="58" y="277"/>
                  </a:cubicBezTo>
                  <a:cubicBezTo>
                    <a:pt x="59" y="279"/>
                    <a:pt x="61" y="280"/>
                    <a:pt x="62" y="282"/>
                  </a:cubicBezTo>
                  <a:cubicBezTo>
                    <a:pt x="63" y="284"/>
                    <a:pt x="63" y="286"/>
                    <a:pt x="62" y="287"/>
                  </a:cubicBezTo>
                  <a:cubicBezTo>
                    <a:pt x="60" y="290"/>
                    <a:pt x="55" y="291"/>
                    <a:pt x="52" y="289"/>
                  </a:cubicBezTo>
                  <a:cubicBezTo>
                    <a:pt x="52" y="289"/>
                    <a:pt x="52" y="289"/>
                    <a:pt x="52" y="289"/>
                  </a:cubicBezTo>
                  <a:cubicBezTo>
                    <a:pt x="52" y="289"/>
                    <a:pt x="52" y="290"/>
                    <a:pt x="52" y="291"/>
                  </a:cubicBezTo>
                  <a:cubicBezTo>
                    <a:pt x="53" y="292"/>
                    <a:pt x="53" y="294"/>
                    <a:pt x="54" y="296"/>
                  </a:cubicBezTo>
                  <a:cubicBezTo>
                    <a:pt x="54" y="297"/>
                    <a:pt x="54" y="299"/>
                    <a:pt x="55" y="299"/>
                  </a:cubicBezTo>
                  <a:cubicBezTo>
                    <a:pt x="57" y="299"/>
                    <a:pt x="59" y="301"/>
                    <a:pt x="60" y="303"/>
                  </a:cubicBezTo>
                  <a:cubicBezTo>
                    <a:pt x="61" y="304"/>
                    <a:pt x="63" y="306"/>
                    <a:pt x="64" y="306"/>
                  </a:cubicBezTo>
                  <a:cubicBezTo>
                    <a:pt x="68" y="306"/>
                    <a:pt x="71" y="310"/>
                    <a:pt x="72" y="312"/>
                  </a:cubicBezTo>
                  <a:cubicBezTo>
                    <a:pt x="73" y="312"/>
                    <a:pt x="73" y="313"/>
                    <a:pt x="73" y="313"/>
                  </a:cubicBezTo>
                  <a:cubicBezTo>
                    <a:pt x="73" y="313"/>
                    <a:pt x="74" y="313"/>
                    <a:pt x="74" y="313"/>
                  </a:cubicBezTo>
                  <a:cubicBezTo>
                    <a:pt x="74" y="314"/>
                    <a:pt x="75" y="314"/>
                    <a:pt x="75" y="314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5"/>
                    <a:pt x="76" y="315"/>
                    <a:pt x="76" y="315"/>
                  </a:cubicBezTo>
                  <a:cubicBezTo>
                    <a:pt x="76" y="315"/>
                    <a:pt x="76" y="316"/>
                    <a:pt x="76" y="316"/>
                  </a:cubicBezTo>
                  <a:cubicBezTo>
                    <a:pt x="77" y="316"/>
                    <a:pt x="77" y="316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80" y="316"/>
                    <a:pt x="80" y="316"/>
                    <a:pt x="80" y="316"/>
                  </a:cubicBezTo>
                  <a:cubicBezTo>
                    <a:pt x="80" y="316"/>
                    <a:pt x="80" y="316"/>
                    <a:pt x="80" y="316"/>
                  </a:cubicBezTo>
                  <a:cubicBezTo>
                    <a:pt x="81" y="315"/>
                    <a:pt x="82" y="314"/>
                    <a:pt x="85" y="314"/>
                  </a:cubicBezTo>
                  <a:cubicBezTo>
                    <a:pt x="87" y="314"/>
                    <a:pt x="90" y="315"/>
                    <a:pt x="93" y="317"/>
                  </a:cubicBezTo>
                  <a:cubicBezTo>
                    <a:pt x="94" y="319"/>
                    <a:pt x="100" y="323"/>
                    <a:pt x="105" y="326"/>
                  </a:cubicBezTo>
                  <a:cubicBezTo>
                    <a:pt x="109" y="329"/>
                    <a:pt x="113" y="332"/>
                    <a:pt x="115" y="334"/>
                  </a:cubicBezTo>
                  <a:cubicBezTo>
                    <a:pt x="120" y="338"/>
                    <a:pt x="132" y="342"/>
                    <a:pt x="136" y="342"/>
                  </a:cubicBezTo>
                  <a:cubicBezTo>
                    <a:pt x="136" y="342"/>
                    <a:pt x="136" y="342"/>
                    <a:pt x="136" y="342"/>
                  </a:cubicBezTo>
                  <a:cubicBezTo>
                    <a:pt x="138" y="342"/>
                    <a:pt x="140" y="343"/>
                    <a:pt x="142" y="343"/>
                  </a:cubicBezTo>
                  <a:cubicBezTo>
                    <a:pt x="145" y="344"/>
                    <a:pt x="147" y="345"/>
                    <a:pt x="150" y="345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152" y="345"/>
                    <a:pt x="152" y="345"/>
                    <a:pt x="153" y="345"/>
                  </a:cubicBezTo>
                  <a:cubicBezTo>
                    <a:pt x="153" y="345"/>
                    <a:pt x="153" y="344"/>
                    <a:pt x="154" y="344"/>
                  </a:cubicBezTo>
                  <a:cubicBezTo>
                    <a:pt x="154" y="344"/>
                    <a:pt x="155" y="344"/>
                    <a:pt x="155" y="343"/>
                  </a:cubicBezTo>
                  <a:cubicBezTo>
                    <a:pt x="156" y="342"/>
                    <a:pt x="157" y="341"/>
                    <a:pt x="158" y="341"/>
                  </a:cubicBezTo>
                  <a:cubicBezTo>
                    <a:pt x="159" y="341"/>
                    <a:pt x="160" y="342"/>
                    <a:pt x="161" y="343"/>
                  </a:cubicBezTo>
                  <a:cubicBezTo>
                    <a:pt x="161" y="343"/>
                    <a:pt x="161" y="344"/>
                    <a:pt x="162" y="344"/>
                  </a:cubicBezTo>
                  <a:cubicBezTo>
                    <a:pt x="162" y="344"/>
                    <a:pt x="162" y="345"/>
                    <a:pt x="162" y="345"/>
                  </a:cubicBezTo>
                  <a:cubicBezTo>
                    <a:pt x="162" y="345"/>
                    <a:pt x="162" y="346"/>
                    <a:pt x="162" y="346"/>
                  </a:cubicBezTo>
                  <a:cubicBezTo>
                    <a:pt x="162" y="346"/>
                    <a:pt x="162" y="346"/>
                    <a:pt x="162" y="346"/>
                  </a:cubicBezTo>
                  <a:cubicBezTo>
                    <a:pt x="163" y="347"/>
                    <a:pt x="163" y="347"/>
                    <a:pt x="163" y="348"/>
                  </a:cubicBezTo>
                  <a:cubicBezTo>
                    <a:pt x="163" y="348"/>
                    <a:pt x="163" y="348"/>
                    <a:pt x="163" y="348"/>
                  </a:cubicBezTo>
                  <a:cubicBezTo>
                    <a:pt x="163" y="347"/>
                    <a:pt x="164" y="346"/>
                    <a:pt x="164" y="346"/>
                  </a:cubicBezTo>
                  <a:cubicBezTo>
                    <a:pt x="164" y="346"/>
                    <a:pt x="164" y="346"/>
                    <a:pt x="164" y="346"/>
                  </a:cubicBezTo>
                  <a:cubicBezTo>
                    <a:pt x="165" y="345"/>
                    <a:pt x="165" y="345"/>
                    <a:pt x="166" y="344"/>
                  </a:cubicBezTo>
                  <a:cubicBezTo>
                    <a:pt x="166" y="344"/>
                    <a:pt x="166" y="344"/>
                    <a:pt x="166" y="344"/>
                  </a:cubicBezTo>
                  <a:cubicBezTo>
                    <a:pt x="166" y="344"/>
                    <a:pt x="167" y="343"/>
                    <a:pt x="167" y="343"/>
                  </a:cubicBezTo>
                  <a:cubicBezTo>
                    <a:pt x="167" y="343"/>
                    <a:pt x="167" y="343"/>
                    <a:pt x="167" y="343"/>
                  </a:cubicBezTo>
                  <a:cubicBezTo>
                    <a:pt x="168" y="343"/>
                    <a:pt x="168" y="343"/>
                    <a:pt x="169" y="343"/>
                  </a:cubicBezTo>
                  <a:cubicBezTo>
                    <a:pt x="169" y="342"/>
                    <a:pt x="170" y="342"/>
                    <a:pt x="170" y="342"/>
                  </a:cubicBezTo>
                  <a:cubicBezTo>
                    <a:pt x="173" y="339"/>
                    <a:pt x="176" y="340"/>
                    <a:pt x="182" y="343"/>
                  </a:cubicBezTo>
                  <a:cubicBezTo>
                    <a:pt x="183" y="343"/>
                    <a:pt x="184" y="343"/>
                    <a:pt x="185" y="343"/>
                  </a:cubicBezTo>
                  <a:cubicBezTo>
                    <a:pt x="186" y="343"/>
                    <a:pt x="187" y="343"/>
                    <a:pt x="187" y="343"/>
                  </a:cubicBezTo>
                  <a:cubicBezTo>
                    <a:pt x="188" y="343"/>
                    <a:pt x="189" y="343"/>
                    <a:pt x="189" y="343"/>
                  </a:cubicBezTo>
                  <a:cubicBezTo>
                    <a:pt x="189" y="343"/>
                    <a:pt x="190" y="343"/>
                    <a:pt x="190" y="343"/>
                  </a:cubicBezTo>
                  <a:cubicBezTo>
                    <a:pt x="190" y="343"/>
                    <a:pt x="191" y="344"/>
                    <a:pt x="191" y="344"/>
                  </a:cubicBezTo>
                  <a:cubicBezTo>
                    <a:pt x="191" y="344"/>
                    <a:pt x="192" y="344"/>
                    <a:pt x="192" y="344"/>
                  </a:cubicBezTo>
                  <a:cubicBezTo>
                    <a:pt x="192" y="344"/>
                    <a:pt x="193" y="345"/>
                    <a:pt x="193" y="345"/>
                  </a:cubicBezTo>
                  <a:cubicBezTo>
                    <a:pt x="193" y="345"/>
                    <a:pt x="193" y="345"/>
                    <a:pt x="194" y="345"/>
                  </a:cubicBezTo>
                  <a:cubicBezTo>
                    <a:pt x="194" y="346"/>
                    <a:pt x="194" y="346"/>
                    <a:pt x="194" y="346"/>
                  </a:cubicBezTo>
                  <a:cubicBezTo>
                    <a:pt x="195" y="346"/>
                    <a:pt x="195" y="346"/>
                    <a:pt x="195" y="346"/>
                  </a:cubicBezTo>
                  <a:cubicBezTo>
                    <a:pt x="196" y="345"/>
                    <a:pt x="196" y="345"/>
                    <a:pt x="196" y="345"/>
                  </a:cubicBezTo>
                  <a:cubicBezTo>
                    <a:pt x="196" y="345"/>
                    <a:pt x="196" y="345"/>
                    <a:pt x="196" y="345"/>
                  </a:cubicBezTo>
                  <a:cubicBezTo>
                    <a:pt x="197" y="345"/>
                    <a:pt x="198" y="345"/>
                    <a:pt x="198" y="345"/>
                  </a:cubicBezTo>
                  <a:cubicBezTo>
                    <a:pt x="198" y="345"/>
                    <a:pt x="199" y="343"/>
                    <a:pt x="200" y="343"/>
                  </a:cubicBezTo>
                  <a:cubicBezTo>
                    <a:pt x="200" y="342"/>
                    <a:pt x="201" y="341"/>
                    <a:pt x="202" y="341"/>
                  </a:cubicBezTo>
                  <a:cubicBezTo>
                    <a:pt x="202" y="340"/>
                    <a:pt x="203" y="339"/>
                    <a:pt x="203" y="339"/>
                  </a:cubicBezTo>
                  <a:cubicBezTo>
                    <a:pt x="204" y="337"/>
                    <a:pt x="205" y="335"/>
                    <a:pt x="208" y="336"/>
                  </a:cubicBezTo>
                  <a:cubicBezTo>
                    <a:pt x="208" y="336"/>
                    <a:pt x="208" y="335"/>
                    <a:pt x="208" y="335"/>
                  </a:cubicBezTo>
                  <a:cubicBezTo>
                    <a:pt x="209" y="335"/>
                    <a:pt x="210" y="335"/>
                    <a:pt x="210" y="334"/>
                  </a:cubicBezTo>
                  <a:cubicBezTo>
                    <a:pt x="211" y="333"/>
                    <a:pt x="213" y="332"/>
                    <a:pt x="215" y="331"/>
                  </a:cubicBezTo>
                  <a:cubicBezTo>
                    <a:pt x="215" y="330"/>
                    <a:pt x="216" y="330"/>
                    <a:pt x="216" y="330"/>
                  </a:cubicBezTo>
                  <a:cubicBezTo>
                    <a:pt x="220" y="328"/>
                    <a:pt x="224" y="328"/>
                    <a:pt x="227" y="329"/>
                  </a:cubicBezTo>
                  <a:cubicBezTo>
                    <a:pt x="228" y="329"/>
                    <a:pt x="229" y="329"/>
                    <a:pt x="230" y="329"/>
                  </a:cubicBezTo>
                  <a:cubicBezTo>
                    <a:pt x="232" y="328"/>
                    <a:pt x="234" y="327"/>
                    <a:pt x="235" y="327"/>
                  </a:cubicBezTo>
                  <a:cubicBezTo>
                    <a:pt x="237" y="327"/>
                    <a:pt x="239" y="328"/>
                    <a:pt x="239" y="330"/>
                  </a:cubicBezTo>
                  <a:cubicBezTo>
                    <a:pt x="239" y="330"/>
                    <a:pt x="240" y="332"/>
                    <a:pt x="240" y="333"/>
                  </a:cubicBezTo>
                  <a:cubicBezTo>
                    <a:pt x="241" y="334"/>
                    <a:pt x="242" y="335"/>
                    <a:pt x="243" y="337"/>
                  </a:cubicBezTo>
                  <a:cubicBezTo>
                    <a:pt x="243" y="337"/>
                    <a:pt x="243" y="337"/>
                    <a:pt x="243" y="337"/>
                  </a:cubicBezTo>
                  <a:cubicBezTo>
                    <a:pt x="244" y="338"/>
                    <a:pt x="244" y="338"/>
                    <a:pt x="244" y="338"/>
                  </a:cubicBezTo>
                  <a:cubicBezTo>
                    <a:pt x="244" y="338"/>
                    <a:pt x="244" y="338"/>
                    <a:pt x="245" y="338"/>
                  </a:cubicBezTo>
                  <a:cubicBezTo>
                    <a:pt x="245" y="338"/>
                    <a:pt x="245" y="338"/>
                    <a:pt x="245" y="338"/>
                  </a:cubicBezTo>
                  <a:cubicBezTo>
                    <a:pt x="245" y="338"/>
                    <a:pt x="246" y="338"/>
                    <a:pt x="246" y="339"/>
                  </a:cubicBezTo>
                  <a:cubicBezTo>
                    <a:pt x="246" y="339"/>
                    <a:pt x="246" y="339"/>
                    <a:pt x="247" y="339"/>
                  </a:cubicBezTo>
                  <a:cubicBezTo>
                    <a:pt x="247" y="339"/>
                    <a:pt x="247" y="339"/>
                    <a:pt x="247" y="339"/>
                  </a:cubicBezTo>
                  <a:cubicBezTo>
                    <a:pt x="247" y="339"/>
                    <a:pt x="247" y="339"/>
                    <a:pt x="247" y="339"/>
                  </a:cubicBezTo>
                  <a:cubicBezTo>
                    <a:pt x="248" y="339"/>
                    <a:pt x="248" y="338"/>
                    <a:pt x="248" y="338"/>
                  </a:cubicBezTo>
                  <a:cubicBezTo>
                    <a:pt x="249" y="338"/>
                    <a:pt x="251" y="337"/>
                    <a:pt x="252" y="337"/>
                  </a:cubicBezTo>
                  <a:cubicBezTo>
                    <a:pt x="255" y="337"/>
                    <a:pt x="259" y="340"/>
                    <a:pt x="259" y="343"/>
                  </a:cubicBezTo>
                  <a:cubicBezTo>
                    <a:pt x="259" y="347"/>
                    <a:pt x="259" y="347"/>
                    <a:pt x="260" y="347"/>
                  </a:cubicBezTo>
                  <a:cubicBezTo>
                    <a:pt x="263" y="347"/>
                    <a:pt x="266" y="348"/>
                    <a:pt x="266" y="355"/>
                  </a:cubicBezTo>
                  <a:cubicBezTo>
                    <a:pt x="266" y="356"/>
                    <a:pt x="266" y="357"/>
                    <a:pt x="266" y="359"/>
                  </a:cubicBezTo>
                  <a:cubicBezTo>
                    <a:pt x="266" y="363"/>
                    <a:pt x="267" y="368"/>
                    <a:pt x="263" y="373"/>
                  </a:cubicBezTo>
                  <a:cubicBezTo>
                    <a:pt x="258" y="378"/>
                    <a:pt x="254" y="385"/>
                    <a:pt x="254" y="387"/>
                  </a:cubicBezTo>
                  <a:cubicBezTo>
                    <a:pt x="254" y="388"/>
                    <a:pt x="254" y="389"/>
                    <a:pt x="254" y="390"/>
                  </a:cubicBezTo>
                  <a:cubicBezTo>
                    <a:pt x="255" y="390"/>
                    <a:pt x="257" y="390"/>
                    <a:pt x="258" y="390"/>
                  </a:cubicBezTo>
                  <a:cubicBezTo>
                    <a:pt x="260" y="390"/>
                    <a:pt x="265" y="391"/>
                    <a:pt x="266" y="393"/>
                  </a:cubicBezTo>
                  <a:cubicBezTo>
                    <a:pt x="266" y="394"/>
                    <a:pt x="266" y="395"/>
                    <a:pt x="266" y="396"/>
                  </a:cubicBezTo>
                  <a:cubicBezTo>
                    <a:pt x="266" y="396"/>
                    <a:pt x="266" y="399"/>
                    <a:pt x="267" y="401"/>
                  </a:cubicBezTo>
                  <a:cubicBezTo>
                    <a:pt x="267" y="402"/>
                    <a:pt x="268" y="402"/>
                    <a:pt x="268" y="402"/>
                  </a:cubicBezTo>
                  <a:cubicBezTo>
                    <a:pt x="270" y="402"/>
                    <a:pt x="272" y="403"/>
                    <a:pt x="273" y="405"/>
                  </a:cubicBezTo>
                  <a:cubicBezTo>
                    <a:pt x="274" y="406"/>
                    <a:pt x="275" y="407"/>
                    <a:pt x="274" y="410"/>
                  </a:cubicBezTo>
                  <a:cubicBezTo>
                    <a:pt x="274" y="410"/>
                    <a:pt x="274" y="410"/>
                    <a:pt x="274" y="410"/>
                  </a:cubicBezTo>
                  <a:cubicBezTo>
                    <a:pt x="273" y="411"/>
                    <a:pt x="273" y="411"/>
                    <a:pt x="273" y="411"/>
                  </a:cubicBezTo>
                  <a:cubicBezTo>
                    <a:pt x="273" y="412"/>
                    <a:pt x="272" y="414"/>
                    <a:pt x="272" y="414"/>
                  </a:cubicBezTo>
                  <a:cubicBezTo>
                    <a:pt x="275" y="414"/>
                    <a:pt x="278" y="415"/>
                    <a:pt x="279" y="416"/>
                  </a:cubicBezTo>
                  <a:cubicBezTo>
                    <a:pt x="280" y="417"/>
                    <a:pt x="280" y="418"/>
                    <a:pt x="280" y="420"/>
                  </a:cubicBezTo>
                  <a:cubicBezTo>
                    <a:pt x="280" y="420"/>
                    <a:pt x="280" y="421"/>
                    <a:pt x="280" y="421"/>
                  </a:cubicBezTo>
                  <a:cubicBezTo>
                    <a:pt x="281" y="422"/>
                    <a:pt x="282" y="422"/>
                    <a:pt x="282" y="422"/>
                  </a:cubicBezTo>
                  <a:cubicBezTo>
                    <a:pt x="283" y="422"/>
                    <a:pt x="284" y="422"/>
                    <a:pt x="284" y="421"/>
                  </a:cubicBezTo>
                  <a:cubicBezTo>
                    <a:pt x="285" y="421"/>
                    <a:pt x="286" y="421"/>
                    <a:pt x="286" y="421"/>
                  </a:cubicBezTo>
                  <a:cubicBezTo>
                    <a:pt x="287" y="420"/>
                    <a:pt x="288" y="420"/>
                    <a:pt x="289" y="420"/>
                  </a:cubicBezTo>
                  <a:cubicBezTo>
                    <a:pt x="290" y="420"/>
                    <a:pt x="290" y="420"/>
                    <a:pt x="290" y="420"/>
                  </a:cubicBezTo>
                  <a:cubicBezTo>
                    <a:pt x="290" y="420"/>
                    <a:pt x="290" y="420"/>
                    <a:pt x="291" y="420"/>
                  </a:cubicBezTo>
                  <a:cubicBezTo>
                    <a:pt x="291" y="420"/>
                    <a:pt x="291" y="420"/>
                    <a:pt x="291" y="420"/>
                  </a:cubicBezTo>
                  <a:cubicBezTo>
                    <a:pt x="291" y="420"/>
                    <a:pt x="291" y="420"/>
                    <a:pt x="291" y="420"/>
                  </a:cubicBezTo>
                  <a:cubicBezTo>
                    <a:pt x="293" y="421"/>
                    <a:pt x="293" y="422"/>
                    <a:pt x="294" y="423"/>
                  </a:cubicBezTo>
                  <a:cubicBezTo>
                    <a:pt x="295" y="424"/>
                    <a:pt x="295" y="425"/>
                    <a:pt x="296" y="425"/>
                  </a:cubicBezTo>
                  <a:cubicBezTo>
                    <a:pt x="296" y="424"/>
                    <a:pt x="295" y="421"/>
                    <a:pt x="295" y="420"/>
                  </a:cubicBezTo>
                  <a:cubicBezTo>
                    <a:pt x="293" y="418"/>
                    <a:pt x="294" y="415"/>
                    <a:pt x="295" y="413"/>
                  </a:cubicBezTo>
                  <a:cubicBezTo>
                    <a:pt x="295" y="411"/>
                    <a:pt x="297" y="411"/>
                    <a:pt x="298" y="411"/>
                  </a:cubicBezTo>
                  <a:cubicBezTo>
                    <a:pt x="298" y="411"/>
                    <a:pt x="299" y="411"/>
                    <a:pt x="299" y="411"/>
                  </a:cubicBezTo>
                  <a:cubicBezTo>
                    <a:pt x="300" y="411"/>
                    <a:pt x="301" y="411"/>
                    <a:pt x="301" y="411"/>
                  </a:cubicBezTo>
                  <a:cubicBezTo>
                    <a:pt x="301" y="411"/>
                    <a:pt x="301" y="411"/>
                    <a:pt x="302" y="411"/>
                  </a:cubicBezTo>
                  <a:cubicBezTo>
                    <a:pt x="302" y="410"/>
                    <a:pt x="302" y="410"/>
                    <a:pt x="303" y="410"/>
                  </a:cubicBezTo>
                  <a:cubicBezTo>
                    <a:pt x="303" y="410"/>
                    <a:pt x="303" y="410"/>
                    <a:pt x="303" y="410"/>
                  </a:cubicBezTo>
                  <a:cubicBezTo>
                    <a:pt x="303" y="410"/>
                    <a:pt x="304" y="409"/>
                    <a:pt x="304" y="409"/>
                  </a:cubicBezTo>
                  <a:cubicBezTo>
                    <a:pt x="304" y="409"/>
                    <a:pt x="304" y="409"/>
                    <a:pt x="304" y="409"/>
                  </a:cubicBezTo>
                  <a:cubicBezTo>
                    <a:pt x="304" y="409"/>
                    <a:pt x="304" y="408"/>
                    <a:pt x="305" y="408"/>
                  </a:cubicBezTo>
                  <a:cubicBezTo>
                    <a:pt x="305" y="408"/>
                    <a:pt x="305" y="408"/>
                    <a:pt x="306" y="407"/>
                  </a:cubicBezTo>
                  <a:cubicBezTo>
                    <a:pt x="306" y="407"/>
                    <a:pt x="307" y="407"/>
                    <a:pt x="307" y="407"/>
                  </a:cubicBezTo>
                  <a:cubicBezTo>
                    <a:pt x="308" y="407"/>
                    <a:pt x="310" y="408"/>
                    <a:pt x="310" y="408"/>
                  </a:cubicBezTo>
                  <a:cubicBezTo>
                    <a:pt x="311" y="408"/>
                    <a:pt x="312" y="408"/>
                    <a:pt x="312" y="408"/>
                  </a:cubicBezTo>
                  <a:cubicBezTo>
                    <a:pt x="313" y="407"/>
                    <a:pt x="314" y="406"/>
                    <a:pt x="316" y="406"/>
                  </a:cubicBezTo>
                  <a:cubicBezTo>
                    <a:pt x="317" y="406"/>
                    <a:pt x="318" y="407"/>
                    <a:pt x="319" y="407"/>
                  </a:cubicBezTo>
                  <a:cubicBezTo>
                    <a:pt x="320" y="408"/>
                    <a:pt x="322" y="408"/>
                    <a:pt x="323" y="407"/>
                  </a:cubicBezTo>
                  <a:cubicBezTo>
                    <a:pt x="325" y="406"/>
                    <a:pt x="328" y="406"/>
                    <a:pt x="329" y="407"/>
                  </a:cubicBezTo>
                  <a:cubicBezTo>
                    <a:pt x="329" y="407"/>
                    <a:pt x="329" y="407"/>
                    <a:pt x="330" y="407"/>
                  </a:cubicBezTo>
                  <a:cubicBezTo>
                    <a:pt x="330" y="407"/>
                    <a:pt x="330" y="407"/>
                    <a:pt x="330" y="407"/>
                  </a:cubicBezTo>
                  <a:cubicBezTo>
                    <a:pt x="331" y="404"/>
                    <a:pt x="337" y="400"/>
                    <a:pt x="340" y="400"/>
                  </a:cubicBezTo>
                  <a:cubicBezTo>
                    <a:pt x="341" y="400"/>
                    <a:pt x="341" y="400"/>
                    <a:pt x="342" y="401"/>
                  </a:cubicBezTo>
                  <a:cubicBezTo>
                    <a:pt x="342" y="401"/>
                    <a:pt x="342" y="401"/>
                    <a:pt x="343" y="402"/>
                  </a:cubicBezTo>
                  <a:cubicBezTo>
                    <a:pt x="344" y="403"/>
                    <a:pt x="345" y="404"/>
                    <a:pt x="350" y="405"/>
                  </a:cubicBezTo>
                  <a:cubicBezTo>
                    <a:pt x="352" y="405"/>
                    <a:pt x="354" y="406"/>
                    <a:pt x="355" y="408"/>
                  </a:cubicBezTo>
                  <a:cubicBezTo>
                    <a:pt x="356" y="409"/>
                    <a:pt x="356" y="411"/>
                    <a:pt x="355" y="412"/>
                  </a:cubicBezTo>
                  <a:cubicBezTo>
                    <a:pt x="355" y="413"/>
                    <a:pt x="355" y="413"/>
                    <a:pt x="355" y="414"/>
                  </a:cubicBezTo>
                  <a:cubicBezTo>
                    <a:pt x="355" y="415"/>
                    <a:pt x="362" y="420"/>
                    <a:pt x="364" y="420"/>
                  </a:cubicBezTo>
                  <a:cubicBezTo>
                    <a:pt x="365" y="420"/>
                    <a:pt x="365" y="420"/>
                    <a:pt x="365" y="421"/>
                  </a:cubicBezTo>
                  <a:cubicBezTo>
                    <a:pt x="365" y="421"/>
                    <a:pt x="365" y="421"/>
                    <a:pt x="366" y="421"/>
                  </a:cubicBezTo>
                  <a:cubicBezTo>
                    <a:pt x="366" y="421"/>
                    <a:pt x="366" y="421"/>
                    <a:pt x="367" y="422"/>
                  </a:cubicBezTo>
                  <a:cubicBezTo>
                    <a:pt x="367" y="422"/>
                    <a:pt x="367" y="422"/>
                    <a:pt x="367" y="422"/>
                  </a:cubicBezTo>
                  <a:cubicBezTo>
                    <a:pt x="367" y="422"/>
                    <a:pt x="368" y="422"/>
                    <a:pt x="369" y="422"/>
                  </a:cubicBezTo>
                  <a:cubicBezTo>
                    <a:pt x="370" y="422"/>
                    <a:pt x="370" y="422"/>
                    <a:pt x="370" y="422"/>
                  </a:cubicBezTo>
                  <a:cubicBezTo>
                    <a:pt x="371" y="422"/>
                    <a:pt x="371" y="421"/>
                    <a:pt x="371" y="421"/>
                  </a:cubicBezTo>
                  <a:cubicBezTo>
                    <a:pt x="372" y="419"/>
                    <a:pt x="374" y="418"/>
                    <a:pt x="376" y="418"/>
                  </a:cubicBezTo>
                  <a:cubicBezTo>
                    <a:pt x="378" y="418"/>
                    <a:pt x="380" y="419"/>
                    <a:pt x="381" y="421"/>
                  </a:cubicBezTo>
                  <a:cubicBezTo>
                    <a:pt x="381" y="422"/>
                    <a:pt x="382" y="422"/>
                    <a:pt x="382" y="422"/>
                  </a:cubicBezTo>
                  <a:cubicBezTo>
                    <a:pt x="382" y="422"/>
                    <a:pt x="383" y="422"/>
                    <a:pt x="384" y="421"/>
                  </a:cubicBezTo>
                  <a:cubicBezTo>
                    <a:pt x="385" y="420"/>
                    <a:pt x="386" y="420"/>
                    <a:pt x="387" y="420"/>
                  </a:cubicBezTo>
                  <a:cubicBezTo>
                    <a:pt x="389" y="420"/>
                    <a:pt x="391" y="421"/>
                    <a:pt x="391" y="423"/>
                  </a:cubicBezTo>
                  <a:cubicBezTo>
                    <a:pt x="392" y="424"/>
                    <a:pt x="392" y="427"/>
                    <a:pt x="390" y="429"/>
                  </a:cubicBezTo>
                  <a:cubicBezTo>
                    <a:pt x="390" y="429"/>
                    <a:pt x="390" y="429"/>
                    <a:pt x="390" y="429"/>
                  </a:cubicBezTo>
                  <a:cubicBezTo>
                    <a:pt x="390" y="431"/>
                    <a:pt x="391" y="434"/>
                    <a:pt x="392" y="435"/>
                  </a:cubicBezTo>
                  <a:cubicBezTo>
                    <a:pt x="393" y="435"/>
                    <a:pt x="393" y="434"/>
                    <a:pt x="392" y="433"/>
                  </a:cubicBezTo>
                  <a:cubicBezTo>
                    <a:pt x="391" y="428"/>
                    <a:pt x="398" y="424"/>
                    <a:pt x="409" y="421"/>
                  </a:cubicBezTo>
                  <a:cubicBezTo>
                    <a:pt x="419" y="417"/>
                    <a:pt x="429" y="411"/>
                    <a:pt x="430" y="409"/>
                  </a:cubicBezTo>
                  <a:cubicBezTo>
                    <a:pt x="430" y="408"/>
                    <a:pt x="431" y="407"/>
                    <a:pt x="433" y="407"/>
                  </a:cubicBezTo>
                  <a:cubicBezTo>
                    <a:pt x="433" y="407"/>
                    <a:pt x="434" y="408"/>
                    <a:pt x="436" y="408"/>
                  </a:cubicBezTo>
                  <a:cubicBezTo>
                    <a:pt x="438" y="409"/>
                    <a:pt x="441" y="409"/>
                    <a:pt x="442" y="408"/>
                  </a:cubicBezTo>
                  <a:cubicBezTo>
                    <a:pt x="445" y="406"/>
                    <a:pt x="454" y="405"/>
                    <a:pt x="461" y="405"/>
                  </a:cubicBezTo>
                  <a:cubicBezTo>
                    <a:pt x="462" y="405"/>
                    <a:pt x="462" y="405"/>
                    <a:pt x="462" y="405"/>
                  </a:cubicBezTo>
                  <a:cubicBezTo>
                    <a:pt x="463" y="405"/>
                    <a:pt x="464" y="405"/>
                    <a:pt x="465" y="403"/>
                  </a:cubicBezTo>
                  <a:cubicBezTo>
                    <a:pt x="465" y="402"/>
                    <a:pt x="466" y="401"/>
                    <a:pt x="468" y="400"/>
                  </a:cubicBezTo>
                  <a:cubicBezTo>
                    <a:pt x="469" y="399"/>
                    <a:pt x="470" y="398"/>
                    <a:pt x="470" y="397"/>
                  </a:cubicBezTo>
                  <a:cubicBezTo>
                    <a:pt x="472" y="396"/>
                    <a:pt x="472" y="395"/>
                    <a:pt x="475" y="394"/>
                  </a:cubicBezTo>
                  <a:cubicBezTo>
                    <a:pt x="479" y="393"/>
                    <a:pt x="480" y="390"/>
                    <a:pt x="480" y="389"/>
                  </a:cubicBezTo>
                  <a:cubicBezTo>
                    <a:pt x="480" y="387"/>
                    <a:pt x="483" y="386"/>
                    <a:pt x="485" y="385"/>
                  </a:cubicBezTo>
                  <a:cubicBezTo>
                    <a:pt x="486" y="384"/>
                    <a:pt x="488" y="384"/>
                    <a:pt x="488" y="384"/>
                  </a:cubicBezTo>
                  <a:cubicBezTo>
                    <a:pt x="488" y="382"/>
                    <a:pt x="490" y="381"/>
                    <a:pt x="492" y="380"/>
                  </a:cubicBezTo>
                  <a:cubicBezTo>
                    <a:pt x="492" y="380"/>
                    <a:pt x="494" y="379"/>
                    <a:pt x="494" y="379"/>
                  </a:cubicBezTo>
                  <a:cubicBezTo>
                    <a:pt x="494" y="376"/>
                    <a:pt x="496" y="375"/>
                    <a:pt x="497" y="374"/>
                  </a:cubicBezTo>
                  <a:cubicBezTo>
                    <a:pt x="498" y="374"/>
                    <a:pt x="499" y="374"/>
                    <a:pt x="499" y="373"/>
                  </a:cubicBezTo>
                  <a:cubicBezTo>
                    <a:pt x="499" y="373"/>
                    <a:pt x="499" y="371"/>
                    <a:pt x="499" y="370"/>
                  </a:cubicBezTo>
                  <a:cubicBezTo>
                    <a:pt x="499" y="368"/>
                    <a:pt x="498" y="365"/>
                    <a:pt x="501" y="364"/>
                  </a:cubicBezTo>
                  <a:cubicBezTo>
                    <a:pt x="500" y="364"/>
                    <a:pt x="500" y="363"/>
                    <a:pt x="500" y="363"/>
                  </a:cubicBezTo>
                  <a:cubicBezTo>
                    <a:pt x="499" y="362"/>
                    <a:pt x="499" y="362"/>
                    <a:pt x="499" y="361"/>
                  </a:cubicBezTo>
                  <a:cubicBezTo>
                    <a:pt x="498" y="360"/>
                    <a:pt x="499" y="359"/>
                    <a:pt x="499" y="359"/>
                  </a:cubicBezTo>
                  <a:cubicBezTo>
                    <a:pt x="500" y="358"/>
                    <a:pt x="501" y="357"/>
                    <a:pt x="503" y="356"/>
                  </a:cubicBezTo>
                  <a:cubicBezTo>
                    <a:pt x="505" y="356"/>
                    <a:pt x="506" y="356"/>
                    <a:pt x="507" y="355"/>
                  </a:cubicBezTo>
                  <a:cubicBezTo>
                    <a:pt x="510" y="353"/>
                    <a:pt x="511" y="351"/>
                    <a:pt x="512" y="348"/>
                  </a:cubicBezTo>
                  <a:cubicBezTo>
                    <a:pt x="512" y="344"/>
                    <a:pt x="518" y="341"/>
                    <a:pt x="520" y="340"/>
                  </a:cubicBezTo>
                  <a:cubicBezTo>
                    <a:pt x="521" y="340"/>
                    <a:pt x="522" y="337"/>
                    <a:pt x="521" y="333"/>
                  </a:cubicBezTo>
                  <a:cubicBezTo>
                    <a:pt x="521" y="331"/>
                    <a:pt x="522" y="329"/>
                    <a:pt x="523" y="329"/>
                  </a:cubicBezTo>
                  <a:cubicBezTo>
                    <a:pt x="522" y="328"/>
                    <a:pt x="522" y="327"/>
                    <a:pt x="522" y="326"/>
                  </a:cubicBezTo>
                  <a:cubicBezTo>
                    <a:pt x="523" y="325"/>
                    <a:pt x="523" y="324"/>
                    <a:pt x="525" y="323"/>
                  </a:cubicBezTo>
                  <a:cubicBezTo>
                    <a:pt x="523" y="323"/>
                    <a:pt x="522" y="321"/>
                    <a:pt x="521" y="320"/>
                  </a:cubicBezTo>
                  <a:cubicBezTo>
                    <a:pt x="520" y="320"/>
                    <a:pt x="520" y="320"/>
                    <a:pt x="520" y="320"/>
                  </a:cubicBezTo>
                  <a:cubicBezTo>
                    <a:pt x="519" y="320"/>
                    <a:pt x="518" y="321"/>
                    <a:pt x="517" y="321"/>
                  </a:cubicBezTo>
                  <a:cubicBezTo>
                    <a:pt x="515" y="321"/>
                    <a:pt x="512" y="319"/>
                    <a:pt x="512" y="317"/>
                  </a:cubicBezTo>
                  <a:cubicBezTo>
                    <a:pt x="511" y="316"/>
                    <a:pt x="512" y="314"/>
                    <a:pt x="514" y="314"/>
                  </a:cubicBezTo>
                  <a:cubicBezTo>
                    <a:pt x="516" y="313"/>
                    <a:pt x="519" y="312"/>
                    <a:pt x="521" y="310"/>
                  </a:cubicBezTo>
                  <a:cubicBezTo>
                    <a:pt x="523" y="310"/>
                    <a:pt x="524" y="309"/>
                    <a:pt x="525" y="308"/>
                  </a:cubicBezTo>
                  <a:cubicBezTo>
                    <a:pt x="524" y="307"/>
                    <a:pt x="521" y="306"/>
                    <a:pt x="520" y="306"/>
                  </a:cubicBezTo>
                  <a:cubicBezTo>
                    <a:pt x="520" y="306"/>
                    <a:pt x="520" y="306"/>
                    <a:pt x="520" y="306"/>
                  </a:cubicBezTo>
                  <a:cubicBezTo>
                    <a:pt x="517" y="306"/>
                    <a:pt x="515" y="303"/>
                    <a:pt x="513" y="301"/>
                  </a:cubicBezTo>
                  <a:cubicBezTo>
                    <a:pt x="512" y="300"/>
                    <a:pt x="511" y="298"/>
                    <a:pt x="510" y="298"/>
                  </a:cubicBezTo>
                  <a:cubicBezTo>
                    <a:pt x="507" y="298"/>
                    <a:pt x="507" y="297"/>
                    <a:pt x="507" y="296"/>
                  </a:cubicBezTo>
                  <a:cubicBezTo>
                    <a:pt x="507" y="293"/>
                    <a:pt x="511" y="293"/>
                    <a:pt x="512" y="293"/>
                  </a:cubicBezTo>
                  <a:cubicBezTo>
                    <a:pt x="514" y="293"/>
                    <a:pt x="516" y="293"/>
                    <a:pt x="517" y="294"/>
                  </a:cubicBezTo>
                  <a:cubicBezTo>
                    <a:pt x="520" y="296"/>
                    <a:pt x="522" y="297"/>
                    <a:pt x="524" y="297"/>
                  </a:cubicBezTo>
                  <a:cubicBezTo>
                    <a:pt x="523" y="295"/>
                    <a:pt x="520" y="292"/>
                    <a:pt x="515" y="289"/>
                  </a:cubicBezTo>
                  <a:cubicBezTo>
                    <a:pt x="513" y="287"/>
                    <a:pt x="513" y="284"/>
                    <a:pt x="513" y="283"/>
                  </a:cubicBezTo>
                  <a:cubicBezTo>
                    <a:pt x="513" y="282"/>
                    <a:pt x="513" y="282"/>
                    <a:pt x="513" y="282"/>
                  </a:cubicBezTo>
                  <a:cubicBezTo>
                    <a:pt x="511" y="280"/>
                    <a:pt x="507" y="270"/>
                    <a:pt x="506" y="267"/>
                  </a:cubicBezTo>
                  <a:cubicBezTo>
                    <a:pt x="505" y="266"/>
                    <a:pt x="503" y="265"/>
                    <a:pt x="501" y="264"/>
                  </a:cubicBezTo>
                  <a:cubicBezTo>
                    <a:pt x="499" y="263"/>
                    <a:pt x="497" y="262"/>
                    <a:pt x="496" y="261"/>
                  </a:cubicBezTo>
                  <a:cubicBezTo>
                    <a:pt x="495" y="259"/>
                    <a:pt x="495" y="257"/>
                    <a:pt x="495" y="255"/>
                  </a:cubicBezTo>
                  <a:cubicBezTo>
                    <a:pt x="496" y="252"/>
                    <a:pt x="499" y="249"/>
                    <a:pt x="502" y="247"/>
                  </a:cubicBezTo>
                  <a:cubicBezTo>
                    <a:pt x="504" y="247"/>
                    <a:pt x="504" y="245"/>
                    <a:pt x="505" y="244"/>
                  </a:cubicBezTo>
                  <a:cubicBezTo>
                    <a:pt x="505" y="243"/>
                    <a:pt x="506" y="241"/>
                    <a:pt x="508" y="241"/>
                  </a:cubicBezTo>
                  <a:cubicBezTo>
                    <a:pt x="508" y="241"/>
                    <a:pt x="508" y="241"/>
                    <a:pt x="508" y="241"/>
                  </a:cubicBezTo>
                  <a:cubicBezTo>
                    <a:pt x="509" y="241"/>
                    <a:pt x="509" y="241"/>
                    <a:pt x="509" y="241"/>
                  </a:cubicBezTo>
                  <a:cubicBezTo>
                    <a:pt x="510" y="241"/>
                    <a:pt x="511" y="241"/>
                    <a:pt x="512" y="238"/>
                  </a:cubicBezTo>
                  <a:cubicBezTo>
                    <a:pt x="514" y="235"/>
                    <a:pt x="517" y="235"/>
                    <a:pt x="518" y="234"/>
                  </a:cubicBezTo>
                  <a:cubicBezTo>
                    <a:pt x="519" y="234"/>
                    <a:pt x="519" y="234"/>
                    <a:pt x="520" y="234"/>
                  </a:cubicBezTo>
                  <a:cubicBezTo>
                    <a:pt x="521" y="233"/>
                    <a:pt x="524" y="232"/>
                    <a:pt x="527" y="231"/>
                  </a:cubicBezTo>
                  <a:cubicBezTo>
                    <a:pt x="529" y="231"/>
                    <a:pt x="532" y="231"/>
                    <a:pt x="533" y="230"/>
                  </a:cubicBezTo>
                  <a:cubicBezTo>
                    <a:pt x="533" y="230"/>
                    <a:pt x="533" y="229"/>
                    <a:pt x="532" y="228"/>
                  </a:cubicBezTo>
                  <a:cubicBezTo>
                    <a:pt x="531" y="227"/>
                    <a:pt x="529" y="226"/>
                    <a:pt x="528" y="226"/>
                  </a:cubicBezTo>
                  <a:cubicBezTo>
                    <a:pt x="527" y="227"/>
                    <a:pt x="526" y="227"/>
                    <a:pt x="525" y="227"/>
                  </a:cubicBezTo>
                  <a:cubicBezTo>
                    <a:pt x="521" y="227"/>
                    <a:pt x="517" y="225"/>
                    <a:pt x="515" y="221"/>
                  </a:cubicBezTo>
                  <a:cubicBezTo>
                    <a:pt x="514" y="221"/>
                    <a:pt x="511" y="224"/>
                    <a:pt x="510" y="226"/>
                  </a:cubicBezTo>
                  <a:cubicBezTo>
                    <a:pt x="507" y="228"/>
                    <a:pt x="505" y="230"/>
                    <a:pt x="502" y="232"/>
                  </a:cubicBezTo>
                  <a:cubicBezTo>
                    <a:pt x="499" y="233"/>
                    <a:pt x="496" y="232"/>
                    <a:pt x="494" y="229"/>
                  </a:cubicBezTo>
                  <a:cubicBezTo>
                    <a:pt x="492" y="226"/>
                    <a:pt x="491" y="223"/>
                    <a:pt x="493" y="220"/>
                  </a:cubicBezTo>
                  <a:cubicBezTo>
                    <a:pt x="493" y="219"/>
                    <a:pt x="493" y="219"/>
                    <a:pt x="493" y="219"/>
                  </a:cubicBezTo>
                  <a:cubicBezTo>
                    <a:pt x="493" y="219"/>
                    <a:pt x="492" y="219"/>
                    <a:pt x="488" y="219"/>
                  </a:cubicBezTo>
                  <a:cubicBezTo>
                    <a:pt x="486" y="219"/>
                    <a:pt x="485" y="219"/>
                    <a:pt x="483" y="219"/>
                  </a:cubicBezTo>
                  <a:cubicBezTo>
                    <a:pt x="483" y="219"/>
                    <a:pt x="483" y="219"/>
                    <a:pt x="483" y="219"/>
                  </a:cubicBezTo>
                  <a:cubicBezTo>
                    <a:pt x="479" y="219"/>
                    <a:pt x="476" y="216"/>
                    <a:pt x="476" y="212"/>
                  </a:cubicBezTo>
                  <a:cubicBezTo>
                    <a:pt x="476" y="208"/>
                    <a:pt x="478" y="201"/>
                    <a:pt x="482" y="201"/>
                  </a:cubicBezTo>
                  <a:cubicBezTo>
                    <a:pt x="484" y="201"/>
                    <a:pt x="486" y="201"/>
                    <a:pt x="487" y="201"/>
                  </a:cubicBezTo>
                  <a:cubicBezTo>
                    <a:pt x="488" y="201"/>
                    <a:pt x="490" y="202"/>
                    <a:pt x="491" y="202"/>
                  </a:cubicBezTo>
                  <a:cubicBezTo>
                    <a:pt x="492" y="202"/>
                    <a:pt x="494" y="201"/>
                    <a:pt x="495" y="198"/>
                  </a:cubicBezTo>
                  <a:cubicBezTo>
                    <a:pt x="496" y="193"/>
                    <a:pt x="499" y="192"/>
                    <a:pt x="502" y="192"/>
                  </a:cubicBezTo>
                  <a:cubicBezTo>
                    <a:pt x="504" y="191"/>
                    <a:pt x="506" y="191"/>
                    <a:pt x="508" y="188"/>
                  </a:cubicBezTo>
                  <a:cubicBezTo>
                    <a:pt x="512" y="184"/>
                    <a:pt x="518" y="178"/>
                    <a:pt x="524" y="178"/>
                  </a:cubicBezTo>
                  <a:cubicBezTo>
                    <a:pt x="526" y="178"/>
                    <a:pt x="528" y="179"/>
                    <a:pt x="530" y="180"/>
                  </a:cubicBezTo>
                  <a:cubicBezTo>
                    <a:pt x="532" y="182"/>
                    <a:pt x="532" y="183"/>
                    <a:pt x="532" y="184"/>
                  </a:cubicBezTo>
                  <a:cubicBezTo>
                    <a:pt x="533" y="188"/>
                    <a:pt x="530" y="191"/>
                    <a:pt x="527" y="194"/>
                  </a:cubicBezTo>
                  <a:cubicBezTo>
                    <a:pt x="525" y="195"/>
                    <a:pt x="524" y="197"/>
                    <a:pt x="523" y="198"/>
                  </a:cubicBezTo>
                  <a:cubicBezTo>
                    <a:pt x="523" y="199"/>
                    <a:pt x="523" y="200"/>
                    <a:pt x="523" y="201"/>
                  </a:cubicBezTo>
                  <a:cubicBezTo>
                    <a:pt x="523" y="202"/>
                    <a:pt x="523" y="204"/>
                    <a:pt x="522" y="206"/>
                  </a:cubicBezTo>
                  <a:cubicBezTo>
                    <a:pt x="523" y="206"/>
                    <a:pt x="525" y="205"/>
                    <a:pt x="526" y="204"/>
                  </a:cubicBezTo>
                  <a:cubicBezTo>
                    <a:pt x="534" y="199"/>
                    <a:pt x="541" y="195"/>
                    <a:pt x="548" y="192"/>
                  </a:cubicBezTo>
                  <a:cubicBezTo>
                    <a:pt x="549" y="192"/>
                    <a:pt x="551" y="191"/>
                    <a:pt x="552" y="191"/>
                  </a:cubicBezTo>
                  <a:cubicBezTo>
                    <a:pt x="552" y="191"/>
                    <a:pt x="552" y="191"/>
                    <a:pt x="553" y="191"/>
                  </a:cubicBezTo>
                  <a:cubicBezTo>
                    <a:pt x="553" y="191"/>
                    <a:pt x="553" y="190"/>
                    <a:pt x="553" y="190"/>
                  </a:cubicBezTo>
                  <a:cubicBezTo>
                    <a:pt x="553" y="190"/>
                    <a:pt x="553" y="189"/>
                    <a:pt x="554" y="189"/>
                  </a:cubicBezTo>
                  <a:cubicBezTo>
                    <a:pt x="554" y="189"/>
                    <a:pt x="554" y="189"/>
                    <a:pt x="554" y="189"/>
                  </a:cubicBezTo>
                  <a:cubicBezTo>
                    <a:pt x="554" y="188"/>
                    <a:pt x="554" y="188"/>
                    <a:pt x="555" y="188"/>
                  </a:cubicBezTo>
                  <a:cubicBezTo>
                    <a:pt x="555" y="188"/>
                    <a:pt x="555" y="188"/>
                    <a:pt x="555" y="187"/>
                  </a:cubicBezTo>
                  <a:cubicBezTo>
                    <a:pt x="555" y="187"/>
                    <a:pt x="556" y="187"/>
                    <a:pt x="556" y="187"/>
                  </a:cubicBezTo>
                  <a:cubicBezTo>
                    <a:pt x="557" y="186"/>
                    <a:pt x="558" y="186"/>
                    <a:pt x="559" y="185"/>
                  </a:cubicBezTo>
                  <a:cubicBezTo>
                    <a:pt x="564" y="183"/>
                    <a:pt x="575" y="178"/>
                    <a:pt x="576" y="176"/>
                  </a:cubicBezTo>
                  <a:cubicBezTo>
                    <a:pt x="577" y="175"/>
                    <a:pt x="577" y="174"/>
                    <a:pt x="578" y="173"/>
                  </a:cubicBezTo>
                  <a:cubicBezTo>
                    <a:pt x="580" y="170"/>
                    <a:pt x="582" y="167"/>
                    <a:pt x="585" y="167"/>
                  </a:cubicBezTo>
                  <a:cubicBezTo>
                    <a:pt x="587" y="167"/>
                    <a:pt x="588" y="168"/>
                    <a:pt x="589" y="169"/>
                  </a:cubicBezTo>
                  <a:cubicBezTo>
                    <a:pt x="590" y="169"/>
                    <a:pt x="591" y="170"/>
                    <a:pt x="592" y="170"/>
                  </a:cubicBezTo>
                  <a:cubicBezTo>
                    <a:pt x="594" y="170"/>
                    <a:pt x="595" y="170"/>
                    <a:pt x="596" y="170"/>
                  </a:cubicBezTo>
                  <a:cubicBezTo>
                    <a:pt x="596" y="170"/>
                    <a:pt x="597" y="170"/>
                    <a:pt x="598" y="170"/>
                  </a:cubicBezTo>
                  <a:cubicBezTo>
                    <a:pt x="597" y="169"/>
                    <a:pt x="596" y="167"/>
                    <a:pt x="597" y="166"/>
                  </a:cubicBezTo>
                  <a:cubicBezTo>
                    <a:pt x="598" y="164"/>
                    <a:pt x="600" y="164"/>
                    <a:pt x="603" y="163"/>
                  </a:cubicBezTo>
                  <a:cubicBezTo>
                    <a:pt x="604" y="163"/>
                    <a:pt x="604" y="163"/>
                    <a:pt x="604" y="163"/>
                  </a:cubicBezTo>
                  <a:cubicBezTo>
                    <a:pt x="606" y="163"/>
                    <a:pt x="606" y="162"/>
                    <a:pt x="607" y="161"/>
                  </a:cubicBezTo>
                  <a:cubicBezTo>
                    <a:pt x="608" y="159"/>
                    <a:pt x="609" y="157"/>
                    <a:pt x="612" y="157"/>
                  </a:cubicBezTo>
                  <a:cubicBezTo>
                    <a:pt x="612" y="157"/>
                    <a:pt x="613" y="155"/>
                    <a:pt x="613" y="154"/>
                  </a:cubicBezTo>
                  <a:cubicBezTo>
                    <a:pt x="614" y="152"/>
                    <a:pt x="615" y="149"/>
                    <a:pt x="619" y="149"/>
                  </a:cubicBezTo>
                  <a:cubicBezTo>
                    <a:pt x="621" y="149"/>
                    <a:pt x="622" y="150"/>
                    <a:pt x="624" y="151"/>
                  </a:cubicBezTo>
                  <a:cubicBezTo>
                    <a:pt x="625" y="152"/>
                    <a:pt x="626" y="153"/>
                    <a:pt x="627" y="152"/>
                  </a:cubicBezTo>
                  <a:cubicBezTo>
                    <a:pt x="628" y="152"/>
                    <a:pt x="629" y="152"/>
                    <a:pt x="629" y="152"/>
                  </a:cubicBezTo>
                  <a:cubicBezTo>
                    <a:pt x="629" y="152"/>
                    <a:pt x="630" y="152"/>
                    <a:pt x="630" y="152"/>
                  </a:cubicBezTo>
                  <a:cubicBezTo>
                    <a:pt x="630" y="152"/>
                    <a:pt x="630" y="152"/>
                    <a:pt x="631" y="153"/>
                  </a:cubicBezTo>
                  <a:cubicBezTo>
                    <a:pt x="631" y="152"/>
                    <a:pt x="631" y="152"/>
                    <a:pt x="632" y="152"/>
                  </a:cubicBezTo>
                  <a:cubicBezTo>
                    <a:pt x="632" y="152"/>
                    <a:pt x="632" y="152"/>
                    <a:pt x="632" y="151"/>
                  </a:cubicBezTo>
                  <a:cubicBezTo>
                    <a:pt x="632" y="150"/>
                    <a:pt x="632" y="149"/>
                    <a:pt x="632" y="148"/>
                  </a:cubicBezTo>
                  <a:cubicBezTo>
                    <a:pt x="632" y="146"/>
                    <a:pt x="632" y="144"/>
                    <a:pt x="631" y="143"/>
                  </a:cubicBezTo>
                  <a:cubicBezTo>
                    <a:pt x="630" y="140"/>
                    <a:pt x="630" y="137"/>
                    <a:pt x="630" y="136"/>
                  </a:cubicBezTo>
                  <a:cubicBezTo>
                    <a:pt x="631" y="135"/>
                    <a:pt x="631" y="134"/>
                    <a:pt x="630" y="133"/>
                  </a:cubicBezTo>
                  <a:cubicBezTo>
                    <a:pt x="630" y="132"/>
                    <a:pt x="629" y="127"/>
                    <a:pt x="631" y="124"/>
                  </a:cubicBezTo>
                  <a:cubicBezTo>
                    <a:pt x="632" y="123"/>
                    <a:pt x="633" y="123"/>
                    <a:pt x="634" y="123"/>
                  </a:cubicBezTo>
                  <a:cubicBezTo>
                    <a:pt x="634" y="123"/>
                    <a:pt x="636" y="121"/>
                    <a:pt x="636" y="121"/>
                  </a:cubicBezTo>
                  <a:cubicBezTo>
                    <a:pt x="638" y="119"/>
                    <a:pt x="640" y="118"/>
                    <a:pt x="642" y="118"/>
                  </a:cubicBezTo>
                  <a:cubicBezTo>
                    <a:pt x="643" y="118"/>
                    <a:pt x="644" y="118"/>
                    <a:pt x="645" y="119"/>
                  </a:cubicBezTo>
                  <a:cubicBezTo>
                    <a:pt x="646" y="120"/>
                    <a:pt x="648" y="120"/>
                    <a:pt x="650" y="120"/>
                  </a:cubicBezTo>
                  <a:cubicBezTo>
                    <a:pt x="650" y="120"/>
                    <a:pt x="650" y="120"/>
                    <a:pt x="650" y="120"/>
                  </a:cubicBezTo>
                  <a:cubicBezTo>
                    <a:pt x="651" y="120"/>
                    <a:pt x="651" y="120"/>
                    <a:pt x="652" y="120"/>
                  </a:cubicBezTo>
                  <a:cubicBezTo>
                    <a:pt x="651" y="118"/>
                    <a:pt x="653" y="117"/>
                    <a:pt x="654" y="115"/>
                  </a:cubicBezTo>
                  <a:cubicBezTo>
                    <a:pt x="656" y="114"/>
                    <a:pt x="657" y="114"/>
                    <a:pt x="657" y="113"/>
                  </a:cubicBezTo>
                  <a:cubicBezTo>
                    <a:pt x="657" y="110"/>
                    <a:pt x="659" y="108"/>
                    <a:pt x="661" y="107"/>
                  </a:cubicBezTo>
                  <a:cubicBezTo>
                    <a:pt x="662" y="106"/>
                    <a:pt x="663" y="105"/>
                    <a:pt x="663" y="104"/>
                  </a:cubicBezTo>
                  <a:cubicBezTo>
                    <a:pt x="664" y="103"/>
                    <a:pt x="664" y="103"/>
                    <a:pt x="664" y="102"/>
                  </a:cubicBezTo>
                  <a:cubicBezTo>
                    <a:pt x="665" y="97"/>
                    <a:pt x="666" y="93"/>
                    <a:pt x="668" y="90"/>
                  </a:cubicBezTo>
                  <a:cubicBezTo>
                    <a:pt x="669" y="89"/>
                    <a:pt x="670" y="89"/>
                    <a:pt x="670" y="88"/>
                  </a:cubicBezTo>
                  <a:cubicBezTo>
                    <a:pt x="671" y="88"/>
                    <a:pt x="671" y="88"/>
                    <a:pt x="671" y="88"/>
                  </a:cubicBezTo>
                  <a:cubicBezTo>
                    <a:pt x="671" y="88"/>
                    <a:pt x="671" y="88"/>
                    <a:pt x="671" y="88"/>
                  </a:cubicBezTo>
                  <a:cubicBezTo>
                    <a:pt x="671" y="88"/>
                    <a:pt x="670" y="87"/>
                    <a:pt x="670" y="87"/>
                  </a:cubicBezTo>
                  <a:cubicBezTo>
                    <a:pt x="670" y="86"/>
                    <a:pt x="669" y="84"/>
                    <a:pt x="669" y="80"/>
                  </a:cubicBezTo>
                  <a:cubicBezTo>
                    <a:pt x="669" y="80"/>
                    <a:pt x="669" y="79"/>
                    <a:pt x="669" y="79"/>
                  </a:cubicBezTo>
                  <a:cubicBezTo>
                    <a:pt x="668" y="79"/>
                    <a:pt x="668" y="79"/>
                    <a:pt x="667" y="79"/>
                  </a:cubicBezTo>
                  <a:cubicBezTo>
                    <a:pt x="666" y="79"/>
                    <a:pt x="664" y="79"/>
                    <a:pt x="663" y="80"/>
                  </a:cubicBezTo>
                  <a:cubicBezTo>
                    <a:pt x="662" y="81"/>
                    <a:pt x="660" y="81"/>
                    <a:pt x="658" y="81"/>
                  </a:cubicBezTo>
                  <a:cubicBezTo>
                    <a:pt x="656" y="81"/>
                    <a:pt x="654" y="82"/>
                    <a:pt x="653" y="83"/>
                  </a:cubicBezTo>
                  <a:cubicBezTo>
                    <a:pt x="651" y="86"/>
                    <a:pt x="649" y="87"/>
                    <a:pt x="647" y="87"/>
                  </a:cubicBezTo>
                  <a:cubicBezTo>
                    <a:pt x="646" y="87"/>
                    <a:pt x="646" y="87"/>
                    <a:pt x="645" y="87"/>
                  </a:cubicBezTo>
                  <a:cubicBezTo>
                    <a:pt x="644" y="86"/>
                    <a:pt x="643" y="86"/>
                    <a:pt x="641" y="87"/>
                  </a:cubicBezTo>
                  <a:cubicBezTo>
                    <a:pt x="641" y="87"/>
                    <a:pt x="640" y="87"/>
                    <a:pt x="639" y="87"/>
                  </a:cubicBezTo>
                  <a:cubicBezTo>
                    <a:pt x="636" y="87"/>
                    <a:pt x="631" y="86"/>
                    <a:pt x="629" y="83"/>
                  </a:cubicBezTo>
                  <a:cubicBezTo>
                    <a:pt x="628" y="82"/>
                    <a:pt x="628" y="81"/>
                    <a:pt x="628" y="80"/>
                  </a:cubicBezTo>
                  <a:cubicBezTo>
                    <a:pt x="628" y="79"/>
                    <a:pt x="628" y="78"/>
                    <a:pt x="627" y="77"/>
                  </a:cubicBezTo>
                  <a:cubicBezTo>
                    <a:pt x="627" y="76"/>
                    <a:pt x="627" y="76"/>
                    <a:pt x="627" y="75"/>
                  </a:cubicBezTo>
                  <a:cubicBezTo>
                    <a:pt x="626" y="74"/>
                    <a:pt x="626" y="72"/>
                    <a:pt x="626" y="70"/>
                  </a:cubicBezTo>
                  <a:cubicBezTo>
                    <a:pt x="626" y="70"/>
                    <a:pt x="625" y="70"/>
                    <a:pt x="624" y="70"/>
                  </a:cubicBezTo>
                  <a:cubicBezTo>
                    <a:pt x="622" y="69"/>
                    <a:pt x="620" y="69"/>
                    <a:pt x="618" y="67"/>
                  </a:cubicBezTo>
                  <a:cubicBezTo>
                    <a:pt x="618" y="66"/>
                    <a:pt x="617" y="65"/>
                    <a:pt x="616" y="65"/>
                  </a:cubicBezTo>
                  <a:cubicBezTo>
                    <a:pt x="613" y="63"/>
                    <a:pt x="610" y="62"/>
                    <a:pt x="609" y="62"/>
                  </a:cubicBezTo>
                  <a:cubicBezTo>
                    <a:pt x="609" y="62"/>
                    <a:pt x="609" y="62"/>
                    <a:pt x="609" y="62"/>
                  </a:cubicBezTo>
                  <a:cubicBezTo>
                    <a:pt x="608" y="62"/>
                    <a:pt x="608" y="62"/>
                    <a:pt x="608" y="62"/>
                  </a:cubicBezTo>
                  <a:cubicBezTo>
                    <a:pt x="607" y="62"/>
                    <a:pt x="606" y="62"/>
                    <a:pt x="604" y="61"/>
                  </a:cubicBezTo>
                  <a:cubicBezTo>
                    <a:pt x="603" y="60"/>
                    <a:pt x="600" y="58"/>
                    <a:pt x="597" y="58"/>
                  </a:cubicBezTo>
                  <a:cubicBezTo>
                    <a:pt x="595" y="58"/>
                    <a:pt x="593" y="57"/>
                    <a:pt x="592" y="56"/>
                  </a:cubicBezTo>
                  <a:cubicBezTo>
                    <a:pt x="590" y="54"/>
                    <a:pt x="591" y="51"/>
                    <a:pt x="591" y="49"/>
                  </a:cubicBezTo>
                  <a:cubicBezTo>
                    <a:pt x="591" y="49"/>
                    <a:pt x="590" y="45"/>
                    <a:pt x="589" y="44"/>
                  </a:cubicBezTo>
                  <a:cubicBezTo>
                    <a:pt x="587" y="41"/>
                    <a:pt x="586" y="39"/>
                    <a:pt x="585" y="37"/>
                  </a:cubicBezTo>
                  <a:cubicBezTo>
                    <a:pt x="585" y="36"/>
                    <a:pt x="585" y="35"/>
                    <a:pt x="584" y="34"/>
                  </a:cubicBezTo>
                  <a:cubicBezTo>
                    <a:pt x="582" y="32"/>
                    <a:pt x="580" y="29"/>
                    <a:pt x="579" y="23"/>
                  </a:cubicBezTo>
                  <a:cubicBezTo>
                    <a:pt x="578" y="19"/>
                    <a:pt x="577" y="18"/>
                    <a:pt x="575" y="17"/>
                  </a:cubicBezTo>
                  <a:cubicBezTo>
                    <a:pt x="574" y="16"/>
                    <a:pt x="573" y="15"/>
                    <a:pt x="573" y="12"/>
                  </a:cubicBezTo>
                  <a:cubicBezTo>
                    <a:pt x="574" y="11"/>
                    <a:pt x="572" y="10"/>
                    <a:pt x="570" y="8"/>
                  </a:cubicBezTo>
                  <a:cubicBezTo>
                    <a:pt x="569" y="7"/>
                    <a:pt x="567" y="7"/>
                    <a:pt x="566" y="5"/>
                  </a:cubicBezTo>
                  <a:cubicBezTo>
                    <a:pt x="566" y="5"/>
                    <a:pt x="564" y="5"/>
                    <a:pt x="562" y="4"/>
                  </a:cubicBezTo>
                  <a:cubicBezTo>
                    <a:pt x="559" y="4"/>
                    <a:pt x="556" y="3"/>
                    <a:pt x="553" y="2"/>
                  </a:cubicBezTo>
                  <a:cubicBezTo>
                    <a:pt x="551" y="1"/>
                    <a:pt x="550" y="1"/>
                    <a:pt x="548" y="1"/>
                  </a:cubicBezTo>
                  <a:cubicBezTo>
                    <a:pt x="546" y="1"/>
                    <a:pt x="546" y="1"/>
                    <a:pt x="546" y="1"/>
                  </a:cubicBezTo>
                  <a:cubicBezTo>
                    <a:pt x="545" y="1"/>
                    <a:pt x="543" y="1"/>
                    <a:pt x="541" y="0"/>
                  </a:cubicBezTo>
                  <a:cubicBezTo>
                    <a:pt x="539" y="0"/>
                    <a:pt x="534" y="0"/>
                    <a:pt x="530" y="1"/>
                  </a:cubicBezTo>
                  <a:cubicBezTo>
                    <a:pt x="529" y="1"/>
                    <a:pt x="529" y="1"/>
                    <a:pt x="528" y="1"/>
                  </a:cubicBezTo>
                  <a:cubicBezTo>
                    <a:pt x="527" y="1"/>
                    <a:pt x="525" y="2"/>
                    <a:pt x="525" y="2"/>
                  </a:cubicBezTo>
                  <a:cubicBezTo>
                    <a:pt x="525" y="2"/>
                    <a:pt x="525" y="2"/>
                    <a:pt x="524" y="2"/>
                  </a:cubicBezTo>
                  <a:cubicBezTo>
                    <a:pt x="524" y="1"/>
                    <a:pt x="523" y="1"/>
                    <a:pt x="522" y="1"/>
                  </a:cubicBezTo>
                  <a:cubicBezTo>
                    <a:pt x="517" y="1"/>
                    <a:pt x="514" y="3"/>
                    <a:pt x="512" y="5"/>
                  </a:cubicBezTo>
                  <a:cubicBezTo>
                    <a:pt x="511" y="7"/>
                    <a:pt x="511" y="8"/>
                    <a:pt x="511" y="8"/>
                  </a:cubicBezTo>
                  <a:cubicBezTo>
                    <a:pt x="511" y="8"/>
                    <a:pt x="511" y="8"/>
                    <a:pt x="511" y="8"/>
                  </a:cubicBezTo>
                  <a:cubicBezTo>
                    <a:pt x="512" y="8"/>
                    <a:pt x="512" y="8"/>
                    <a:pt x="512" y="8"/>
                  </a:cubicBezTo>
                  <a:cubicBezTo>
                    <a:pt x="512" y="8"/>
                    <a:pt x="513" y="8"/>
                    <a:pt x="513" y="8"/>
                  </a:cubicBezTo>
                  <a:cubicBezTo>
                    <a:pt x="515" y="9"/>
                    <a:pt x="516" y="14"/>
                    <a:pt x="517" y="18"/>
                  </a:cubicBezTo>
                  <a:cubicBezTo>
                    <a:pt x="518" y="21"/>
                    <a:pt x="513" y="25"/>
                    <a:pt x="511" y="26"/>
                  </a:cubicBezTo>
                  <a:cubicBezTo>
                    <a:pt x="510" y="26"/>
                    <a:pt x="506" y="33"/>
                    <a:pt x="505" y="35"/>
                  </a:cubicBezTo>
                  <a:cubicBezTo>
                    <a:pt x="505" y="36"/>
                    <a:pt x="504" y="38"/>
                    <a:pt x="502" y="40"/>
                  </a:cubicBezTo>
                  <a:cubicBezTo>
                    <a:pt x="501" y="42"/>
                    <a:pt x="500" y="45"/>
                    <a:pt x="500" y="46"/>
                  </a:cubicBezTo>
                  <a:cubicBezTo>
                    <a:pt x="500" y="47"/>
                    <a:pt x="500" y="48"/>
                    <a:pt x="499" y="50"/>
                  </a:cubicBezTo>
                  <a:cubicBezTo>
                    <a:pt x="498" y="52"/>
                    <a:pt x="495" y="53"/>
                    <a:pt x="493" y="53"/>
                  </a:cubicBezTo>
                  <a:cubicBezTo>
                    <a:pt x="492" y="53"/>
                    <a:pt x="489" y="55"/>
                    <a:pt x="487" y="56"/>
                  </a:cubicBezTo>
                  <a:cubicBezTo>
                    <a:pt x="487" y="57"/>
                    <a:pt x="487" y="57"/>
                    <a:pt x="486" y="57"/>
                  </a:cubicBezTo>
                  <a:cubicBezTo>
                    <a:pt x="485" y="58"/>
                    <a:pt x="484" y="59"/>
                    <a:pt x="483" y="59"/>
                  </a:cubicBezTo>
                  <a:cubicBezTo>
                    <a:pt x="482" y="59"/>
                    <a:pt x="481" y="59"/>
                    <a:pt x="481" y="59"/>
                  </a:cubicBezTo>
                  <a:cubicBezTo>
                    <a:pt x="480" y="59"/>
                    <a:pt x="480" y="59"/>
                    <a:pt x="480" y="59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9"/>
                    <a:pt x="479" y="59"/>
                    <a:pt x="478" y="59"/>
                  </a:cubicBezTo>
                  <a:cubicBezTo>
                    <a:pt x="478" y="59"/>
                    <a:pt x="478" y="59"/>
                    <a:pt x="478" y="59"/>
                  </a:cubicBezTo>
                  <a:cubicBezTo>
                    <a:pt x="477" y="59"/>
                    <a:pt x="477" y="59"/>
                    <a:pt x="477" y="59"/>
                  </a:cubicBezTo>
                  <a:cubicBezTo>
                    <a:pt x="476" y="59"/>
                    <a:pt x="476" y="59"/>
                    <a:pt x="476" y="59"/>
                  </a:cubicBezTo>
                  <a:cubicBezTo>
                    <a:pt x="476" y="58"/>
                    <a:pt x="475" y="58"/>
                    <a:pt x="475" y="58"/>
                  </a:cubicBezTo>
                  <a:cubicBezTo>
                    <a:pt x="475" y="58"/>
                    <a:pt x="474" y="58"/>
                    <a:pt x="474" y="58"/>
                  </a:cubicBezTo>
                  <a:cubicBezTo>
                    <a:pt x="474" y="58"/>
                    <a:pt x="473" y="58"/>
                    <a:pt x="473" y="58"/>
                  </a:cubicBezTo>
                  <a:cubicBezTo>
                    <a:pt x="473" y="58"/>
                    <a:pt x="473" y="57"/>
                    <a:pt x="472" y="57"/>
                  </a:cubicBezTo>
                  <a:cubicBezTo>
                    <a:pt x="472" y="57"/>
                    <a:pt x="472" y="57"/>
                    <a:pt x="472" y="57"/>
                  </a:cubicBezTo>
                  <a:cubicBezTo>
                    <a:pt x="471" y="57"/>
                    <a:pt x="471" y="57"/>
                    <a:pt x="471" y="57"/>
                  </a:cubicBezTo>
                  <a:cubicBezTo>
                    <a:pt x="471" y="56"/>
                    <a:pt x="470" y="56"/>
                    <a:pt x="470" y="56"/>
                  </a:cubicBezTo>
                  <a:cubicBezTo>
                    <a:pt x="470" y="56"/>
                    <a:pt x="470" y="56"/>
                    <a:pt x="470" y="55"/>
                  </a:cubicBezTo>
                  <a:cubicBezTo>
                    <a:pt x="470" y="55"/>
                    <a:pt x="469" y="55"/>
                    <a:pt x="469" y="55"/>
                  </a:cubicBezTo>
                  <a:lnTo>
                    <a:pt x="461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8" name="Freeform 1135">
              <a:extLst>
                <a:ext uri="{FF2B5EF4-FFF2-40B4-BE49-F238E27FC236}">
                  <a16:creationId xmlns:a16="http://schemas.microsoft.com/office/drawing/2014/main" id="{C9CD66CA-0CD9-4941-B048-C857F8733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" y="2104"/>
              <a:ext cx="22" cy="16"/>
            </a:xfrm>
            <a:custGeom>
              <a:avLst/>
              <a:gdLst>
                <a:gd name="T0" fmla="*/ 2 w 23"/>
                <a:gd name="T1" fmla="*/ 6 h 17"/>
                <a:gd name="T2" fmla="*/ 2 w 23"/>
                <a:gd name="T3" fmla="*/ 13 h 17"/>
                <a:gd name="T4" fmla="*/ 8 w 23"/>
                <a:gd name="T5" fmla="*/ 17 h 17"/>
                <a:gd name="T6" fmla="*/ 17 w 23"/>
                <a:gd name="T7" fmla="*/ 13 h 17"/>
                <a:gd name="T8" fmla="*/ 20 w 23"/>
                <a:gd name="T9" fmla="*/ 5 h 17"/>
                <a:gd name="T10" fmla="*/ 23 w 23"/>
                <a:gd name="T11" fmla="*/ 0 h 17"/>
                <a:gd name="T12" fmla="*/ 20 w 23"/>
                <a:gd name="T13" fmla="*/ 0 h 17"/>
                <a:gd name="T14" fmla="*/ 15 w 23"/>
                <a:gd name="T15" fmla="*/ 0 h 17"/>
                <a:gd name="T16" fmla="*/ 11 w 23"/>
                <a:gd name="T17" fmla="*/ 1 h 17"/>
                <a:gd name="T18" fmla="*/ 2 w 23"/>
                <a:gd name="T1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7">
                  <a:moveTo>
                    <a:pt x="2" y="6"/>
                  </a:moveTo>
                  <a:cubicBezTo>
                    <a:pt x="0" y="8"/>
                    <a:pt x="0" y="11"/>
                    <a:pt x="2" y="13"/>
                  </a:cubicBezTo>
                  <a:cubicBezTo>
                    <a:pt x="3" y="15"/>
                    <a:pt x="5" y="17"/>
                    <a:pt x="8" y="17"/>
                  </a:cubicBezTo>
                  <a:cubicBezTo>
                    <a:pt x="12" y="17"/>
                    <a:pt x="17" y="14"/>
                    <a:pt x="17" y="13"/>
                  </a:cubicBezTo>
                  <a:cubicBezTo>
                    <a:pt x="17" y="10"/>
                    <a:pt x="19" y="8"/>
                    <a:pt x="20" y="5"/>
                  </a:cubicBezTo>
                  <a:cubicBezTo>
                    <a:pt x="21" y="4"/>
                    <a:pt x="23" y="2"/>
                    <a:pt x="23" y="0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18" y="0"/>
                    <a:pt x="16" y="0"/>
                    <a:pt x="15" y="0"/>
                  </a:cubicBezTo>
                  <a:cubicBezTo>
                    <a:pt x="13" y="0"/>
                    <a:pt x="12" y="1"/>
                    <a:pt x="11" y="1"/>
                  </a:cubicBezTo>
                  <a:cubicBezTo>
                    <a:pt x="9" y="1"/>
                    <a:pt x="4" y="3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9" name="Freeform 1136">
              <a:extLst>
                <a:ext uri="{FF2B5EF4-FFF2-40B4-BE49-F238E27FC236}">
                  <a16:creationId xmlns:a16="http://schemas.microsoft.com/office/drawing/2014/main" id="{0EE0E27B-1518-4FE7-BD89-D9DB23A72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" y="2045"/>
              <a:ext cx="20" cy="30"/>
            </a:xfrm>
            <a:custGeom>
              <a:avLst/>
              <a:gdLst>
                <a:gd name="T0" fmla="*/ 6 w 21"/>
                <a:gd name="T1" fmla="*/ 32 h 32"/>
                <a:gd name="T2" fmla="*/ 19 w 21"/>
                <a:gd name="T3" fmla="*/ 1 h 32"/>
                <a:gd name="T4" fmla="*/ 18 w 21"/>
                <a:gd name="T5" fmla="*/ 0 h 32"/>
                <a:gd name="T6" fmla="*/ 3 w 21"/>
                <a:gd name="T7" fmla="*/ 16 h 32"/>
                <a:gd name="T8" fmla="*/ 6 w 21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2">
                  <a:moveTo>
                    <a:pt x="6" y="32"/>
                  </a:moveTo>
                  <a:cubicBezTo>
                    <a:pt x="10" y="28"/>
                    <a:pt x="21" y="4"/>
                    <a:pt x="19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4" y="0"/>
                    <a:pt x="5" y="6"/>
                    <a:pt x="3" y="16"/>
                  </a:cubicBezTo>
                  <a:cubicBezTo>
                    <a:pt x="0" y="26"/>
                    <a:pt x="4" y="31"/>
                    <a:pt x="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0" name="Freeform 1137">
              <a:extLst>
                <a:ext uri="{FF2B5EF4-FFF2-40B4-BE49-F238E27FC236}">
                  <a16:creationId xmlns:a16="http://schemas.microsoft.com/office/drawing/2014/main" id="{A0CCBF44-E2A0-48A8-BDF0-E76368F79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2218"/>
              <a:ext cx="48" cy="44"/>
            </a:xfrm>
            <a:custGeom>
              <a:avLst/>
              <a:gdLst>
                <a:gd name="T0" fmla="*/ 43 w 51"/>
                <a:gd name="T1" fmla="*/ 0 h 46"/>
                <a:gd name="T2" fmla="*/ 41 w 51"/>
                <a:gd name="T3" fmla="*/ 1 h 46"/>
                <a:gd name="T4" fmla="*/ 41 w 51"/>
                <a:gd name="T5" fmla="*/ 2 h 46"/>
                <a:gd name="T6" fmla="*/ 42 w 51"/>
                <a:gd name="T7" fmla="*/ 6 h 46"/>
                <a:gd name="T8" fmla="*/ 38 w 51"/>
                <a:gd name="T9" fmla="*/ 8 h 46"/>
                <a:gd name="T10" fmla="*/ 35 w 51"/>
                <a:gd name="T11" fmla="*/ 9 h 46"/>
                <a:gd name="T12" fmla="*/ 30 w 51"/>
                <a:gd name="T13" fmla="*/ 14 h 46"/>
                <a:gd name="T14" fmla="*/ 29 w 51"/>
                <a:gd name="T15" fmla="*/ 14 h 46"/>
                <a:gd name="T16" fmla="*/ 28 w 51"/>
                <a:gd name="T17" fmla="*/ 17 h 46"/>
                <a:gd name="T18" fmla="*/ 25 w 51"/>
                <a:gd name="T19" fmla="*/ 18 h 46"/>
                <a:gd name="T20" fmla="*/ 16 w 51"/>
                <a:gd name="T21" fmla="*/ 13 h 46"/>
                <a:gd name="T22" fmla="*/ 11 w 51"/>
                <a:gd name="T23" fmla="*/ 16 h 46"/>
                <a:gd name="T24" fmla="*/ 4 w 51"/>
                <a:gd name="T25" fmla="*/ 21 h 46"/>
                <a:gd name="T26" fmla="*/ 1 w 51"/>
                <a:gd name="T27" fmla="*/ 25 h 46"/>
                <a:gd name="T28" fmla="*/ 0 w 51"/>
                <a:gd name="T29" fmla="*/ 29 h 46"/>
                <a:gd name="T30" fmla="*/ 3 w 51"/>
                <a:gd name="T31" fmla="*/ 27 h 46"/>
                <a:gd name="T32" fmla="*/ 9 w 51"/>
                <a:gd name="T33" fmla="*/ 24 h 46"/>
                <a:gd name="T34" fmla="*/ 10 w 51"/>
                <a:gd name="T35" fmla="*/ 24 h 46"/>
                <a:gd name="T36" fmla="*/ 11 w 51"/>
                <a:gd name="T37" fmla="*/ 23 h 46"/>
                <a:gd name="T38" fmla="*/ 16 w 51"/>
                <a:gd name="T39" fmla="*/ 20 h 46"/>
                <a:gd name="T40" fmla="*/ 18 w 51"/>
                <a:gd name="T41" fmla="*/ 21 h 46"/>
                <a:gd name="T42" fmla="*/ 23 w 51"/>
                <a:gd name="T43" fmla="*/ 31 h 46"/>
                <a:gd name="T44" fmla="*/ 27 w 51"/>
                <a:gd name="T45" fmla="*/ 40 h 46"/>
                <a:gd name="T46" fmla="*/ 36 w 51"/>
                <a:gd name="T47" fmla="*/ 44 h 46"/>
                <a:gd name="T48" fmla="*/ 38 w 51"/>
                <a:gd name="T49" fmla="*/ 46 h 46"/>
                <a:gd name="T50" fmla="*/ 37 w 51"/>
                <a:gd name="T51" fmla="*/ 40 h 46"/>
                <a:gd name="T52" fmla="*/ 36 w 51"/>
                <a:gd name="T53" fmla="*/ 33 h 46"/>
                <a:gd name="T54" fmla="*/ 43 w 51"/>
                <a:gd name="T55" fmla="*/ 29 h 46"/>
                <a:gd name="T56" fmla="*/ 49 w 51"/>
                <a:gd name="T57" fmla="*/ 27 h 46"/>
                <a:gd name="T58" fmla="*/ 48 w 51"/>
                <a:gd name="T59" fmla="*/ 15 h 46"/>
                <a:gd name="T60" fmla="*/ 46 w 51"/>
                <a:gd name="T61" fmla="*/ 4 h 46"/>
                <a:gd name="T62" fmla="*/ 43 w 51"/>
                <a:gd name="T6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46">
                  <a:moveTo>
                    <a:pt x="43" y="0"/>
                  </a:moveTo>
                  <a:cubicBezTo>
                    <a:pt x="42" y="0"/>
                    <a:pt x="41" y="1"/>
                    <a:pt x="41" y="1"/>
                  </a:cubicBezTo>
                  <a:cubicBezTo>
                    <a:pt x="41" y="1"/>
                    <a:pt x="41" y="2"/>
                    <a:pt x="41" y="2"/>
                  </a:cubicBezTo>
                  <a:cubicBezTo>
                    <a:pt x="42" y="3"/>
                    <a:pt x="43" y="4"/>
                    <a:pt x="42" y="6"/>
                  </a:cubicBezTo>
                  <a:cubicBezTo>
                    <a:pt x="41" y="7"/>
                    <a:pt x="40" y="8"/>
                    <a:pt x="38" y="8"/>
                  </a:cubicBezTo>
                  <a:cubicBezTo>
                    <a:pt x="36" y="8"/>
                    <a:pt x="35" y="8"/>
                    <a:pt x="35" y="9"/>
                  </a:cubicBezTo>
                  <a:cubicBezTo>
                    <a:pt x="35" y="13"/>
                    <a:pt x="31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8" y="16"/>
                    <a:pt x="28" y="17"/>
                  </a:cubicBezTo>
                  <a:cubicBezTo>
                    <a:pt x="27" y="17"/>
                    <a:pt x="27" y="18"/>
                    <a:pt x="25" y="18"/>
                  </a:cubicBezTo>
                  <a:cubicBezTo>
                    <a:pt x="22" y="18"/>
                    <a:pt x="17" y="14"/>
                    <a:pt x="16" y="13"/>
                  </a:cubicBezTo>
                  <a:cubicBezTo>
                    <a:pt x="15" y="13"/>
                    <a:pt x="13" y="15"/>
                    <a:pt x="11" y="16"/>
                  </a:cubicBezTo>
                  <a:cubicBezTo>
                    <a:pt x="9" y="18"/>
                    <a:pt x="7" y="20"/>
                    <a:pt x="4" y="21"/>
                  </a:cubicBezTo>
                  <a:cubicBezTo>
                    <a:pt x="3" y="21"/>
                    <a:pt x="2" y="23"/>
                    <a:pt x="1" y="25"/>
                  </a:cubicBezTo>
                  <a:cubicBezTo>
                    <a:pt x="0" y="26"/>
                    <a:pt x="0" y="28"/>
                    <a:pt x="0" y="29"/>
                  </a:cubicBezTo>
                  <a:cubicBezTo>
                    <a:pt x="1" y="28"/>
                    <a:pt x="2" y="28"/>
                    <a:pt x="3" y="27"/>
                  </a:cubicBezTo>
                  <a:cubicBezTo>
                    <a:pt x="5" y="25"/>
                    <a:pt x="6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12" y="22"/>
                    <a:pt x="13" y="20"/>
                    <a:pt x="16" y="20"/>
                  </a:cubicBezTo>
                  <a:cubicBezTo>
                    <a:pt x="17" y="20"/>
                    <a:pt x="17" y="20"/>
                    <a:pt x="18" y="21"/>
                  </a:cubicBezTo>
                  <a:cubicBezTo>
                    <a:pt x="22" y="21"/>
                    <a:pt x="23" y="26"/>
                    <a:pt x="23" y="31"/>
                  </a:cubicBezTo>
                  <a:cubicBezTo>
                    <a:pt x="24" y="36"/>
                    <a:pt x="25" y="40"/>
                    <a:pt x="27" y="40"/>
                  </a:cubicBezTo>
                  <a:cubicBezTo>
                    <a:pt x="32" y="41"/>
                    <a:pt x="35" y="43"/>
                    <a:pt x="36" y="44"/>
                  </a:cubicBezTo>
                  <a:cubicBezTo>
                    <a:pt x="37" y="45"/>
                    <a:pt x="38" y="46"/>
                    <a:pt x="38" y="46"/>
                  </a:cubicBezTo>
                  <a:cubicBezTo>
                    <a:pt x="38" y="45"/>
                    <a:pt x="38" y="42"/>
                    <a:pt x="37" y="40"/>
                  </a:cubicBezTo>
                  <a:cubicBezTo>
                    <a:pt x="37" y="37"/>
                    <a:pt x="36" y="35"/>
                    <a:pt x="36" y="33"/>
                  </a:cubicBezTo>
                  <a:cubicBezTo>
                    <a:pt x="37" y="30"/>
                    <a:pt x="40" y="30"/>
                    <a:pt x="43" y="29"/>
                  </a:cubicBezTo>
                  <a:cubicBezTo>
                    <a:pt x="45" y="29"/>
                    <a:pt x="47" y="29"/>
                    <a:pt x="49" y="27"/>
                  </a:cubicBezTo>
                  <a:cubicBezTo>
                    <a:pt x="51" y="25"/>
                    <a:pt x="49" y="20"/>
                    <a:pt x="48" y="15"/>
                  </a:cubicBezTo>
                  <a:cubicBezTo>
                    <a:pt x="47" y="11"/>
                    <a:pt x="46" y="7"/>
                    <a:pt x="46" y="4"/>
                  </a:cubicBezTo>
                  <a:cubicBezTo>
                    <a:pt x="46" y="1"/>
                    <a:pt x="44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1" name="Freeform 1138">
              <a:extLst>
                <a:ext uri="{FF2B5EF4-FFF2-40B4-BE49-F238E27FC236}">
                  <a16:creationId xmlns:a16="http://schemas.microsoft.com/office/drawing/2014/main" id="{8E19729E-3145-4BB6-A36F-BFE399232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" y="2121"/>
              <a:ext cx="25" cy="49"/>
            </a:xfrm>
            <a:custGeom>
              <a:avLst/>
              <a:gdLst>
                <a:gd name="T0" fmla="*/ 6 w 26"/>
                <a:gd name="T1" fmla="*/ 40 h 51"/>
                <a:gd name="T2" fmla="*/ 6 w 26"/>
                <a:gd name="T3" fmla="*/ 49 h 51"/>
                <a:gd name="T4" fmla="*/ 6 w 26"/>
                <a:gd name="T5" fmla="*/ 50 h 51"/>
                <a:gd name="T6" fmla="*/ 9 w 26"/>
                <a:gd name="T7" fmla="*/ 51 h 51"/>
                <a:gd name="T8" fmla="*/ 15 w 26"/>
                <a:gd name="T9" fmla="*/ 50 h 51"/>
                <a:gd name="T10" fmla="*/ 18 w 26"/>
                <a:gd name="T11" fmla="*/ 49 h 51"/>
                <a:gd name="T12" fmla="*/ 18 w 26"/>
                <a:gd name="T13" fmla="*/ 46 h 51"/>
                <a:gd name="T14" fmla="*/ 16 w 26"/>
                <a:gd name="T15" fmla="*/ 40 h 51"/>
                <a:gd name="T16" fmla="*/ 22 w 26"/>
                <a:gd name="T17" fmla="*/ 24 h 51"/>
                <a:gd name="T18" fmla="*/ 24 w 26"/>
                <a:gd name="T19" fmla="*/ 22 h 51"/>
                <a:gd name="T20" fmla="*/ 24 w 26"/>
                <a:gd name="T21" fmla="*/ 11 h 51"/>
                <a:gd name="T22" fmla="*/ 22 w 26"/>
                <a:gd name="T23" fmla="*/ 4 h 51"/>
                <a:gd name="T24" fmla="*/ 23 w 26"/>
                <a:gd name="T25" fmla="*/ 3 h 51"/>
                <a:gd name="T26" fmla="*/ 16 w 26"/>
                <a:gd name="T27" fmla="*/ 2 h 51"/>
                <a:gd name="T28" fmla="*/ 7 w 26"/>
                <a:gd name="T29" fmla="*/ 1 h 51"/>
                <a:gd name="T30" fmla="*/ 6 w 26"/>
                <a:gd name="T31" fmla="*/ 16 h 51"/>
                <a:gd name="T32" fmla="*/ 5 w 26"/>
                <a:gd name="T33" fmla="*/ 27 h 51"/>
                <a:gd name="T34" fmla="*/ 0 w 26"/>
                <a:gd name="T35" fmla="*/ 27 h 51"/>
                <a:gd name="T36" fmla="*/ 2 w 26"/>
                <a:gd name="T37" fmla="*/ 38 h 51"/>
                <a:gd name="T38" fmla="*/ 6 w 26"/>
                <a:gd name="T3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" h="51">
                  <a:moveTo>
                    <a:pt x="6" y="40"/>
                  </a:moveTo>
                  <a:cubicBezTo>
                    <a:pt x="7" y="42"/>
                    <a:pt x="7" y="45"/>
                    <a:pt x="6" y="49"/>
                  </a:cubicBezTo>
                  <a:cubicBezTo>
                    <a:pt x="6" y="49"/>
                    <a:pt x="6" y="50"/>
                    <a:pt x="6" y="50"/>
                  </a:cubicBezTo>
                  <a:cubicBezTo>
                    <a:pt x="7" y="51"/>
                    <a:pt x="8" y="51"/>
                    <a:pt x="9" y="51"/>
                  </a:cubicBezTo>
                  <a:cubicBezTo>
                    <a:pt x="11" y="51"/>
                    <a:pt x="13" y="51"/>
                    <a:pt x="15" y="50"/>
                  </a:cubicBezTo>
                  <a:cubicBezTo>
                    <a:pt x="16" y="50"/>
                    <a:pt x="17" y="49"/>
                    <a:pt x="18" y="49"/>
                  </a:cubicBezTo>
                  <a:cubicBezTo>
                    <a:pt x="18" y="48"/>
                    <a:pt x="18" y="47"/>
                    <a:pt x="18" y="46"/>
                  </a:cubicBezTo>
                  <a:cubicBezTo>
                    <a:pt x="17" y="44"/>
                    <a:pt x="17" y="42"/>
                    <a:pt x="16" y="40"/>
                  </a:cubicBezTo>
                  <a:cubicBezTo>
                    <a:pt x="11" y="35"/>
                    <a:pt x="17" y="29"/>
                    <a:pt x="22" y="24"/>
                  </a:cubicBezTo>
                  <a:cubicBezTo>
                    <a:pt x="22" y="23"/>
                    <a:pt x="23" y="22"/>
                    <a:pt x="24" y="22"/>
                  </a:cubicBezTo>
                  <a:cubicBezTo>
                    <a:pt x="26" y="19"/>
                    <a:pt x="25" y="15"/>
                    <a:pt x="24" y="11"/>
                  </a:cubicBezTo>
                  <a:cubicBezTo>
                    <a:pt x="23" y="8"/>
                    <a:pt x="22" y="6"/>
                    <a:pt x="22" y="4"/>
                  </a:cubicBezTo>
                  <a:cubicBezTo>
                    <a:pt x="23" y="4"/>
                    <a:pt x="23" y="3"/>
                    <a:pt x="23" y="3"/>
                  </a:cubicBezTo>
                  <a:cubicBezTo>
                    <a:pt x="21" y="3"/>
                    <a:pt x="19" y="3"/>
                    <a:pt x="16" y="2"/>
                  </a:cubicBezTo>
                  <a:cubicBezTo>
                    <a:pt x="13" y="1"/>
                    <a:pt x="9" y="0"/>
                    <a:pt x="7" y="1"/>
                  </a:cubicBezTo>
                  <a:cubicBezTo>
                    <a:pt x="6" y="2"/>
                    <a:pt x="6" y="12"/>
                    <a:pt x="6" y="16"/>
                  </a:cubicBezTo>
                  <a:cubicBezTo>
                    <a:pt x="6" y="23"/>
                    <a:pt x="7" y="26"/>
                    <a:pt x="5" y="27"/>
                  </a:cubicBezTo>
                  <a:cubicBezTo>
                    <a:pt x="4" y="28"/>
                    <a:pt x="1" y="28"/>
                    <a:pt x="0" y="27"/>
                  </a:cubicBezTo>
                  <a:cubicBezTo>
                    <a:pt x="0" y="30"/>
                    <a:pt x="1" y="36"/>
                    <a:pt x="2" y="38"/>
                  </a:cubicBezTo>
                  <a:cubicBezTo>
                    <a:pt x="3" y="38"/>
                    <a:pt x="5" y="39"/>
                    <a:pt x="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2" name="Freeform 1139">
              <a:extLst>
                <a:ext uri="{FF2B5EF4-FFF2-40B4-BE49-F238E27FC236}">
                  <a16:creationId xmlns:a16="http://schemas.microsoft.com/office/drawing/2014/main" id="{13641D4F-B476-4523-AF6D-5762E5ED1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" y="2169"/>
              <a:ext cx="38" cy="41"/>
            </a:xfrm>
            <a:custGeom>
              <a:avLst/>
              <a:gdLst>
                <a:gd name="T0" fmla="*/ 4 w 40"/>
                <a:gd name="T1" fmla="*/ 3 h 43"/>
                <a:gd name="T2" fmla="*/ 19 w 40"/>
                <a:gd name="T3" fmla="*/ 11 h 43"/>
                <a:gd name="T4" fmla="*/ 20 w 40"/>
                <a:gd name="T5" fmla="*/ 16 h 43"/>
                <a:gd name="T6" fmla="*/ 20 w 40"/>
                <a:gd name="T7" fmla="*/ 23 h 43"/>
                <a:gd name="T8" fmla="*/ 23 w 40"/>
                <a:gd name="T9" fmla="*/ 22 h 43"/>
                <a:gd name="T10" fmla="*/ 28 w 40"/>
                <a:gd name="T11" fmla="*/ 25 h 43"/>
                <a:gd name="T12" fmla="*/ 27 w 40"/>
                <a:gd name="T13" fmla="*/ 31 h 43"/>
                <a:gd name="T14" fmla="*/ 30 w 40"/>
                <a:gd name="T15" fmla="*/ 37 h 43"/>
                <a:gd name="T16" fmla="*/ 33 w 40"/>
                <a:gd name="T17" fmla="*/ 43 h 43"/>
                <a:gd name="T18" fmla="*/ 33 w 40"/>
                <a:gd name="T19" fmla="*/ 42 h 43"/>
                <a:gd name="T20" fmla="*/ 37 w 40"/>
                <a:gd name="T21" fmla="*/ 34 h 43"/>
                <a:gd name="T22" fmla="*/ 39 w 40"/>
                <a:gd name="T23" fmla="*/ 33 h 43"/>
                <a:gd name="T24" fmla="*/ 37 w 40"/>
                <a:gd name="T25" fmla="*/ 26 h 43"/>
                <a:gd name="T26" fmla="*/ 35 w 40"/>
                <a:gd name="T27" fmla="*/ 22 h 43"/>
                <a:gd name="T28" fmla="*/ 29 w 40"/>
                <a:gd name="T29" fmla="*/ 18 h 43"/>
                <a:gd name="T30" fmla="*/ 22 w 40"/>
                <a:gd name="T31" fmla="*/ 12 h 43"/>
                <a:gd name="T32" fmla="*/ 19 w 40"/>
                <a:gd name="T33" fmla="*/ 7 h 43"/>
                <a:gd name="T34" fmla="*/ 15 w 40"/>
                <a:gd name="T35" fmla="*/ 2 h 43"/>
                <a:gd name="T36" fmla="*/ 7 w 40"/>
                <a:gd name="T37" fmla="*/ 0 h 43"/>
                <a:gd name="T38" fmla="*/ 2 w 40"/>
                <a:gd name="T39" fmla="*/ 1 h 43"/>
                <a:gd name="T40" fmla="*/ 0 w 40"/>
                <a:gd name="T41" fmla="*/ 2 h 43"/>
                <a:gd name="T42" fmla="*/ 1 w 40"/>
                <a:gd name="T43" fmla="*/ 2 h 43"/>
                <a:gd name="T44" fmla="*/ 4 w 40"/>
                <a:gd name="T45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43">
                  <a:moveTo>
                    <a:pt x="4" y="3"/>
                  </a:moveTo>
                  <a:cubicBezTo>
                    <a:pt x="9" y="2"/>
                    <a:pt x="16" y="7"/>
                    <a:pt x="19" y="11"/>
                  </a:cubicBezTo>
                  <a:cubicBezTo>
                    <a:pt x="20" y="13"/>
                    <a:pt x="20" y="15"/>
                    <a:pt x="20" y="16"/>
                  </a:cubicBezTo>
                  <a:cubicBezTo>
                    <a:pt x="19" y="18"/>
                    <a:pt x="19" y="22"/>
                    <a:pt x="20" y="23"/>
                  </a:cubicBezTo>
                  <a:cubicBezTo>
                    <a:pt x="21" y="23"/>
                    <a:pt x="22" y="22"/>
                    <a:pt x="23" y="22"/>
                  </a:cubicBezTo>
                  <a:cubicBezTo>
                    <a:pt x="25" y="22"/>
                    <a:pt x="27" y="23"/>
                    <a:pt x="28" y="25"/>
                  </a:cubicBezTo>
                  <a:cubicBezTo>
                    <a:pt x="29" y="27"/>
                    <a:pt x="29" y="29"/>
                    <a:pt x="27" y="31"/>
                  </a:cubicBezTo>
                  <a:cubicBezTo>
                    <a:pt x="27" y="33"/>
                    <a:pt x="27" y="34"/>
                    <a:pt x="30" y="37"/>
                  </a:cubicBezTo>
                  <a:cubicBezTo>
                    <a:pt x="31" y="39"/>
                    <a:pt x="32" y="41"/>
                    <a:pt x="33" y="43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37"/>
                    <a:pt x="34" y="36"/>
                    <a:pt x="37" y="34"/>
                  </a:cubicBezTo>
                  <a:cubicBezTo>
                    <a:pt x="37" y="34"/>
                    <a:pt x="38" y="34"/>
                    <a:pt x="39" y="33"/>
                  </a:cubicBezTo>
                  <a:cubicBezTo>
                    <a:pt x="40" y="32"/>
                    <a:pt x="40" y="31"/>
                    <a:pt x="37" y="26"/>
                  </a:cubicBezTo>
                  <a:cubicBezTo>
                    <a:pt x="37" y="24"/>
                    <a:pt x="36" y="23"/>
                    <a:pt x="35" y="22"/>
                  </a:cubicBezTo>
                  <a:cubicBezTo>
                    <a:pt x="34" y="20"/>
                    <a:pt x="32" y="19"/>
                    <a:pt x="29" y="18"/>
                  </a:cubicBezTo>
                  <a:cubicBezTo>
                    <a:pt x="26" y="17"/>
                    <a:pt x="22" y="16"/>
                    <a:pt x="22" y="12"/>
                  </a:cubicBezTo>
                  <a:cubicBezTo>
                    <a:pt x="22" y="10"/>
                    <a:pt x="21" y="9"/>
                    <a:pt x="19" y="7"/>
                  </a:cubicBezTo>
                  <a:cubicBezTo>
                    <a:pt x="17" y="6"/>
                    <a:pt x="15" y="4"/>
                    <a:pt x="15" y="2"/>
                  </a:cubicBezTo>
                  <a:cubicBezTo>
                    <a:pt x="14" y="2"/>
                    <a:pt x="11" y="0"/>
                    <a:pt x="7" y="0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3"/>
                    <a:pt x="2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3" name="Freeform 1140">
              <a:extLst>
                <a:ext uri="{FF2B5EF4-FFF2-40B4-BE49-F238E27FC236}">
                  <a16:creationId xmlns:a16="http://schemas.microsoft.com/office/drawing/2014/main" id="{2CD46B03-DED1-4E55-A77D-0F9756F7B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" y="2195"/>
              <a:ext cx="20" cy="28"/>
            </a:xfrm>
            <a:custGeom>
              <a:avLst/>
              <a:gdLst>
                <a:gd name="T0" fmla="*/ 19 w 21"/>
                <a:gd name="T1" fmla="*/ 15 h 30"/>
                <a:gd name="T2" fmla="*/ 18 w 21"/>
                <a:gd name="T3" fmla="*/ 15 h 30"/>
                <a:gd name="T4" fmla="*/ 17 w 21"/>
                <a:gd name="T5" fmla="*/ 14 h 30"/>
                <a:gd name="T6" fmla="*/ 17 w 21"/>
                <a:gd name="T7" fmla="*/ 11 h 30"/>
                <a:gd name="T8" fmla="*/ 15 w 21"/>
                <a:gd name="T9" fmla="*/ 8 h 30"/>
                <a:gd name="T10" fmla="*/ 2 w 21"/>
                <a:gd name="T11" fmla="*/ 0 h 30"/>
                <a:gd name="T12" fmla="*/ 1 w 21"/>
                <a:gd name="T13" fmla="*/ 3 h 30"/>
                <a:gd name="T14" fmla="*/ 2 w 21"/>
                <a:gd name="T15" fmla="*/ 12 h 30"/>
                <a:gd name="T16" fmla="*/ 3 w 21"/>
                <a:gd name="T17" fmla="*/ 11 h 30"/>
                <a:gd name="T18" fmla="*/ 6 w 21"/>
                <a:gd name="T19" fmla="*/ 10 h 30"/>
                <a:gd name="T20" fmla="*/ 9 w 21"/>
                <a:gd name="T21" fmla="*/ 8 h 30"/>
                <a:gd name="T22" fmla="*/ 11 w 21"/>
                <a:gd name="T23" fmla="*/ 10 h 30"/>
                <a:gd name="T24" fmla="*/ 11 w 21"/>
                <a:gd name="T25" fmla="*/ 21 h 30"/>
                <a:gd name="T26" fmla="*/ 10 w 21"/>
                <a:gd name="T27" fmla="*/ 27 h 30"/>
                <a:gd name="T28" fmla="*/ 11 w 21"/>
                <a:gd name="T29" fmla="*/ 30 h 30"/>
                <a:gd name="T30" fmla="*/ 12 w 21"/>
                <a:gd name="T31" fmla="*/ 30 h 30"/>
                <a:gd name="T32" fmla="*/ 15 w 21"/>
                <a:gd name="T33" fmla="*/ 27 h 30"/>
                <a:gd name="T34" fmla="*/ 21 w 21"/>
                <a:gd name="T35" fmla="*/ 15 h 30"/>
                <a:gd name="T36" fmla="*/ 21 w 21"/>
                <a:gd name="T37" fmla="*/ 15 h 30"/>
                <a:gd name="T38" fmla="*/ 19 w 21"/>
                <a:gd name="T3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0"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3"/>
                    <a:pt x="17" y="12"/>
                    <a:pt x="17" y="11"/>
                  </a:cubicBezTo>
                  <a:cubicBezTo>
                    <a:pt x="17" y="11"/>
                    <a:pt x="16" y="10"/>
                    <a:pt x="15" y="8"/>
                  </a:cubicBezTo>
                  <a:cubicBezTo>
                    <a:pt x="11" y="4"/>
                    <a:pt x="5" y="0"/>
                    <a:pt x="2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7"/>
                    <a:pt x="1" y="11"/>
                    <a:pt x="2" y="12"/>
                  </a:cubicBezTo>
                  <a:cubicBezTo>
                    <a:pt x="2" y="12"/>
                    <a:pt x="3" y="11"/>
                    <a:pt x="3" y="11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7" y="8"/>
                    <a:pt x="8" y="8"/>
                    <a:pt x="9" y="8"/>
                  </a:cubicBezTo>
                  <a:cubicBezTo>
                    <a:pt x="10" y="8"/>
                    <a:pt x="11" y="9"/>
                    <a:pt x="11" y="10"/>
                  </a:cubicBezTo>
                  <a:cubicBezTo>
                    <a:pt x="12" y="12"/>
                    <a:pt x="14" y="18"/>
                    <a:pt x="11" y="21"/>
                  </a:cubicBezTo>
                  <a:cubicBezTo>
                    <a:pt x="9" y="22"/>
                    <a:pt x="9" y="25"/>
                    <a:pt x="10" y="27"/>
                  </a:cubicBezTo>
                  <a:cubicBezTo>
                    <a:pt x="10" y="29"/>
                    <a:pt x="11" y="29"/>
                    <a:pt x="11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29"/>
                    <a:pt x="15" y="27"/>
                  </a:cubicBezTo>
                  <a:cubicBezTo>
                    <a:pt x="18" y="23"/>
                    <a:pt x="21" y="17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4" name="Freeform 1141">
              <a:extLst>
                <a:ext uri="{FF2B5EF4-FFF2-40B4-BE49-F238E27FC236}">
                  <a16:creationId xmlns:a16="http://schemas.microsoft.com/office/drawing/2014/main" id="{ED19CAE0-6185-4C28-89EF-635F881C4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2220"/>
              <a:ext cx="20" cy="37"/>
            </a:xfrm>
            <a:custGeom>
              <a:avLst/>
              <a:gdLst>
                <a:gd name="T0" fmla="*/ 4 w 20"/>
                <a:gd name="T1" fmla="*/ 0 h 39"/>
                <a:gd name="T2" fmla="*/ 3 w 20"/>
                <a:gd name="T3" fmla="*/ 4 h 39"/>
                <a:gd name="T4" fmla="*/ 1 w 20"/>
                <a:gd name="T5" fmla="*/ 9 h 39"/>
                <a:gd name="T6" fmla="*/ 1 w 20"/>
                <a:gd name="T7" fmla="*/ 23 h 39"/>
                <a:gd name="T8" fmla="*/ 1 w 20"/>
                <a:gd name="T9" fmla="*/ 26 h 39"/>
                <a:gd name="T10" fmla="*/ 5 w 20"/>
                <a:gd name="T11" fmla="*/ 38 h 39"/>
                <a:gd name="T12" fmla="*/ 8 w 20"/>
                <a:gd name="T13" fmla="*/ 39 h 39"/>
                <a:gd name="T14" fmla="*/ 20 w 20"/>
                <a:gd name="T15" fmla="*/ 24 h 39"/>
                <a:gd name="T16" fmla="*/ 4 w 20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9">
                  <a:moveTo>
                    <a:pt x="4" y="0"/>
                  </a:moveTo>
                  <a:cubicBezTo>
                    <a:pt x="3" y="0"/>
                    <a:pt x="3" y="2"/>
                    <a:pt x="3" y="4"/>
                  </a:cubicBezTo>
                  <a:cubicBezTo>
                    <a:pt x="2" y="5"/>
                    <a:pt x="2" y="7"/>
                    <a:pt x="1" y="9"/>
                  </a:cubicBezTo>
                  <a:cubicBezTo>
                    <a:pt x="0" y="13"/>
                    <a:pt x="0" y="17"/>
                    <a:pt x="1" y="23"/>
                  </a:cubicBezTo>
                  <a:cubicBezTo>
                    <a:pt x="1" y="24"/>
                    <a:pt x="1" y="25"/>
                    <a:pt x="1" y="26"/>
                  </a:cubicBezTo>
                  <a:cubicBezTo>
                    <a:pt x="1" y="31"/>
                    <a:pt x="2" y="36"/>
                    <a:pt x="5" y="38"/>
                  </a:cubicBezTo>
                  <a:cubicBezTo>
                    <a:pt x="6" y="39"/>
                    <a:pt x="7" y="39"/>
                    <a:pt x="8" y="39"/>
                  </a:cubicBezTo>
                  <a:cubicBezTo>
                    <a:pt x="12" y="39"/>
                    <a:pt x="19" y="31"/>
                    <a:pt x="20" y="24"/>
                  </a:cubicBezTo>
                  <a:cubicBezTo>
                    <a:pt x="20" y="16"/>
                    <a:pt x="7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5" name="Freeform 1142">
              <a:extLst>
                <a:ext uri="{FF2B5EF4-FFF2-40B4-BE49-F238E27FC236}">
                  <a16:creationId xmlns:a16="http://schemas.microsoft.com/office/drawing/2014/main" id="{E6EB4B25-7D21-4A8F-A8FA-8DCBF641C6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0" y="1652"/>
              <a:ext cx="434" cy="200"/>
            </a:xfrm>
            <a:custGeom>
              <a:avLst/>
              <a:gdLst>
                <a:gd name="T0" fmla="*/ 74 w 454"/>
                <a:gd name="T1" fmla="*/ 126 h 209"/>
                <a:gd name="T2" fmla="*/ 61 w 454"/>
                <a:gd name="T3" fmla="*/ 149 h 209"/>
                <a:gd name="T4" fmla="*/ 42 w 454"/>
                <a:gd name="T5" fmla="*/ 160 h 209"/>
                <a:gd name="T6" fmla="*/ 63 w 454"/>
                <a:gd name="T7" fmla="*/ 181 h 209"/>
                <a:gd name="T8" fmla="*/ 70 w 454"/>
                <a:gd name="T9" fmla="*/ 194 h 209"/>
                <a:gd name="T10" fmla="*/ 70 w 454"/>
                <a:gd name="T11" fmla="*/ 190 h 209"/>
                <a:gd name="T12" fmla="*/ 134 w 454"/>
                <a:gd name="T13" fmla="*/ 140 h 209"/>
                <a:gd name="T14" fmla="*/ 155 w 454"/>
                <a:gd name="T15" fmla="*/ 140 h 209"/>
                <a:gd name="T16" fmla="*/ 164 w 454"/>
                <a:gd name="T17" fmla="*/ 159 h 209"/>
                <a:gd name="T18" fmla="*/ 170 w 454"/>
                <a:gd name="T19" fmla="*/ 165 h 209"/>
                <a:gd name="T20" fmla="*/ 175 w 454"/>
                <a:gd name="T21" fmla="*/ 171 h 209"/>
                <a:gd name="T22" fmla="*/ 187 w 454"/>
                <a:gd name="T23" fmla="*/ 169 h 209"/>
                <a:gd name="T24" fmla="*/ 224 w 454"/>
                <a:gd name="T25" fmla="*/ 186 h 209"/>
                <a:gd name="T26" fmla="*/ 249 w 454"/>
                <a:gd name="T27" fmla="*/ 209 h 209"/>
                <a:gd name="T28" fmla="*/ 269 w 454"/>
                <a:gd name="T29" fmla="*/ 196 h 209"/>
                <a:gd name="T30" fmla="*/ 270 w 454"/>
                <a:gd name="T31" fmla="*/ 194 h 209"/>
                <a:gd name="T32" fmla="*/ 272 w 454"/>
                <a:gd name="T33" fmla="*/ 191 h 209"/>
                <a:gd name="T34" fmla="*/ 279 w 454"/>
                <a:gd name="T35" fmla="*/ 184 h 209"/>
                <a:gd name="T36" fmla="*/ 319 w 454"/>
                <a:gd name="T37" fmla="*/ 176 h 209"/>
                <a:gd name="T38" fmla="*/ 366 w 454"/>
                <a:gd name="T39" fmla="*/ 182 h 209"/>
                <a:gd name="T40" fmla="*/ 380 w 454"/>
                <a:gd name="T41" fmla="*/ 186 h 209"/>
                <a:gd name="T42" fmla="*/ 378 w 454"/>
                <a:gd name="T43" fmla="*/ 154 h 209"/>
                <a:gd name="T44" fmla="*/ 405 w 454"/>
                <a:gd name="T45" fmla="*/ 147 h 209"/>
                <a:gd name="T46" fmla="*/ 425 w 454"/>
                <a:gd name="T47" fmla="*/ 122 h 209"/>
                <a:gd name="T48" fmla="*/ 438 w 454"/>
                <a:gd name="T49" fmla="*/ 111 h 209"/>
                <a:gd name="T50" fmla="*/ 454 w 454"/>
                <a:gd name="T51" fmla="*/ 90 h 209"/>
                <a:gd name="T52" fmla="*/ 433 w 454"/>
                <a:gd name="T53" fmla="*/ 82 h 209"/>
                <a:gd name="T54" fmla="*/ 410 w 454"/>
                <a:gd name="T55" fmla="*/ 70 h 209"/>
                <a:gd name="T56" fmla="*/ 386 w 454"/>
                <a:gd name="T57" fmla="*/ 66 h 209"/>
                <a:gd name="T58" fmla="*/ 341 w 454"/>
                <a:gd name="T59" fmla="*/ 20 h 209"/>
                <a:gd name="T60" fmla="*/ 327 w 454"/>
                <a:gd name="T61" fmla="*/ 22 h 209"/>
                <a:gd name="T62" fmla="*/ 304 w 454"/>
                <a:gd name="T63" fmla="*/ 26 h 209"/>
                <a:gd name="T64" fmla="*/ 297 w 454"/>
                <a:gd name="T65" fmla="*/ 21 h 209"/>
                <a:gd name="T66" fmla="*/ 293 w 454"/>
                <a:gd name="T67" fmla="*/ 16 h 209"/>
                <a:gd name="T68" fmla="*/ 281 w 454"/>
                <a:gd name="T69" fmla="*/ 12 h 209"/>
                <a:gd name="T70" fmla="*/ 264 w 454"/>
                <a:gd name="T71" fmla="*/ 0 h 209"/>
                <a:gd name="T72" fmla="*/ 215 w 454"/>
                <a:gd name="T73" fmla="*/ 13 h 209"/>
                <a:gd name="T74" fmla="*/ 184 w 454"/>
                <a:gd name="T75" fmla="*/ 20 h 209"/>
                <a:gd name="T76" fmla="*/ 168 w 454"/>
                <a:gd name="T77" fmla="*/ 21 h 209"/>
                <a:gd name="T78" fmla="*/ 170 w 454"/>
                <a:gd name="T79" fmla="*/ 37 h 209"/>
                <a:gd name="T80" fmla="*/ 158 w 454"/>
                <a:gd name="T81" fmla="*/ 52 h 209"/>
                <a:gd name="T82" fmla="*/ 157 w 454"/>
                <a:gd name="T83" fmla="*/ 70 h 209"/>
                <a:gd name="T84" fmla="*/ 147 w 454"/>
                <a:gd name="T85" fmla="*/ 72 h 209"/>
                <a:gd name="T86" fmla="*/ 120 w 454"/>
                <a:gd name="T87" fmla="*/ 66 h 209"/>
                <a:gd name="T88" fmla="*/ 94 w 454"/>
                <a:gd name="T89" fmla="*/ 68 h 209"/>
                <a:gd name="T90" fmla="*/ 90 w 454"/>
                <a:gd name="T91" fmla="*/ 71 h 209"/>
                <a:gd name="T92" fmla="*/ 88 w 454"/>
                <a:gd name="T93" fmla="*/ 69 h 209"/>
                <a:gd name="T94" fmla="*/ 73 w 454"/>
                <a:gd name="T95" fmla="*/ 59 h 209"/>
                <a:gd name="T96" fmla="*/ 52 w 454"/>
                <a:gd name="T97" fmla="*/ 57 h 209"/>
                <a:gd name="T98" fmla="*/ 32 w 454"/>
                <a:gd name="T99" fmla="*/ 66 h 209"/>
                <a:gd name="T100" fmla="*/ 27 w 454"/>
                <a:gd name="T101" fmla="*/ 79 h 209"/>
                <a:gd name="T102" fmla="*/ 11 w 454"/>
                <a:gd name="T103" fmla="*/ 75 h 209"/>
                <a:gd name="T104" fmla="*/ 6 w 454"/>
                <a:gd name="T105" fmla="*/ 90 h 209"/>
                <a:gd name="T106" fmla="*/ 11 w 454"/>
                <a:gd name="T107" fmla="*/ 109 h 209"/>
                <a:gd name="T108" fmla="*/ 24 w 454"/>
                <a:gd name="T109" fmla="*/ 128 h 209"/>
                <a:gd name="T110" fmla="*/ 311 w 454"/>
                <a:gd name="T111" fmla="*/ 132 h 209"/>
                <a:gd name="T112" fmla="*/ 358 w 454"/>
                <a:gd name="T113" fmla="*/ 135 h 209"/>
                <a:gd name="T114" fmla="*/ 313 w 454"/>
                <a:gd name="T115" fmla="*/ 154 h 209"/>
                <a:gd name="T116" fmla="*/ 170 w 454"/>
                <a:gd name="T117" fmla="*/ 13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4" h="209">
                  <a:moveTo>
                    <a:pt x="30" y="130"/>
                  </a:moveTo>
                  <a:cubicBezTo>
                    <a:pt x="35" y="126"/>
                    <a:pt x="43" y="121"/>
                    <a:pt x="51" y="121"/>
                  </a:cubicBezTo>
                  <a:cubicBezTo>
                    <a:pt x="52" y="121"/>
                    <a:pt x="54" y="122"/>
                    <a:pt x="55" y="122"/>
                  </a:cubicBezTo>
                  <a:cubicBezTo>
                    <a:pt x="58" y="123"/>
                    <a:pt x="61" y="123"/>
                    <a:pt x="63" y="123"/>
                  </a:cubicBezTo>
                  <a:cubicBezTo>
                    <a:pt x="65" y="123"/>
                    <a:pt x="65" y="123"/>
                    <a:pt x="65" y="123"/>
                  </a:cubicBezTo>
                  <a:cubicBezTo>
                    <a:pt x="68" y="123"/>
                    <a:pt x="71" y="123"/>
                    <a:pt x="74" y="126"/>
                  </a:cubicBezTo>
                  <a:cubicBezTo>
                    <a:pt x="76" y="130"/>
                    <a:pt x="76" y="134"/>
                    <a:pt x="75" y="138"/>
                  </a:cubicBezTo>
                  <a:cubicBezTo>
                    <a:pt x="75" y="140"/>
                    <a:pt x="75" y="142"/>
                    <a:pt x="75" y="143"/>
                  </a:cubicBezTo>
                  <a:cubicBezTo>
                    <a:pt x="76" y="144"/>
                    <a:pt x="76" y="146"/>
                    <a:pt x="75" y="147"/>
                  </a:cubicBezTo>
                  <a:cubicBezTo>
                    <a:pt x="74" y="148"/>
                    <a:pt x="71" y="149"/>
                    <a:pt x="67" y="149"/>
                  </a:cubicBezTo>
                  <a:cubicBezTo>
                    <a:pt x="65" y="149"/>
                    <a:pt x="64" y="149"/>
                    <a:pt x="62" y="149"/>
                  </a:cubicBezTo>
                  <a:cubicBezTo>
                    <a:pt x="62" y="149"/>
                    <a:pt x="61" y="149"/>
                    <a:pt x="61" y="149"/>
                  </a:cubicBezTo>
                  <a:cubicBezTo>
                    <a:pt x="56" y="149"/>
                    <a:pt x="52" y="150"/>
                    <a:pt x="50" y="151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2" y="155"/>
                    <a:pt x="53" y="158"/>
                    <a:pt x="52" y="160"/>
                  </a:cubicBezTo>
                  <a:cubicBezTo>
                    <a:pt x="51" y="162"/>
                    <a:pt x="49" y="162"/>
                    <a:pt x="46" y="160"/>
                  </a:cubicBezTo>
                  <a:cubicBezTo>
                    <a:pt x="44" y="159"/>
                    <a:pt x="42" y="159"/>
                    <a:pt x="42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6" y="160"/>
                    <a:pt x="52" y="165"/>
                    <a:pt x="52" y="169"/>
                  </a:cubicBezTo>
                  <a:cubicBezTo>
                    <a:pt x="52" y="174"/>
                    <a:pt x="53" y="176"/>
                    <a:pt x="53" y="176"/>
                  </a:cubicBezTo>
                  <a:cubicBezTo>
                    <a:pt x="53" y="176"/>
                    <a:pt x="54" y="176"/>
                    <a:pt x="54" y="176"/>
                  </a:cubicBezTo>
                  <a:cubicBezTo>
                    <a:pt x="56" y="176"/>
                    <a:pt x="57" y="177"/>
                    <a:pt x="58" y="179"/>
                  </a:cubicBezTo>
                  <a:cubicBezTo>
                    <a:pt x="59" y="180"/>
                    <a:pt x="60" y="181"/>
                    <a:pt x="61" y="181"/>
                  </a:cubicBezTo>
                  <a:cubicBezTo>
                    <a:pt x="62" y="181"/>
                    <a:pt x="62" y="181"/>
                    <a:pt x="63" y="181"/>
                  </a:cubicBezTo>
                  <a:cubicBezTo>
                    <a:pt x="66" y="181"/>
                    <a:pt x="69" y="182"/>
                    <a:pt x="70" y="184"/>
                  </a:cubicBezTo>
                  <a:cubicBezTo>
                    <a:pt x="70" y="185"/>
                    <a:pt x="71" y="187"/>
                    <a:pt x="68" y="190"/>
                  </a:cubicBezTo>
                  <a:cubicBezTo>
                    <a:pt x="68" y="190"/>
                    <a:pt x="67" y="192"/>
                    <a:pt x="68" y="193"/>
                  </a:cubicBezTo>
                  <a:cubicBezTo>
                    <a:pt x="68" y="195"/>
                    <a:pt x="68" y="197"/>
                    <a:pt x="69" y="198"/>
                  </a:cubicBezTo>
                  <a:cubicBezTo>
                    <a:pt x="69" y="197"/>
                    <a:pt x="69" y="195"/>
                    <a:pt x="70" y="194"/>
                  </a:cubicBezTo>
                  <a:cubicBezTo>
                    <a:pt x="70" y="194"/>
                    <a:pt x="70" y="194"/>
                    <a:pt x="70" y="194"/>
                  </a:cubicBezTo>
                  <a:cubicBezTo>
                    <a:pt x="70" y="193"/>
                    <a:pt x="70" y="193"/>
                    <a:pt x="69" y="193"/>
                  </a:cubicBezTo>
                  <a:cubicBezTo>
                    <a:pt x="69" y="193"/>
                    <a:pt x="69" y="193"/>
                    <a:pt x="69" y="192"/>
                  </a:cubicBezTo>
                  <a:cubicBezTo>
                    <a:pt x="69" y="192"/>
                    <a:pt x="69" y="192"/>
                    <a:pt x="70" y="192"/>
                  </a:cubicBezTo>
                  <a:cubicBezTo>
                    <a:pt x="70" y="192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2" y="187"/>
                    <a:pt x="78" y="186"/>
                    <a:pt x="83" y="186"/>
                  </a:cubicBezTo>
                  <a:cubicBezTo>
                    <a:pt x="88" y="186"/>
                    <a:pt x="95" y="193"/>
                    <a:pt x="99" y="198"/>
                  </a:cubicBezTo>
                  <a:cubicBezTo>
                    <a:pt x="100" y="200"/>
                    <a:pt x="102" y="200"/>
                    <a:pt x="103" y="19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0"/>
                  </a:cubicBezTo>
                  <a:cubicBezTo>
                    <a:pt x="136" y="137"/>
                    <a:pt x="139" y="137"/>
                    <a:pt x="140" y="137"/>
                  </a:cubicBezTo>
                  <a:cubicBezTo>
                    <a:pt x="142" y="137"/>
                    <a:pt x="144" y="138"/>
                    <a:pt x="146" y="139"/>
                  </a:cubicBezTo>
                  <a:cubicBezTo>
                    <a:pt x="146" y="137"/>
                    <a:pt x="148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3" y="134"/>
                    <a:pt x="154" y="135"/>
                    <a:pt x="154" y="136"/>
                  </a:cubicBezTo>
                  <a:cubicBezTo>
                    <a:pt x="155" y="137"/>
                    <a:pt x="155" y="139"/>
                    <a:pt x="155" y="140"/>
                  </a:cubicBezTo>
                  <a:cubicBezTo>
                    <a:pt x="155" y="141"/>
                    <a:pt x="155" y="141"/>
                    <a:pt x="155" y="141"/>
                  </a:cubicBezTo>
                  <a:cubicBezTo>
                    <a:pt x="156" y="141"/>
                    <a:pt x="157" y="142"/>
                    <a:pt x="158" y="144"/>
                  </a:cubicBezTo>
                  <a:cubicBezTo>
                    <a:pt x="160" y="147"/>
                    <a:pt x="163" y="152"/>
                    <a:pt x="162" y="157"/>
                  </a:cubicBezTo>
                  <a:cubicBezTo>
                    <a:pt x="162" y="157"/>
                    <a:pt x="162" y="157"/>
                    <a:pt x="162" y="157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8"/>
                    <a:pt x="164" y="159"/>
                    <a:pt x="164" y="159"/>
                  </a:cubicBezTo>
                  <a:cubicBezTo>
                    <a:pt x="164" y="159"/>
                    <a:pt x="165" y="159"/>
                    <a:pt x="165" y="160"/>
                  </a:cubicBezTo>
                  <a:cubicBezTo>
                    <a:pt x="165" y="160"/>
                    <a:pt x="166" y="160"/>
                    <a:pt x="166" y="161"/>
                  </a:cubicBezTo>
                  <a:cubicBezTo>
                    <a:pt x="166" y="161"/>
                    <a:pt x="167" y="161"/>
                    <a:pt x="167" y="162"/>
                  </a:cubicBezTo>
                  <a:cubicBezTo>
                    <a:pt x="167" y="162"/>
                    <a:pt x="168" y="162"/>
                    <a:pt x="168" y="163"/>
                  </a:cubicBezTo>
                  <a:cubicBezTo>
                    <a:pt x="168" y="163"/>
                    <a:pt x="169" y="163"/>
                    <a:pt x="169" y="164"/>
                  </a:cubicBezTo>
                  <a:cubicBezTo>
                    <a:pt x="169" y="164"/>
                    <a:pt x="170" y="165"/>
                    <a:pt x="170" y="165"/>
                  </a:cubicBezTo>
                  <a:cubicBezTo>
                    <a:pt x="170" y="165"/>
                    <a:pt x="170" y="166"/>
                    <a:pt x="171" y="166"/>
                  </a:cubicBezTo>
                  <a:cubicBezTo>
                    <a:pt x="171" y="166"/>
                    <a:pt x="171" y="167"/>
                    <a:pt x="172" y="167"/>
                  </a:cubicBezTo>
                  <a:cubicBezTo>
                    <a:pt x="172" y="167"/>
                    <a:pt x="172" y="168"/>
                    <a:pt x="172" y="168"/>
                  </a:cubicBezTo>
                  <a:cubicBezTo>
                    <a:pt x="173" y="168"/>
                    <a:pt x="173" y="169"/>
                    <a:pt x="173" y="169"/>
                  </a:cubicBezTo>
                  <a:cubicBezTo>
                    <a:pt x="173" y="169"/>
                    <a:pt x="174" y="169"/>
                    <a:pt x="174" y="170"/>
                  </a:cubicBezTo>
                  <a:cubicBezTo>
                    <a:pt x="174" y="170"/>
                    <a:pt x="174" y="171"/>
                    <a:pt x="175" y="171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7" y="171"/>
                    <a:pt x="179" y="170"/>
                    <a:pt x="181" y="170"/>
                  </a:cubicBezTo>
                  <a:cubicBezTo>
                    <a:pt x="182" y="170"/>
                    <a:pt x="183" y="170"/>
                    <a:pt x="184" y="169"/>
                  </a:cubicBezTo>
                  <a:cubicBezTo>
                    <a:pt x="184" y="169"/>
                    <a:pt x="184" y="169"/>
                    <a:pt x="185" y="169"/>
                  </a:cubicBezTo>
                  <a:cubicBezTo>
                    <a:pt x="185" y="169"/>
                    <a:pt x="186" y="169"/>
                    <a:pt x="186" y="169"/>
                  </a:cubicBezTo>
                  <a:cubicBezTo>
                    <a:pt x="186" y="169"/>
                    <a:pt x="187" y="169"/>
                    <a:pt x="187" y="169"/>
                  </a:cubicBezTo>
                  <a:cubicBezTo>
                    <a:pt x="187" y="169"/>
                    <a:pt x="187" y="169"/>
                    <a:pt x="187" y="169"/>
                  </a:cubicBezTo>
                  <a:cubicBezTo>
                    <a:pt x="187" y="169"/>
                    <a:pt x="188" y="169"/>
                    <a:pt x="188" y="169"/>
                  </a:cubicBezTo>
                  <a:cubicBezTo>
                    <a:pt x="189" y="170"/>
                    <a:pt x="196" y="170"/>
                    <a:pt x="210" y="170"/>
                  </a:cubicBezTo>
                  <a:cubicBezTo>
                    <a:pt x="213" y="170"/>
                    <a:pt x="215" y="172"/>
                    <a:pt x="216" y="174"/>
                  </a:cubicBezTo>
                  <a:cubicBezTo>
                    <a:pt x="217" y="175"/>
                    <a:pt x="219" y="177"/>
                    <a:pt x="220" y="177"/>
                  </a:cubicBezTo>
                  <a:cubicBezTo>
                    <a:pt x="224" y="178"/>
                    <a:pt x="224" y="183"/>
                    <a:pt x="224" y="186"/>
                  </a:cubicBezTo>
                  <a:cubicBezTo>
                    <a:pt x="224" y="187"/>
                    <a:pt x="224" y="188"/>
                    <a:pt x="224" y="189"/>
                  </a:cubicBezTo>
                  <a:cubicBezTo>
                    <a:pt x="224" y="191"/>
                    <a:pt x="225" y="193"/>
                    <a:pt x="227" y="194"/>
                  </a:cubicBezTo>
                  <a:cubicBezTo>
                    <a:pt x="228" y="196"/>
                    <a:pt x="230" y="199"/>
                    <a:pt x="230" y="201"/>
                  </a:cubicBezTo>
                  <a:cubicBezTo>
                    <a:pt x="230" y="202"/>
                    <a:pt x="235" y="201"/>
                    <a:pt x="238" y="202"/>
                  </a:cubicBezTo>
                  <a:cubicBezTo>
                    <a:pt x="239" y="202"/>
                    <a:pt x="241" y="202"/>
                    <a:pt x="242" y="203"/>
                  </a:cubicBezTo>
                  <a:cubicBezTo>
                    <a:pt x="245" y="204"/>
                    <a:pt x="249" y="205"/>
                    <a:pt x="249" y="209"/>
                  </a:cubicBezTo>
                  <a:cubicBezTo>
                    <a:pt x="250" y="209"/>
                    <a:pt x="250" y="208"/>
                    <a:pt x="250" y="208"/>
                  </a:cubicBezTo>
                  <a:cubicBezTo>
                    <a:pt x="251" y="208"/>
                    <a:pt x="251" y="208"/>
                    <a:pt x="251" y="207"/>
                  </a:cubicBezTo>
                  <a:cubicBezTo>
                    <a:pt x="251" y="203"/>
                    <a:pt x="258" y="199"/>
                    <a:pt x="263" y="197"/>
                  </a:cubicBezTo>
                  <a:cubicBezTo>
                    <a:pt x="265" y="197"/>
                    <a:pt x="266" y="196"/>
                    <a:pt x="266" y="196"/>
                  </a:cubicBezTo>
                  <a:cubicBezTo>
                    <a:pt x="267" y="196"/>
                    <a:pt x="267" y="196"/>
                    <a:pt x="267" y="196"/>
                  </a:cubicBezTo>
                  <a:cubicBezTo>
                    <a:pt x="268" y="196"/>
                    <a:pt x="268" y="196"/>
                    <a:pt x="269" y="196"/>
                  </a:cubicBezTo>
                  <a:cubicBezTo>
                    <a:pt x="269" y="196"/>
                    <a:pt x="269" y="196"/>
                    <a:pt x="269" y="196"/>
                  </a:cubicBezTo>
                  <a:cubicBezTo>
                    <a:pt x="269" y="196"/>
                    <a:pt x="269" y="196"/>
                    <a:pt x="269" y="196"/>
                  </a:cubicBezTo>
                  <a:cubicBezTo>
                    <a:pt x="269" y="196"/>
                    <a:pt x="270" y="196"/>
                    <a:pt x="270" y="196"/>
                  </a:cubicBezTo>
                  <a:cubicBezTo>
                    <a:pt x="270" y="196"/>
                    <a:pt x="270" y="195"/>
                    <a:pt x="270" y="195"/>
                  </a:cubicBezTo>
                  <a:cubicBezTo>
                    <a:pt x="270" y="195"/>
                    <a:pt x="270" y="195"/>
                    <a:pt x="270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271" y="194"/>
                    <a:pt x="271" y="193"/>
                    <a:pt x="271" y="193"/>
                  </a:cubicBezTo>
                  <a:cubicBezTo>
                    <a:pt x="271" y="193"/>
                    <a:pt x="271" y="193"/>
                    <a:pt x="271" y="193"/>
                  </a:cubicBezTo>
                  <a:cubicBezTo>
                    <a:pt x="271" y="192"/>
                    <a:pt x="271" y="192"/>
                    <a:pt x="271" y="192"/>
                  </a:cubicBezTo>
                  <a:cubicBezTo>
                    <a:pt x="271" y="192"/>
                    <a:pt x="271" y="192"/>
                    <a:pt x="271" y="192"/>
                  </a:cubicBezTo>
                  <a:cubicBezTo>
                    <a:pt x="272" y="192"/>
                    <a:pt x="272" y="191"/>
                    <a:pt x="272" y="191"/>
                  </a:cubicBezTo>
                  <a:cubicBezTo>
                    <a:pt x="272" y="191"/>
                    <a:pt x="272" y="191"/>
                    <a:pt x="272" y="191"/>
                  </a:cubicBezTo>
                  <a:cubicBezTo>
                    <a:pt x="272" y="191"/>
                    <a:pt x="272" y="191"/>
                    <a:pt x="272" y="191"/>
                  </a:cubicBezTo>
                  <a:cubicBezTo>
                    <a:pt x="272" y="191"/>
                    <a:pt x="272" y="191"/>
                    <a:pt x="272" y="191"/>
                  </a:cubicBezTo>
                  <a:cubicBezTo>
                    <a:pt x="273" y="191"/>
                    <a:pt x="273" y="190"/>
                    <a:pt x="273" y="190"/>
                  </a:cubicBezTo>
                  <a:cubicBezTo>
                    <a:pt x="273" y="190"/>
                    <a:pt x="273" y="190"/>
                    <a:pt x="273" y="190"/>
                  </a:cubicBezTo>
                  <a:cubicBezTo>
                    <a:pt x="273" y="190"/>
                    <a:pt x="273" y="190"/>
                    <a:pt x="273" y="190"/>
                  </a:cubicBezTo>
                  <a:cubicBezTo>
                    <a:pt x="275" y="189"/>
                    <a:pt x="279" y="186"/>
                    <a:pt x="279" y="184"/>
                  </a:cubicBezTo>
                  <a:cubicBezTo>
                    <a:pt x="279" y="183"/>
                    <a:pt x="280" y="180"/>
                    <a:pt x="287" y="180"/>
                  </a:cubicBezTo>
                  <a:cubicBezTo>
                    <a:pt x="290" y="180"/>
                    <a:pt x="294" y="181"/>
                    <a:pt x="297" y="182"/>
                  </a:cubicBezTo>
                  <a:cubicBezTo>
                    <a:pt x="300" y="184"/>
                    <a:pt x="302" y="184"/>
                    <a:pt x="303" y="184"/>
                  </a:cubicBezTo>
                  <a:cubicBezTo>
                    <a:pt x="304" y="184"/>
                    <a:pt x="304" y="184"/>
                    <a:pt x="304" y="182"/>
                  </a:cubicBezTo>
                  <a:cubicBezTo>
                    <a:pt x="305" y="178"/>
                    <a:pt x="310" y="175"/>
                    <a:pt x="315" y="175"/>
                  </a:cubicBezTo>
                  <a:cubicBezTo>
                    <a:pt x="316" y="175"/>
                    <a:pt x="318" y="175"/>
                    <a:pt x="319" y="176"/>
                  </a:cubicBezTo>
                  <a:cubicBezTo>
                    <a:pt x="320" y="176"/>
                    <a:pt x="320" y="176"/>
                    <a:pt x="320" y="176"/>
                  </a:cubicBezTo>
                  <a:cubicBezTo>
                    <a:pt x="322" y="178"/>
                    <a:pt x="328" y="180"/>
                    <a:pt x="331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3" y="180"/>
                    <a:pt x="335" y="179"/>
                    <a:pt x="339" y="179"/>
                  </a:cubicBezTo>
                  <a:cubicBezTo>
                    <a:pt x="347" y="179"/>
                    <a:pt x="359" y="181"/>
                    <a:pt x="363" y="182"/>
                  </a:cubicBezTo>
                  <a:cubicBezTo>
                    <a:pt x="364" y="182"/>
                    <a:pt x="365" y="182"/>
                    <a:pt x="366" y="182"/>
                  </a:cubicBezTo>
                  <a:cubicBezTo>
                    <a:pt x="369" y="181"/>
                    <a:pt x="372" y="182"/>
                    <a:pt x="374" y="185"/>
                  </a:cubicBezTo>
                  <a:cubicBezTo>
                    <a:pt x="376" y="187"/>
                    <a:pt x="376" y="187"/>
                    <a:pt x="377" y="187"/>
                  </a:cubicBezTo>
                  <a:cubicBezTo>
                    <a:pt x="378" y="187"/>
                    <a:pt x="378" y="187"/>
                    <a:pt x="378" y="187"/>
                  </a:cubicBezTo>
                  <a:cubicBezTo>
                    <a:pt x="379" y="187"/>
                    <a:pt x="379" y="187"/>
                    <a:pt x="380" y="187"/>
                  </a:cubicBezTo>
                  <a:cubicBezTo>
                    <a:pt x="380" y="187"/>
                    <a:pt x="380" y="187"/>
                    <a:pt x="380" y="187"/>
                  </a:cubicBezTo>
                  <a:cubicBezTo>
                    <a:pt x="380" y="187"/>
                    <a:pt x="380" y="186"/>
                    <a:pt x="380" y="186"/>
                  </a:cubicBezTo>
                  <a:cubicBezTo>
                    <a:pt x="380" y="183"/>
                    <a:pt x="382" y="181"/>
                    <a:pt x="384" y="179"/>
                  </a:cubicBezTo>
                  <a:cubicBezTo>
                    <a:pt x="385" y="178"/>
                    <a:pt x="386" y="177"/>
                    <a:pt x="386" y="176"/>
                  </a:cubicBezTo>
                  <a:cubicBezTo>
                    <a:pt x="386" y="176"/>
                    <a:pt x="385" y="172"/>
                    <a:pt x="384" y="171"/>
                  </a:cubicBezTo>
                  <a:cubicBezTo>
                    <a:pt x="382" y="168"/>
                    <a:pt x="381" y="166"/>
                    <a:pt x="381" y="165"/>
                  </a:cubicBezTo>
                  <a:cubicBezTo>
                    <a:pt x="381" y="158"/>
                    <a:pt x="380" y="157"/>
                    <a:pt x="380" y="157"/>
                  </a:cubicBezTo>
                  <a:cubicBezTo>
                    <a:pt x="379" y="156"/>
                    <a:pt x="378" y="155"/>
                    <a:pt x="378" y="154"/>
                  </a:cubicBezTo>
                  <a:cubicBezTo>
                    <a:pt x="379" y="151"/>
                    <a:pt x="385" y="148"/>
                    <a:pt x="387" y="148"/>
                  </a:cubicBezTo>
                  <a:cubicBezTo>
                    <a:pt x="389" y="149"/>
                    <a:pt x="391" y="148"/>
                    <a:pt x="392" y="147"/>
                  </a:cubicBezTo>
                  <a:cubicBezTo>
                    <a:pt x="394" y="147"/>
                    <a:pt x="395" y="146"/>
                    <a:pt x="397" y="146"/>
                  </a:cubicBezTo>
                  <a:cubicBezTo>
                    <a:pt x="398" y="146"/>
                    <a:pt x="399" y="147"/>
                    <a:pt x="399" y="147"/>
                  </a:cubicBezTo>
                  <a:cubicBezTo>
                    <a:pt x="400" y="148"/>
                    <a:pt x="402" y="148"/>
                    <a:pt x="406" y="148"/>
                  </a:cubicBezTo>
                  <a:cubicBezTo>
                    <a:pt x="406" y="148"/>
                    <a:pt x="405" y="147"/>
                    <a:pt x="405" y="147"/>
                  </a:cubicBezTo>
                  <a:cubicBezTo>
                    <a:pt x="403" y="145"/>
                    <a:pt x="404" y="141"/>
                    <a:pt x="408" y="131"/>
                  </a:cubicBezTo>
                  <a:cubicBezTo>
                    <a:pt x="409" y="128"/>
                    <a:pt x="411" y="125"/>
                    <a:pt x="411" y="123"/>
                  </a:cubicBezTo>
                  <a:cubicBezTo>
                    <a:pt x="412" y="120"/>
                    <a:pt x="413" y="119"/>
                    <a:pt x="415" y="119"/>
                  </a:cubicBezTo>
                  <a:cubicBezTo>
                    <a:pt x="416" y="119"/>
                    <a:pt x="417" y="120"/>
                    <a:pt x="418" y="120"/>
                  </a:cubicBezTo>
                  <a:cubicBezTo>
                    <a:pt x="419" y="121"/>
                    <a:pt x="420" y="121"/>
                    <a:pt x="421" y="122"/>
                  </a:cubicBezTo>
                  <a:cubicBezTo>
                    <a:pt x="422" y="122"/>
                    <a:pt x="424" y="122"/>
                    <a:pt x="425" y="122"/>
                  </a:cubicBezTo>
                  <a:cubicBezTo>
                    <a:pt x="428" y="122"/>
                    <a:pt x="430" y="122"/>
                    <a:pt x="432" y="123"/>
                  </a:cubicBezTo>
                  <a:cubicBezTo>
                    <a:pt x="432" y="123"/>
                    <a:pt x="432" y="123"/>
                    <a:pt x="432" y="123"/>
                  </a:cubicBezTo>
                  <a:cubicBezTo>
                    <a:pt x="433" y="123"/>
                    <a:pt x="433" y="123"/>
                    <a:pt x="434" y="123"/>
                  </a:cubicBezTo>
                  <a:cubicBezTo>
                    <a:pt x="436" y="122"/>
                    <a:pt x="439" y="121"/>
                    <a:pt x="440" y="119"/>
                  </a:cubicBezTo>
                  <a:cubicBezTo>
                    <a:pt x="440" y="119"/>
                    <a:pt x="440" y="119"/>
                    <a:pt x="440" y="118"/>
                  </a:cubicBezTo>
                  <a:cubicBezTo>
                    <a:pt x="439" y="117"/>
                    <a:pt x="438" y="115"/>
                    <a:pt x="438" y="111"/>
                  </a:cubicBezTo>
                  <a:cubicBezTo>
                    <a:pt x="438" y="104"/>
                    <a:pt x="443" y="101"/>
                    <a:pt x="447" y="101"/>
                  </a:cubicBezTo>
                  <a:cubicBezTo>
                    <a:pt x="450" y="101"/>
                    <a:pt x="450" y="98"/>
                    <a:pt x="450" y="97"/>
                  </a:cubicBezTo>
                  <a:cubicBezTo>
                    <a:pt x="450" y="96"/>
                    <a:pt x="450" y="96"/>
                    <a:pt x="450" y="95"/>
                  </a:cubicBezTo>
                  <a:cubicBezTo>
                    <a:pt x="451" y="94"/>
                    <a:pt x="452" y="93"/>
                    <a:pt x="452" y="92"/>
                  </a:cubicBezTo>
                  <a:cubicBezTo>
                    <a:pt x="453" y="91"/>
                    <a:pt x="453" y="91"/>
                    <a:pt x="454" y="90"/>
                  </a:cubicBezTo>
                  <a:cubicBezTo>
                    <a:pt x="454" y="90"/>
                    <a:pt x="454" y="90"/>
                    <a:pt x="454" y="90"/>
                  </a:cubicBezTo>
                  <a:cubicBezTo>
                    <a:pt x="453" y="89"/>
                    <a:pt x="453" y="89"/>
                    <a:pt x="453" y="88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52" y="87"/>
                    <a:pt x="452" y="87"/>
                    <a:pt x="452" y="86"/>
                  </a:cubicBezTo>
                  <a:cubicBezTo>
                    <a:pt x="452" y="86"/>
                    <a:pt x="451" y="86"/>
                    <a:pt x="451" y="87"/>
                  </a:cubicBezTo>
                  <a:cubicBezTo>
                    <a:pt x="449" y="88"/>
                    <a:pt x="443" y="89"/>
                    <a:pt x="441" y="89"/>
                  </a:cubicBezTo>
                  <a:cubicBezTo>
                    <a:pt x="438" y="89"/>
                    <a:pt x="433" y="85"/>
                    <a:pt x="433" y="82"/>
                  </a:cubicBezTo>
                  <a:cubicBezTo>
                    <a:pt x="433" y="80"/>
                    <a:pt x="433" y="80"/>
                    <a:pt x="433" y="80"/>
                  </a:cubicBezTo>
                  <a:cubicBezTo>
                    <a:pt x="430" y="80"/>
                    <a:pt x="426" y="79"/>
                    <a:pt x="424" y="73"/>
                  </a:cubicBezTo>
                  <a:cubicBezTo>
                    <a:pt x="423" y="70"/>
                    <a:pt x="421" y="69"/>
                    <a:pt x="419" y="69"/>
                  </a:cubicBezTo>
                  <a:cubicBezTo>
                    <a:pt x="419" y="68"/>
                    <a:pt x="418" y="68"/>
                    <a:pt x="417" y="68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16" y="68"/>
                    <a:pt x="412" y="69"/>
                    <a:pt x="410" y="70"/>
                  </a:cubicBezTo>
                  <a:cubicBezTo>
                    <a:pt x="409" y="70"/>
                    <a:pt x="409" y="71"/>
                    <a:pt x="408" y="71"/>
                  </a:cubicBezTo>
                  <a:cubicBezTo>
                    <a:pt x="405" y="72"/>
                    <a:pt x="402" y="71"/>
                    <a:pt x="399" y="70"/>
                  </a:cubicBezTo>
                  <a:cubicBezTo>
                    <a:pt x="398" y="70"/>
                    <a:pt x="397" y="70"/>
                    <a:pt x="396" y="69"/>
                  </a:cubicBezTo>
                  <a:cubicBezTo>
                    <a:pt x="393" y="69"/>
                    <a:pt x="392" y="67"/>
                    <a:pt x="390" y="65"/>
                  </a:cubicBezTo>
                  <a:cubicBezTo>
                    <a:pt x="390" y="64"/>
                    <a:pt x="389" y="63"/>
                    <a:pt x="388" y="63"/>
                  </a:cubicBezTo>
                  <a:cubicBezTo>
                    <a:pt x="387" y="63"/>
                    <a:pt x="386" y="65"/>
                    <a:pt x="386" y="66"/>
                  </a:cubicBezTo>
                  <a:cubicBezTo>
                    <a:pt x="385" y="68"/>
                    <a:pt x="383" y="70"/>
                    <a:pt x="381" y="70"/>
                  </a:cubicBezTo>
                  <a:cubicBezTo>
                    <a:pt x="378" y="70"/>
                    <a:pt x="377" y="67"/>
                    <a:pt x="373" y="60"/>
                  </a:cubicBezTo>
                  <a:cubicBezTo>
                    <a:pt x="371" y="56"/>
                    <a:pt x="369" y="52"/>
                    <a:pt x="367" y="49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1" y="39"/>
                    <a:pt x="354" y="28"/>
                    <a:pt x="348" y="26"/>
                  </a:cubicBezTo>
                  <a:cubicBezTo>
                    <a:pt x="344" y="24"/>
                    <a:pt x="342" y="22"/>
                    <a:pt x="341" y="20"/>
                  </a:cubicBezTo>
                  <a:cubicBezTo>
                    <a:pt x="341" y="19"/>
                    <a:pt x="341" y="17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41" y="15"/>
                    <a:pt x="339" y="16"/>
                    <a:pt x="339" y="16"/>
                  </a:cubicBezTo>
                  <a:cubicBezTo>
                    <a:pt x="338" y="17"/>
                    <a:pt x="337" y="17"/>
                    <a:pt x="336" y="18"/>
                  </a:cubicBezTo>
                  <a:cubicBezTo>
                    <a:pt x="333" y="20"/>
                    <a:pt x="331" y="22"/>
                    <a:pt x="328" y="22"/>
                  </a:cubicBezTo>
                  <a:cubicBezTo>
                    <a:pt x="328" y="22"/>
                    <a:pt x="327" y="22"/>
                    <a:pt x="327" y="22"/>
                  </a:cubicBezTo>
                  <a:cubicBezTo>
                    <a:pt x="326" y="23"/>
                    <a:pt x="325" y="24"/>
                    <a:pt x="324" y="24"/>
                  </a:cubicBezTo>
                  <a:cubicBezTo>
                    <a:pt x="321" y="26"/>
                    <a:pt x="317" y="28"/>
                    <a:pt x="315" y="27"/>
                  </a:cubicBezTo>
                  <a:cubicBezTo>
                    <a:pt x="314" y="27"/>
                    <a:pt x="313" y="27"/>
                    <a:pt x="312" y="28"/>
                  </a:cubicBezTo>
                  <a:cubicBezTo>
                    <a:pt x="311" y="29"/>
                    <a:pt x="310" y="30"/>
                    <a:pt x="308" y="30"/>
                  </a:cubicBezTo>
                  <a:cubicBezTo>
                    <a:pt x="307" y="30"/>
                    <a:pt x="306" y="29"/>
                    <a:pt x="305" y="29"/>
                  </a:cubicBezTo>
                  <a:cubicBezTo>
                    <a:pt x="304" y="28"/>
                    <a:pt x="304" y="26"/>
                    <a:pt x="304" y="26"/>
                  </a:cubicBezTo>
                  <a:cubicBezTo>
                    <a:pt x="304" y="24"/>
                    <a:pt x="305" y="23"/>
                    <a:pt x="307" y="21"/>
                  </a:cubicBezTo>
                  <a:cubicBezTo>
                    <a:pt x="305" y="22"/>
                    <a:pt x="304" y="21"/>
                    <a:pt x="303" y="20"/>
                  </a:cubicBezTo>
                  <a:cubicBezTo>
                    <a:pt x="303" y="20"/>
                    <a:pt x="302" y="20"/>
                    <a:pt x="301" y="19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299" y="22"/>
                    <a:pt x="298" y="22"/>
                  </a:cubicBezTo>
                  <a:cubicBezTo>
                    <a:pt x="298" y="22"/>
                    <a:pt x="298" y="22"/>
                    <a:pt x="297" y="21"/>
                  </a:cubicBezTo>
                  <a:cubicBezTo>
                    <a:pt x="297" y="21"/>
                    <a:pt x="297" y="21"/>
                    <a:pt x="297" y="21"/>
                  </a:cubicBezTo>
                  <a:cubicBezTo>
                    <a:pt x="297" y="21"/>
                    <a:pt x="297" y="21"/>
                    <a:pt x="297" y="21"/>
                  </a:cubicBezTo>
                  <a:cubicBezTo>
                    <a:pt x="296" y="21"/>
                    <a:pt x="296" y="21"/>
                    <a:pt x="296" y="21"/>
                  </a:cubicBezTo>
                  <a:cubicBezTo>
                    <a:pt x="296" y="21"/>
                    <a:pt x="296" y="21"/>
                    <a:pt x="296" y="21"/>
                  </a:cubicBezTo>
                  <a:cubicBezTo>
                    <a:pt x="295" y="20"/>
                    <a:pt x="294" y="19"/>
                    <a:pt x="294" y="18"/>
                  </a:cubicBezTo>
                  <a:cubicBezTo>
                    <a:pt x="294" y="17"/>
                    <a:pt x="294" y="16"/>
                    <a:pt x="293" y="16"/>
                  </a:cubicBezTo>
                  <a:cubicBezTo>
                    <a:pt x="292" y="18"/>
                    <a:pt x="287" y="19"/>
                    <a:pt x="284" y="19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82" y="19"/>
                    <a:pt x="281" y="19"/>
                    <a:pt x="280" y="18"/>
                  </a:cubicBezTo>
                  <a:cubicBezTo>
                    <a:pt x="278" y="16"/>
                    <a:pt x="280" y="14"/>
                    <a:pt x="280" y="13"/>
                  </a:cubicBezTo>
                  <a:cubicBezTo>
                    <a:pt x="281" y="12"/>
                    <a:pt x="281" y="12"/>
                    <a:pt x="281" y="12"/>
                  </a:cubicBezTo>
                  <a:cubicBezTo>
                    <a:pt x="281" y="11"/>
                    <a:pt x="280" y="10"/>
                    <a:pt x="280" y="9"/>
                  </a:cubicBezTo>
                  <a:cubicBezTo>
                    <a:pt x="279" y="8"/>
                    <a:pt x="279" y="6"/>
                    <a:pt x="279" y="4"/>
                  </a:cubicBezTo>
                  <a:cubicBezTo>
                    <a:pt x="279" y="3"/>
                    <a:pt x="279" y="3"/>
                    <a:pt x="279" y="3"/>
                  </a:cubicBezTo>
                  <a:cubicBezTo>
                    <a:pt x="278" y="2"/>
                    <a:pt x="276" y="1"/>
                    <a:pt x="275" y="1"/>
                  </a:cubicBezTo>
                  <a:cubicBezTo>
                    <a:pt x="275" y="1"/>
                    <a:pt x="274" y="1"/>
                    <a:pt x="274" y="1"/>
                  </a:cubicBezTo>
                  <a:cubicBezTo>
                    <a:pt x="271" y="2"/>
                    <a:pt x="267" y="1"/>
                    <a:pt x="264" y="0"/>
                  </a:cubicBezTo>
                  <a:cubicBezTo>
                    <a:pt x="264" y="0"/>
                    <a:pt x="264" y="0"/>
                    <a:pt x="262" y="0"/>
                  </a:cubicBezTo>
                  <a:cubicBezTo>
                    <a:pt x="258" y="0"/>
                    <a:pt x="253" y="1"/>
                    <a:pt x="253" y="2"/>
                  </a:cubicBezTo>
                  <a:cubicBezTo>
                    <a:pt x="252" y="5"/>
                    <a:pt x="248" y="6"/>
                    <a:pt x="239" y="8"/>
                  </a:cubicBezTo>
                  <a:cubicBezTo>
                    <a:pt x="238" y="8"/>
                    <a:pt x="236" y="9"/>
                    <a:pt x="235" y="9"/>
                  </a:cubicBezTo>
                  <a:cubicBezTo>
                    <a:pt x="232" y="10"/>
                    <a:pt x="223" y="11"/>
                    <a:pt x="219" y="12"/>
                  </a:cubicBezTo>
                  <a:cubicBezTo>
                    <a:pt x="217" y="12"/>
                    <a:pt x="216" y="13"/>
                    <a:pt x="215" y="13"/>
                  </a:cubicBezTo>
                  <a:cubicBezTo>
                    <a:pt x="212" y="14"/>
                    <a:pt x="210" y="15"/>
                    <a:pt x="207" y="15"/>
                  </a:cubicBezTo>
                  <a:cubicBezTo>
                    <a:pt x="200" y="15"/>
                    <a:pt x="194" y="17"/>
                    <a:pt x="191" y="19"/>
                  </a:cubicBezTo>
                  <a:cubicBezTo>
                    <a:pt x="191" y="19"/>
                    <a:pt x="190" y="19"/>
                    <a:pt x="189" y="20"/>
                  </a:cubicBezTo>
                  <a:cubicBezTo>
                    <a:pt x="187" y="20"/>
                    <a:pt x="186" y="20"/>
                    <a:pt x="184" y="20"/>
                  </a:cubicBezTo>
                  <a:cubicBezTo>
                    <a:pt x="184" y="20"/>
                    <a:pt x="184" y="20"/>
                    <a:pt x="184" y="20"/>
                  </a:cubicBezTo>
                  <a:cubicBezTo>
                    <a:pt x="184" y="20"/>
                    <a:pt x="184" y="20"/>
                    <a:pt x="184" y="20"/>
                  </a:cubicBezTo>
                  <a:cubicBezTo>
                    <a:pt x="183" y="20"/>
                    <a:pt x="182" y="20"/>
                    <a:pt x="181" y="20"/>
                  </a:cubicBezTo>
                  <a:cubicBezTo>
                    <a:pt x="180" y="20"/>
                    <a:pt x="180" y="20"/>
                    <a:pt x="180" y="20"/>
                  </a:cubicBezTo>
                  <a:cubicBezTo>
                    <a:pt x="179" y="20"/>
                    <a:pt x="178" y="20"/>
                    <a:pt x="177" y="20"/>
                  </a:cubicBezTo>
                  <a:cubicBezTo>
                    <a:pt x="176" y="21"/>
                    <a:pt x="174" y="21"/>
                    <a:pt x="173" y="21"/>
                  </a:cubicBezTo>
                  <a:cubicBezTo>
                    <a:pt x="172" y="21"/>
                    <a:pt x="171" y="21"/>
                    <a:pt x="171" y="21"/>
                  </a:cubicBezTo>
                  <a:cubicBezTo>
                    <a:pt x="170" y="21"/>
                    <a:pt x="169" y="21"/>
                    <a:pt x="168" y="21"/>
                  </a:cubicBezTo>
                  <a:cubicBezTo>
                    <a:pt x="168" y="22"/>
                    <a:pt x="168" y="26"/>
                    <a:pt x="169" y="27"/>
                  </a:cubicBezTo>
                  <a:cubicBezTo>
                    <a:pt x="170" y="28"/>
                    <a:pt x="173" y="29"/>
                    <a:pt x="174" y="30"/>
                  </a:cubicBezTo>
                  <a:cubicBezTo>
                    <a:pt x="177" y="31"/>
                    <a:pt x="179" y="31"/>
                    <a:pt x="179" y="33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78" y="36"/>
                    <a:pt x="176" y="37"/>
                    <a:pt x="170" y="37"/>
                  </a:cubicBezTo>
                  <a:cubicBezTo>
                    <a:pt x="168" y="37"/>
                    <a:pt x="167" y="37"/>
                    <a:pt x="166" y="37"/>
                  </a:cubicBezTo>
                  <a:cubicBezTo>
                    <a:pt x="165" y="37"/>
                    <a:pt x="165" y="38"/>
                    <a:pt x="165" y="38"/>
                  </a:cubicBezTo>
                  <a:cubicBezTo>
                    <a:pt x="164" y="39"/>
                    <a:pt x="164" y="41"/>
                    <a:pt x="165" y="43"/>
                  </a:cubicBezTo>
                  <a:cubicBezTo>
                    <a:pt x="166" y="44"/>
                    <a:pt x="166" y="45"/>
                    <a:pt x="165" y="46"/>
                  </a:cubicBezTo>
                  <a:cubicBezTo>
                    <a:pt x="164" y="49"/>
                    <a:pt x="159" y="51"/>
                    <a:pt x="157" y="51"/>
                  </a:cubicBezTo>
                  <a:cubicBezTo>
                    <a:pt x="157" y="51"/>
                    <a:pt x="157" y="52"/>
                    <a:pt x="158" y="52"/>
                  </a:cubicBezTo>
                  <a:cubicBezTo>
                    <a:pt x="158" y="53"/>
                    <a:pt x="159" y="53"/>
                    <a:pt x="159" y="53"/>
                  </a:cubicBezTo>
                  <a:cubicBezTo>
                    <a:pt x="161" y="53"/>
                    <a:pt x="163" y="54"/>
                    <a:pt x="165" y="55"/>
                  </a:cubicBezTo>
                  <a:cubicBezTo>
                    <a:pt x="166" y="55"/>
                    <a:pt x="167" y="56"/>
                    <a:pt x="167" y="56"/>
                  </a:cubicBezTo>
                  <a:cubicBezTo>
                    <a:pt x="171" y="56"/>
                    <a:pt x="172" y="59"/>
                    <a:pt x="172" y="66"/>
                  </a:cubicBezTo>
                  <a:cubicBezTo>
                    <a:pt x="172" y="68"/>
                    <a:pt x="171" y="72"/>
                    <a:pt x="163" y="72"/>
                  </a:cubicBezTo>
                  <a:cubicBezTo>
                    <a:pt x="160" y="72"/>
                    <a:pt x="158" y="71"/>
                    <a:pt x="157" y="70"/>
                  </a:cubicBezTo>
                  <a:cubicBezTo>
                    <a:pt x="156" y="69"/>
                    <a:pt x="155" y="69"/>
                    <a:pt x="155" y="68"/>
                  </a:cubicBezTo>
                  <a:cubicBezTo>
                    <a:pt x="155" y="69"/>
                    <a:pt x="155" y="69"/>
                    <a:pt x="154" y="70"/>
                  </a:cubicBezTo>
                  <a:cubicBezTo>
                    <a:pt x="154" y="71"/>
                    <a:pt x="153" y="73"/>
                    <a:pt x="152" y="74"/>
                  </a:cubicBezTo>
                  <a:cubicBezTo>
                    <a:pt x="151" y="74"/>
                    <a:pt x="151" y="74"/>
                    <a:pt x="150" y="74"/>
                  </a:cubicBezTo>
                  <a:cubicBezTo>
                    <a:pt x="150" y="74"/>
                    <a:pt x="150" y="74"/>
                    <a:pt x="149" y="74"/>
                  </a:cubicBezTo>
                  <a:cubicBezTo>
                    <a:pt x="148" y="73"/>
                    <a:pt x="148" y="73"/>
                    <a:pt x="147" y="72"/>
                  </a:cubicBezTo>
                  <a:cubicBezTo>
                    <a:pt x="146" y="71"/>
                    <a:pt x="146" y="70"/>
                    <a:pt x="145" y="70"/>
                  </a:cubicBezTo>
                  <a:cubicBezTo>
                    <a:pt x="143" y="70"/>
                    <a:pt x="138" y="70"/>
                    <a:pt x="136" y="66"/>
                  </a:cubicBezTo>
                  <a:cubicBezTo>
                    <a:pt x="136" y="65"/>
                    <a:pt x="135" y="64"/>
                    <a:pt x="133" y="64"/>
                  </a:cubicBezTo>
                  <a:cubicBezTo>
                    <a:pt x="131" y="64"/>
                    <a:pt x="129" y="65"/>
                    <a:pt x="128" y="66"/>
                  </a:cubicBezTo>
                  <a:cubicBezTo>
                    <a:pt x="127" y="67"/>
                    <a:pt x="126" y="68"/>
                    <a:pt x="124" y="68"/>
                  </a:cubicBezTo>
                  <a:cubicBezTo>
                    <a:pt x="122" y="68"/>
                    <a:pt x="121" y="67"/>
                    <a:pt x="120" y="66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65"/>
                    <a:pt x="119" y="65"/>
                    <a:pt x="118" y="65"/>
                  </a:cubicBezTo>
                  <a:cubicBezTo>
                    <a:pt x="115" y="65"/>
                    <a:pt x="112" y="67"/>
                    <a:pt x="111" y="68"/>
                  </a:cubicBezTo>
                  <a:cubicBezTo>
                    <a:pt x="110" y="70"/>
                    <a:pt x="108" y="72"/>
                    <a:pt x="104" y="72"/>
                  </a:cubicBezTo>
                  <a:cubicBezTo>
                    <a:pt x="102" y="72"/>
                    <a:pt x="100" y="71"/>
                    <a:pt x="98" y="70"/>
                  </a:cubicBezTo>
                  <a:cubicBezTo>
                    <a:pt x="96" y="69"/>
                    <a:pt x="95" y="68"/>
                    <a:pt x="94" y="68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4" y="72"/>
                    <a:pt x="92" y="72"/>
                    <a:pt x="92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1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8" y="70"/>
                    <a:pt x="88" y="69"/>
                    <a:pt x="88" y="69"/>
                  </a:cubicBezTo>
                  <a:cubicBezTo>
                    <a:pt x="88" y="69"/>
                    <a:pt x="88" y="69"/>
                    <a:pt x="88" y="68"/>
                  </a:cubicBezTo>
                  <a:cubicBezTo>
                    <a:pt x="88" y="68"/>
                    <a:pt x="87" y="67"/>
                    <a:pt x="87" y="67"/>
                  </a:cubicBezTo>
                  <a:cubicBezTo>
                    <a:pt x="87" y="67"/>
                    <a:pt x="86" y="66"/>
                    <a:pt x="85" y="65"/>
                  </a:cubicBezTo>
                  <a:cubicBezTo>
                    <a:pt x="84" y="64"/>
                    <a:pt x="81" y="62"/>
                    <a:pt x="80" y="61"/>
                  </a:cubicBezTo>
                  <a:cubicBezTo>
                    <a:pt x="79" y="61"/>
                    <a:pt x="79" y="61"/>
                    <a:pt x="79" y="61"/>
                  </a:cubicBezTo>
                  <a:cubicBezTo>
                    <a:pt x="78" y="60"/>
                    <a:pt x="75" y="59"/>
                    <a:pt x="73" y="59"/>
                  </a:cubicBezTo>
                  <a:cubicBezTo>
                    <a:pt x="69" y="58"/>
                    <a:pt x="66" y="58"/>
                    <a:pt x="65" y="55"/>
                  </a:cubicBezTo>
                  <a:cubicBezTo>
                    <a:pt x="65" y="55"/>
                    <a:pt x="64" y="55"/>
                    <a:pt x="63" y="55"/>
                  </a:cubicBezTo>
                  <a:cubicBezTo>
                    <a:pt x="62" y="55"/>
                    <a:pt x="61" y="55"/>
                    <a:pt x="61" y="56"/>
                  </a:cubicBezTo>
                  <a:cubicBezTo>
                    <a:pt x="60" y="58"/>
                    <a:pt x="58" y="59"/>
                    <a:pt x="57" y="59"/>
                  </a:cubicBezTo>
                  <a:cubicBezTo>
                    <a:pt x="55" y="59"/>
                    <a:pt x="54" y="58"/>
                    <a:pt x="53" y="57"/>
                  </a:cubicBezTo>
                  <a:cubicBezTo>
                    <a:pt x="53" y="57"/>
                    <a:pt x="52" y="57"/>
                    <a:pt x="52" y="57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0" y="57"/>
                    <a:pt x="47" y="58"/>
                    <a:pt x="46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9"/>
                    <a:pt x="44" y="60"/>
                    <a:pt x="43" y="60"/>
                  </a:cubicBezTo>
                  <a:cubicBezTo>
                    <a:pt x="39" y="63"/>
                    <a:pt x="35" y="65"/>
                    <a:pt x="32" y="65"/>
                  </a:cubicBezTo>
                  <a:cubicBezTo>
                    <a:pt x="32" y="65"/>
                    <a:pt x="32" y="66"/>
                    <a:pt x="32" y="66"/>
                  </a:cubicBezTo>
                  <a:cubicBezTo>
                    <a:pt x="31" y="67"/>
                    <a:pt x="31" y="69"/>
                    <a:pt x="29" y="70"/>
                  </a:cubicBezTo>
                  <a:cubicBezTo>
                    <a:pt x="28" y="70"/>
                    <a:pt x="28" y="70"/>
                    <a:pt x="27" y="70"/>
                  </a:cubicBezTo>
                  <a:cubicBezTo>
                    <a:pt x="26" y="71"/>
                    <a:pt x="25" y="71"/>
                    <a:pt x="25" y="71"/>
                  </a:cubicBezTo>
                  <a:cubicBezTo>
                    <a:pt x="25" y="72"/>
                    <a:pt x="25" y="73"/>
                    <a:pt x="25" y="74"/>
                  </a:cubicBezTo>
                  <a:cubicBezTo>
                    <a:pt x="25" y="74"/>
                    <a:pt x="26" y="75"/>
                    <a:pt x="26" y="75"/>
                  </a:cubicBezTo>
                  <a:cubicBezTo>
                    <a:pt x="26" y="76"/>
                    <a:pt x="27" y="78"/>
                    <a:pt x="27" y="79"/>
                  </a:cubicBezTo>
                  <a:cubicBezTo>
                    <a:pt x="27" y="80"/>
                    <a:pt x="26" y="80"/>
                    <a:pt x="26" y="81"/>
                  </a:cubicBezTo>
                  <a:cubicBezTo>
                    <a:pt x="26" y="82"/>
                    <a:pt x="25" y="83"/>
                    <a:pt x="23" y="83"/>
                  </a:cubicBezTo>
                  <a:cubicBezTo>
                    <a:pt x="22" y="84"/>
                    <a:pt x="22" y="84"/>
                    <a:pt x="21" y="84"/>
                  </a:cubicBezTo>
                  <a:cubicBezTo>
                    <a:pt x="18" y="84"/>
                    <a:pt x="17" y="81"/>
                    <a:pt x="15" y="79"/>
                  </a:cubicBezTo>
                  <a:cubicBezTo>
                    <a:pt x="14" y="78"/>
                    <a:pt x="13" y="76"/>
                    <a:pt x="12" y="76"/>
                  </a:cubicBezTo>
                  <a:cubicBezTo>
                    <a:pt x="12" y="75"/>
                    <a:pt x="11" y="75"/>
                    <a:pt x="11" y="75"/>
                  </a:cubicBezTo>
                  <a:cubicBezTo>
                    <a:pt x="10" y="75"/>
                    <a:pt x="9" y="76"/>
                    <a:pt x="9" y="78"/>
                  </a:cubicBezTo>
                  <a:cubicBezTo>
                    <a:pt x="9" y="81"/>
                    <a:pt x="7" y="82"/>
                    <a:pt x="5" y="83"/>
                  </a:cubicBezTo>
                  <a:cubicBezTo>
                    <a:pt x="4" y="84"/>
                    <a:pt x="3" y="85"/>
                    <a:pt x="3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3" y="87"/>
                    <a:pt x="3" y="87"/>
                    <a:pt x="4" y="87"/>
                  </a:cubicBezTo>
                  <a:cubicBezTo>
                    <a:pt x="5" y="88"/>
                    <a:pt x="6" y="89"/>
                    <a:pt x="6" y="90"/>
                  </a:cubicBezTo>
                  <a:cubicBezTo>
                    <a:pt x="6" y="93"/>
                    <a:pt x="4" y="94"/>
                    <a:pt x="1" y="96"/>
                  </a:cubicBezTo>
                  <a:cubicBezTo>
                    <a:pt x="1" y="96"/>
                    <a:pt x="0" y="99"/>
                    <a:pt x="0" y="100"/>
                  </a:cubicBezTo>
                  <a:cubicBezTo>
                    <a:pt x="0" y="100"/>
                    <a:pt x="1" y="100"/>
                    <a:pt x="1" y="100"/>
                  </a:cubicBezTo>
                  <a:cubicBezTo>
                    <a:pt x="3" y="101"/>
                    <a:pt x="7" y="102"/>
                    <a:pt x="6" y="106"/>
                  </a:cubicBezTo>
                  <a:cubicBezTo>
                    <a:pt x="6" y="107"/>
                    <a:pt x="6" y="108"/>
                    <a:pt x="6" y="109"/>
                  </a:cubicBezTo>
                  <a:cubicBezTo>
                    <a:pt x="8" y="109"/>
                    <a:pt x="9" y="109"/>
                    <a:pt x="11" y="109"/>
                  </a:cubicBezTo>
                  <a:cubicBezTo>
                    <a:pt x="12" y="109"/>
                    <a:pt x="12" y="109"/>
                    <a:pt x="13" y="109"/>
                  </a:cubicBezTo>
                  <a:cubicBezTo>
                    <a:pt x="13" y="109"/>
                    <a:pt x="14" y="109"/>
                    <a:pt x="14" y="109"/>
                  </a:cubicBezTo>
                  <a:cubicBezTo>
                    <a:pt x="17" y="109"/>
                    <a:pt x="18" y="111"/>
                    <a:pt x="20" y="113"/>
                  </a:cubicBezTo>
                  <a:cubicBezTo>
                    <a:pt x="21" y="115"/>
                    <a:pt x="22" y="116"/>
                    <a:pt x="23" y="118"/>
                  </a:cubicBezTo>
                  <a:cubicBezTo>
                    <a:pt x="26" y="121"/>
                    <a:pt x="27" y="123"/>
                    <a:pt x="27" y="125"/>
                  </a:cubicBezTo>
                  <a:cubicBezTo>
                    <a:pt x="26" y="127"/>
                    <a:pt x="25" y="127"/>
                    <a:pt x="24" y="128"/>
                  </a:cubicBezTo>
                  <a:cubicBezTo>
                    <a:pt x="24" y="128"/>
                    <a:pt x="25" y="129"/>
                    <a:pt x="26" y="129"/>
                  </a:cubicBezTo>
                  <a:cubicBezTo>
                    <a:pt x="27" y="129"/>
                    <a:pt x="27" y="130"/>
                    <a:pt x="28" y="130"/>
                  </a:cubicBezTo>
                  <a:cubicBezTo>
                    <a:pt x="28" y="130"/>
                    <a:pt x="28" y="130"/>
                    <a:pt x="29" y="131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29" y="130"/>
                    <a:pt x="30" y="130"/>
                    <a:pt x="30" y="130"/>
                  </a:cubicBezTo>
                  <a:close/>
                  <a:moveTo>
                    <a:pt x="311" y="132"/>
                  </a:moveTo>
                  <a:cubicBezTo>
                    <a:pt x="315" y="128"/>
                    <a:pt x="324" y="126"/>
                    <a:pt x="332" y="126"/>
                  </a:cubicBezTo>
                  <a:cubicBezTo>
                    <a:pt x="336" y="126"/>
                    <a:pt x="339" y="126"/>
                    <a:pt x="342" y="127"/>
                  </a:cubicBezTo>
                  <a:cubicBezTo>
                    <a:pt x="347" y="128"/>
                    <a:pt x="356" y="127"/>
                    <a:pt x="363" y="126"/>
                  </a:cubicBezTo>
                  <a:cubicBezTo>
                    <a:pt x="366" y="126"/>
                    <a:pt x="369" y="125"/>
                    <a:pt x="370" y="126"/>
                  </a:cubicBezTo>
                  <a:cubicBezTo>
                    <a:pt x="371" y="126"/>
                    <a:pt x="372" y="127"/>
                    <a:pt x="372" y="129"/>
                  </a:cubicBezTo>
                  <a:cubicBezTo>
                    <a:pt x="372" y="132"/>
                    <a:pt x="366" y="135"/>
                    <a:pt x="358" y="135"/>
                  </a:cubicBezTo>
                  <a:cubicBezTo>
                    <a:pt x="356" y="135"/>
                    <a:pt x="353" y="135"/>
                    <a:pt x="350" y="134"/>
                  </a:cubicBezTo>
                  <a:cubicBezTo>
                    <a:pt x="346" y="134"/>
                    <a:pt x="342" y="134"/>
                    <a:pt x="338" y="134"/>
                  </a:cubicBezTo>
                  <a:cubicBezTo>
                    <a:pt x="329" y="134"/>
                    <a:pt x="324" y="135"/>
                    <a:pt x="321" y="139"/>
                  </a:cubicBezTo>
                  <a:cubicBezTo>
                    <a:pt x="316" y="143"/>
                    <a:pt x="317" y="147"/>
                    <a:pt x="317" y="149"/>
                  </a:cubicBezTo>
                  <a:cubicBezTo>
                    <a:pt x="317" y="150"/>
                    <a:pt x="317" y="153"/>
                    <a:pt x="314" y="154"/>
                  </a:cubicBezTo>
                  <a:cubicBezTo>
                    <a:pt x="313" y="154"/>
                    <a:pt x="313" y="154"/>
                    <a:pt x="313" y="154"/>
                  </a:cubicBezTo>
                  <a:cubicBezTo>
                    <a:pt x="312" y="154"/>
                    <a:pt x="310" y="153"/>
                    <a:pt x="309" y="150"/>
                  </a:cubicBezTo>
                  <a:cubicBezTo>
                    <a:pt x="307" y="145"/>
                    <a:pt x="307" y="136"/>
                    <a:pt x="311" y="132"/>
                  </a:cubicBezTo>
                  <a:close/>
                  <a:moveTo>
                    <a:pt x="151" y="128"/>
                  </a:moveTo>
                  <a:cubicBezTo>
                    <a:pt x="152" y="127"/>
                    <a:pt x="153" y="127"/>
                    <a:pt x="156" y="127"/>
                  </a:cubicBezTo>
                  <a:cubicBezTo>
                    <a:pt x="159" y="127"/>
                    <a:pt x="169" y="128"/>
                    <a:pt x="170" y="132"/>
                  </a:cubicBezTo>
                  <a:cubicBezTo>
                    <a:pt x="171" y="133"/>
                    <a:pt x="171" y="134"/>
                    <a:pt x="170" y="135"/>
                  </a:cubicBezTo>
                  <a:cubicBezTo>
                    <a:pt x="169" y="136"/>
                    <a:pt x="168" y="137"/>
                    <a:pt x="166" y="137"/>
                  </a:cubicBezTo>
                  <a:cubicBezTo>
                    <a:pt x="163" y="137"/>
                    <a:pt x="152" y="134"/>
                    <a:pt x="151" y="131"/>
                  </a:cubicBezTo>
                  <a:cubicBezTo>
                    <a:pt x="151" y="130"/>
                    <a:pt x="151" y="129"/>
                    <a:pt x="151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6" name="Freeform 1143">
              <a:extLst>
                <a:ext uri="{FF2B5EF4-FFF2-40B4-BE49-F238E27FC236}">
                  <a16:creationId xmlns:a16="http://schemas.microsoft.com/office/drawing/2014/main" id="{9DD5FCB3-30D1-4504-8C78-CC76A5EC8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" y="1272"/>
              <a:ext cx="83" cy="30"/>
            </a:xfrm>
            <a:custGeom>
              <a:avLst/>
              <a:gdLst>
                <a:gd name="T0" fmla="*/ 3 w 87"/>
                <a:gd name="T1" fmla="*/ 22 h 31"/>
                <a:gd name="T2" fmla="*/ 11 w 87"/>
                <a:gd name="T3" fmla="*/ 29 h 31"/>
                <a:gd name="T4" fmla="*/ 12 w 87"/>
                <a:gd name="T5" fmla="*/ 30 h 31"/>
                <a:gd name="T6" fmla="*/ 14 w 87"/>
                <a:gd name="T7" fmla="*/ 30 h 31"/>
                <a:gd name="T8" fmla="*/ 25 w 87"/>
                <a:gd name="T9" fmla="*/ 28 h 31"/>
                <a:gd name="T10" fmla="*/ 27 w 87"/>
                <a:gd name="T11" fmla="*/ 27 h 31"/>
                <a:gd name="T12" fmla="*/ 33 w 87"/>
                <a:gd name="T13" fmla="*/ 29 h 31"/>
                <a:gd name="T14" fmla="*/ 37 w 87"/>
                <a:gd name="T15" fmla="*/ 29 h 31"/>
                <a:gd name="T16" fmla="*/ 48 w 87"/>
                <a:gd name="T17" fmla="*/ 26 h 31"/>
                <a:gd name="T18" fmla="*/ 53 w 87"/>
                <a:gd name="T19" fmla="*/ 27 h 31"/>
                <a:gd name="T20" fmla="*/ 58 w 87"/>
                <a:gd name="T21" fmla="*/ 27 h 31"/>
                <a:gd name="T22" fmla="*/ 59 w 87"/>
                <a:gd name="T23" fmla="*/ 27 h 31"/>
                <a:gd name="T24" fmla="*/ 57 w 87"/>
                <a:gd name="T25" fmla="*/ 22 h 31"/>
                <a:gd name="T26" fmla="*/ 55 w 87"/>
                <a:gd name="T27" fmla="*/ 16 h 31"/>
                <a:gd name="T28" fmla="*/ 60 w 87"/>
                <a:gd name="T29" fmla="*/ 12 h 31"/>
                <a:gd name="T30" fmla="*/ 65 w 87"/>
                <a:gd name="T31" fmla="*/ 15 h 31"/>
                <a:gd name="T32" fmla="*/ 65 w 87"/>
                <a:gd name="T33" fmla="*/ 19 h 31"/>
                <a:gd name="T34" fmla="*/ 65 w 87"/>
                <a:gd name="T35" fmla="*/ 21 h 31"/>
                <a:gd name="T36" fmla="*/ 78 w 87"/>
                <a:gd name="T37" fmla="*/ 26 h 31"/>
                <a:gd name="T38" fmla="*/ 82 w 87"/>
                <a:gd name="T39" fmla="*/ 23 h 31"/>
                <a:gd name="T40" fmla="*/ 85 w 87"/>
                <a:gd name="T41" fmla="*/ 17 h 31"/>
                <a:gd name="T42" fmla="*/ 87 w 87"/>
                <a:gd name="T43" fmla="*/ 15 h 31"/>
                <a:gd name="T44" fmla="*/ 82 w 87"/>
                <a:gd name="T45" fmla="*/ 11 h 31"/>
                <a:gd name="T46" fmla="*/ 69 w 87"/>
                <a:gd name="T47" fmla="*/ 8 h 31"/>
                <a:gd name="T48" fmla="*/ 58 w 87"/>
                <a:gd name="T49" fmla="*/ 6 h 31"/>
                <a:gd name="T50" fmla="*/ 50 w 87"/>
                <a:gd name="T51" fmla="*/ 4 h 31"/>
                <a:gd name="T52" fmla="*/ 44 w 87"/>
                <a:gd name="T53" fmla="*/ 8 h 31"/>
                <a:gd name="T54" fmla="*/ 41 w 87"/>
                <a:gd name="T55" fmla="*/ 12 h 31"/>
                <a:gd name="T56" fmla="*/ 30 w 87"/>
                <a:gd name="T57" fmla="*/ 6 h 31"/>
                <a:gd name="T58" fmla="*/ 20 w 87"/>
                <a:gd name="T59" fmla="*/ 0 h 31"/>
                <a:gd name="T60" fmla="*/ 20 w 87"/>
                <a:gd name="T61" fmla="*/ 0 h 31"/>
                <a:gd name="T62" fmla="*/ 1 w 87"/>
                <a:gd name="T63" fmla="*/ 18 h 31"/>
                <a:gd name="T64" fmla="*/ 3 w 87"/>
                <a:gd name="T65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7" h="31">
                  <a:moveTo>
                    <a:pt x="3" y="22"/>
                  </a:moveTo>
                  <a:cubicBezTo>
                    <a:pt x="7" y="25"/>
                    <a:pt x="9" y="27"/>
                    <a:pt x="11" y="29"/>
                  </a:cubicBezTo>
                  <a:cubicBezTo>
                    <a:pt x="11" y="29"/>
                    <a:pt x="12" y="30"/>
                    <a:pt x="12" y="30"/>
                  </a:cubicBezTo>
                  <a:cubicBezTo>
                    <a:pt x="12" y="30"/>
                    <a:pt x="12" y="30"/>
                    <a:pt x="14" y="30"/>
                  </a:cubicBezTo>
                  <a:cubicBezTo>
                    <a:pt x="17" y="30"/>
                    <a:pt x="22" y="29"/>
                    <a:pt x="25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9" y="26"/>
                    <a:pt x="31" y="28"/>
                    <a:pt x="33" y="29"/>
                  </a:cubicBezTo>
                  <a:cubicBezTo>
                    <a:pt x="34" y="30"/>
                    <a:pt x="35" y="31"/>
                    <a:pt x="37" y="29"/>
                  </a:cubicBezTo>
                  <a:cubicBezTo>
                    <a:pt x="41" y="27"/>
                    <a:pt x="45" y="26"/>
                    <a:pt x="48" y="26"/>
                  </a:cubicBezTo>
                  <a:cubicBezTo>
                    <a:pt x="49" y="26"/>
                    <a:pt x="51" y="27"/>
                    <a:pt x="53" y="27"/>
                  </a:cubicBezTo>
                  <a:cubicBezTo>
                    <a:pt x="54" y="27"/>
                    <a:pt x="56" y="27"/>
                    <a:pt x="58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6"/>
                    <a:pt x="58" y="24"/>
                    <a:pt x="57" y="22"/>
                  </a:cubicBezTo>
                  <a:cubicBezTo>
                    <a:pt x="56" y="20"/>
                    <a:pt x="55" y="18"/>
                    <a:pt x="55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62" y="12"/>
                    <a:pt x="64" y="13"/>
                    <a:pt x="65" y="15"/>
                  </a:cubicBezTo>
                  <a:cubicBezTo>
                    <a:pt x="66" y="16"/>
                    <a:pt x="66" y="18"/>
                    <a:pt x="65" y="19"/>
                  </a:cubicBezTo>
                  <a:cubicBezTo>
                    <a:pt x="64" y="20"/>
                    <a:pt x="65" y="20"/>
                    <a:pt x="65" y="21"/>
                  </a:cubicBezTo>
                  <a:cubicBezTo>
                    <a:pt x="66" y="24"/>
                    <a:pt x="71" y="27"/>
                    <a:pt x="78" y="26"/>
                  </a:cubicBezTo>
                  <a:cubicBezTo>
                    <a:pt x="82" y="26"/>
                    <a:pt x="82" y="25"/>
                    <a:pt x="82" y="23"/>
                  </a:cubicBezTo>
                  <a:cubicBezTo>
                    <a:pt x="82" y="21"/>
                    <a:pt x="81" y="18"/>
                    <a:pt x="85" y="17"/>
                  </a:cubicBezTo>
                  <a:cubicBezTo>
                    <a:pt x="87" y="16"/>
                    <a:pt x="87" y="15"/>
                    <a:pt x="87" y="15"/>
                  </a:cubicBezTo>
                  <a:cubicBezTo>
                    <a:pt x="87" y="15"/>
                    <a:pt x="87" y="14"/>
                    <a:pt x="82" y="11"/>
                  </a:cubicBezTo>
                  <a:cubicBezTo>
                    <a:pt x="78" y="8"/>
                    <a:pt x="73" y="8"/>
                    <a:pt x="69" y="8"/>
                  </a:cubicBezTo>
                  <a:cubicBezTo>
                    <a:pt x="65" y="8"/>
                    <a:pt x="61" y="8"/>
                    <a:pt x="58" y="6"/>
                  </a:cubicBezTo>
                  <a:cubicBezTo>
                    <a:pt x="55" y="5"/>
                    <a:pt x="52" y="4"/>
                    <a:pt x="50" y="4"/>
                  </a:cubicBezTo>
                  <a:cubicBezTo>
                    <a:pt x="45" y="4"/>
                    <a:pt x="44" y="7"/>
                    <a:pt x="44" y="8"/>
                  </a:cubicBezTo>
                  <a:cubicBezTo>
                    <a:pt x="44" y="11"/>
                    <a:pt x="42" y="12"/>
                    <a:pt x="41" y="12"/>
                  </a:cubicBezTo>
                  <a:cubicBezTo>
                    <a:pt x="38" y="12"/>
                    <a:pt x="35" y="10"/>
                    <a:pt x="30" y="6"/>
                  </a:cubicBezTo>
                  <a:cubicBezTo>
                    <a:pt x="27" y="4"/>
                    <a:pt x="23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3" y="10"/>
                    <a:pt x="1" y="18"/>
                  </a:cubicBezTo>
                  <a:cubicBezTo>
                    <a:pt x="0" y="21"/>
                    <a:pt x="1" y="22"/>
                    <a:pt x="3" y="2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7" name="Freeform 1144">
              <a:extLst>
                <a:ext uri="{FF2B5EF4-FFF2-40B4-BE49-F238E27FC236}">
                  <a16:creationId xmlns:a16="http://schemas.microsoft.com/office/drawing/2014/main" id="{B5B8C4D8-CA8E-402B-961E-958EDF082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1196"/>
              <a:ext cx="63" cy="32"/>
            </a:xfrm>
            <a:custGeom>
              <a:avLst/>
              <a:gdLst>
                <a:gd name="T0" fmla="*/ 13 w 66"/>
                <a:gd name="T1" fmla="*/ 33 h 34"/>
                <a:gd name="T2" fmla="*/ 28 w 66"/>
                <a:gd name="T3" fmla="*/ 31 h 34"/>
                <a:gd name="T4" fmla="*/ 29 w 66"/>
                <a:gd name="T5" fmla="*/ 31 h 34"/>
                <a:gd name="T6" fmla="*/ 65 w 66"/>
                <a:gd name="T7" fmla="*/ 19 h 34"/>
                <a:gd name="T8" fmla="*/ 60 w 66"/>
                <a:gd name="T9" fmla="*/ 16 h 34"/>
                <a:gd name="T10" fmla="*/ 51 w 66"/>
                <a:gd name="T11" fmla="*/ 11 h 34"/>
                <a:gd name="T12" fmla="*/ 47 w 66"/>
                <a:gd name="T13" fmla="*/ 10 h 34"/>
                <a:gd name="T14" fmla="*/ 38 w 66"/>
                <a:gd name="T15" fmla="*/ 14 h 34"/>
                <a:gd name="T16" fmla="*/ 35 w 66"/>
                <a:gd name="T17" fmla="*/ 17 h 34"/>
                <a:gd name="T18" fmla="*/ 32 w 66"/>
                <a:gd name="T19" fmla="*/ 15 h 34"/>
                <a:gd name="T20" fmla="*/ 36 w 66"/>
                <a:gd name="T21" fmla="*/ 6 h 34"/>
                <a:gd name="T22" fmla="*/ 37 w 66"/>
                <a:gd name="T23" fmla="*/ 3 h 34"/>
                <a:gd name="T24" fmla="*/ 33 w 66"/>
                <a:gd name="T25" fmla="*/ 0 h 34"/>
                <a:gd name="T26" fmla="*/ 33 w 66"/>
                <a:gd name="T27" fmla="*/ 0 h 34"/>
                <a:gd name="T28" fmla="*/ 25 w 66"/>
                <a:gd name="T29" fmla="*/ 4 h 34"/>
                <a:gd name="T30" fmla="*/ 21 w 66"/>
                <a:gd name="T31" fmla="*/ 5 h 34"/>
                <a:gd name="T32" fmla="*/ 19 w 66"/>
                <a:gd name="T33" fmla="*/ 10 h 34"/>
                <a:gd name="T34" fmla="*/ 17 w 66"/>
                <a:gd name="T35" fmla="*/ 13 h 34"/>
                <a:gd name="T36" fmla="*/ 16 w 66"/>
                <a:gd name="T37" fmla="*/ 16 h 34"/>
                <a:gd name="T38" fmla="*/ 13 w 66"/>
                <a:gd name="T39" fmla="*/ 17 h 34"/>
                <a:gd name="T40" fmla="*/ 12 w 66"/>
                <a:gd name="T41" fmla="*/ 17 h 34"/>
                <a:gd name="T42" fmla="*/ 9 w 66"/>
                <a:gd name="T43" fmla="*/ 20 h 34"/>
                <a:gd name="T44" fmla="*/ 2 w 66"/>
                <a:gd name="T45" fmla="*/ 31 h 34"/>
                <a:gd name="T46" fmla="*/ 0 w 66"/>
                <a:gd name="T47" fmla="*/ 34 h 34"/>
                <a:gd name="T48" fmla="*/ 2 w 66"/>
                <a:gd name="T49" fmla="*/ 34 h 34"/>
                <a:gd name="T50" fmla="*/ 13 w 66"/>
                <a:gd name="T51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34">
                  <a:moveTo>
                    <a:pt x="13" y="33"/>
                  </a:moveTo>
                  <a:cubicBezTo>
                    <a:pt x="18" y="32"/>
                    <a:pt x="23" y="31"/>
                    <a:pt x="28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41" y="31"/>
                    <a:pt x="64" y="23"/>
                    <a:pt x="65" y="19"/>
                  </a:cubicBezTo>
                  <a:cubicBezTo>
                    <a:pt x="66" y="18"/>
                    <a:pt x="64" y="17"/>
                    <a:pt x="60" y="16"/>
                  </a:cubicBezTo>
                  <a:cubicBezTo>
                    <a:pt x="57" y="15"/>
                    <a:pt x="53" y="14"/>
                    <a:pt x="51" y="11"/>
                  </a:cubicBezTo>
                  <a:cubicBezTo>
                    <a:pt x="50" y="10"/>
                    <a:pt x="49" y="10"/>
                    <a:pt x="47" y="10"/>
                  </a:cubicBezTo>
                  <a:cubicBezTo>
                    <a:pt x="44" y="10"/>
                    <a:pt x="39" y="12"/>
                    <a:pt x="38" y="14"/>
                  </a:cubicBezTo>
                  <a:cubicBezTo>
                    <a:pt x="37" y="17"/>
                    <a:pt x="35" y="17"/>
                    <a:pt x="35" y="17"/>
                  </a:cubicBezTo>
                  <a:cubicBezTo>
                    <a:pt x="33" y="17"/>
                    <a:pt x="32" y="16"/>
                    <a:pt x="32" y="15"/>
                  </a:cubicBezTo>
                  <a:cubicBezTo>
                    <a:pt x="31" y="13"/>
                    <a:pt x="33" y="9"/>
                    <a:pt x="36" y="6"/>
                  </a:cubicBezTo>
                  <a:cubicBezTo>
                    <a:pt x="38" y="4"/>
                    <a:pt x="38" y="3"/>
                    <a:pt x="37" y="3"/>
                  </a:cubicBezTo>
                  <a:cubicBezTo>
                    <a:pt x="37" y="2"/>
                    <a:pt x="35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4"/>
                    <a:pt x="28" y="4"/>
                    <a:pt x="25" y="4"/>
                  </a:cubicBezTo>
                  <a:cubicBezTo>
                    <a:pt x="24" y="4"/>
                    <a:pt x="22" y="4"/>
                    <a:pt x="21" y="5"/>
                  </a:cubicBezTo>
                  <a:cubicBezTo>
                    <a:pt x="21" y="7"/>
                    <a:pt x="20" y="9"/>
                    <a:pt x="19" y="10"/>
                  </a:cubicBezTo>
                  <a:cubicBezTo>
                    <a:pt x="18" y="11"/>
                    <a:pt x="17" y="12"/>
                    <a:pt x="17" y="13"/>
                  </a:cubicBezTo>
                  <a:cubicBezTo>
                    <a:pt x="17" y="14"/>
                    <a:pt x="17" y="15"/>
                    <a:pt x="16" y="16"/>
                  </a:cubicBezTo>
                  <a:cubicBezTo>
                    <a:pt x="15" y="17"/>
                    <a:pt x="14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0" y="17"/>
                    <a:pt x="9" y="17"/>
                    <a:pt x="9" y="20"/>
                  </a:cubicBezTo>
                  <a:cubicBezTo>
                    <a:pt x="9" y="25"/>
                    <a:pt x="5" y="28"/>
                    <a:pt x="2" y="31"/>
                  </a:cubicBezTo>
                  <a:cubicBezTo>
                    <a:pt x="1" y="32"/>
                    <a:pt x="0" y="33"/>
                    <a:pt x="0" y="34"/>
                  </a:cubicBezTo>
                  <a:cubicBezTo>
                    <a:pt x="0" y="34"/>
                    <a:pt x="1" y="34"/>
                    <a:pt x="2" y="34"/>
                  </a:cubicBezTo>
                  <a:cubicBezTo>
                    <a:pt x="5" y="34"/>
                    <a:pt x="9" y="33"/>
                    <a:pt x="13" y="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8" name="Freeform 1145">
              <a:extLst>
                <a:ext uri="{FF2B5EF4-FFF2-40B4-BE49-F238E27FC236}">
                  <a16:creationId xmlns:a16="http://schemas.microsoft.com/office/drawing/2014/main" id="{6E50C0D6-0968-4F86-811E-7E9BA84C6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7" y="1150"/>
              <a:ext cx="53" cy="39"/>
            </a:xfrm>
            <a:custGeom>
              <a:avLst/>
              <a:gdLst>
                <a:gd name="T0" fmla="*/ 9 w 56"/>
                <a:gd name="T1" fmla="*/ 25 h 41"/>
                <a:gd name="T2" fmla="*/ 14 w 56"/>
                <a:gd name="T3" fmla="*/ 30 h 41"/>
                <a:gd name="T4" fmla="*/ 6 w 56"/>
                <a:gd name="T5" fmla="*/ 34 h 41"/>
                <a:gd name="T6" fmla="*/ 0 w 56"/>
                <a:gd name="T7" fmla="*/ 34 h 41"/>
                <a:gd name="T8" fmla="*/ 2 w 56"/>
                <a:gd name="T9" fmla="*/ 37 h 41"/>
                <a:gd name="T10" fmla="*/ 8 w 56"/>
                <a:gd name="T11" fmla="*/ 40 h 41"/>
                <a:gd name="T12" fmla="*/ 18 w 56"/>
                <a:gd name="T13" fmla="*/ 37 h 41"/>
                <a:gd name="T14" fmla="*/ 19 w 56"/>
                <a:gd name="T15" fmla="*/ 35 h 41"/>
                <a:gd name="T16" fmla="*/ 45 w 56"/>
                <a:gd name="T17" fmla="*/ 24 h 41"/>
                <a:gd name="T18" fmla="*/ 52 w 56"/>
                <a:gd name="T19" fmla="*/ 23 h 41"/>
                <a:gd name="T20" fmla="*/ 52 w 56"/>
                <a:gd name="T21" fmla="*/ 23 h 41"/>
                <a:gd name="T22" fmla="*/ 52 w 56"/>
                <a:gd name="T23" fmla="*/ 21 h 41"/>
                <a:gd name="T24" fmla="*/ 51 w 56"/>
                <a:gd name="T25" fmla="*/ 16 h 41"/>
                <a:gd name="T26" fmla="*/ 55 w 56"/>
                <a:gd name="T27" fmla="*/ 14 h 41"/>
                <a:gd name="T28" fmla="*/ 56 w 56"/>
                <a:gd name="T29" fmla="*/ 14 h 41"/>
                <a:gd name="T30" fmla="*/ 50 w 56"/>
                <a:gd name="T31" fmla="*/ 12 h 41"/>
                <a:gd name="T32" fmla="*/ 42 w 56"/>
                <a:gd name="T33" fmla="*/ 3 h 41"/>
                <a:gd name="T34" fmla="*/ 41 w 56"/>
                <a:gd name="T35" fmla="*/ 0 h 41"/>
                <a:gd name="T36" fmla="*/ 38 w 56"/>
                <a:gd name="T37" fmla="*/ 1 h 41"/>
                <a:gd name="T38" fmla="*/ 26 w 56"/>
                <a:gd name="T39" fmla="*/ 6 h 41"/>
                <a:gd name="T40" fmla="*/ 14 w 56"/>
                <a:gd name="T41" fmla="*/ 10 h 41"/>
                <a:gd name="T42" fmla="*/ 14 w 56"/>
                <a:gd name="T43" fmla="*/ 10 h 41"/>
                <a:gd name="T44" fmla="*/ 17 w 56"/>
                <a:gd name="T45" fmla="*/ 16 h 41"/>
                <a:gd name="T46" fmla="*/ 8 w 56"/>
                <a:gd name="T47" fmla="*/ 22 h 41"/>
                <a:gd name="T48" fmla="*/ 8 w 56"/>
                <a:gd name="T49" fmla="*/ 22 h 41"/>
                <a:gd name="T50" fmla="*/ 6 w 56"/>
                <a:gd name="T51" fmla="*/ 22 h 41"/>
                <a:gd name="T52" fmla="*/ 9 w 56"/>
                <a:gd name="T53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41">
                  <a:moveTo>
                    <a:pt x="9" y="25"/>
                  </a:moveTo>
                  <a:cubicBezTo>
                    <a:pt x="11" y="26"/>
                    <a:pt x="15" y="28"/>
                    <a:pt x="14" y="30"/>
                  </a:cubicBezTo>
                  <a:cubicBezTo>
                    <a:pt x="14" y="33"/>
                    <a:pt x="11" y="34"/>
                    <a:pt x="6" y="34"/>
                  </a:cubicBezTo>
                  <a:cubicBezTo>
                    <a:pt x="3" y="34"/>
                    <a:pt x="1" y="34"/>
                    <a:pt x="0" y="34"/>
                  </a:cubicBezTo>
                  <a:cubicBezTo>
                    <a:pt x="1" y="35"/>
                    <a:pt x="1" y="36"/>
                    <a:pt x="2" y="37"/>
                  </a:cubicBezTo>
                  <a:cubicBezTo>
                    <a:pt x="3" y="38"/>
                    <a:pt x="5" y="39"/>
                    <a:pt x="8" y="40"/>
                  </a:cubicBezTo>
                  <a:cubicBezTo>
                    <a:pt x="12" y="41"/>
                    <a:pt x="16" y="39"/>
                    <a:pt x="18" y="37"/>
                  </a:cubicBezTo>
                  <a:cubicBezTo>
                    <a:pt x="19" y="36"/>
                    <a:pt x="19" y="35"/>
                    <a:pt x="19" y="35"/>
                  </a:cubicBezTo>
                  <a:cubicBezTo>
                    <a:pt x="18" y="30"/>
                    <a:pt x="25" y="28"/>
                    <a:pt x="45" y="24"/>
                  </a:cubicBezTo>
                  <a:cubicBezTo>
                    <a:pt x="48" y="24"/>
                    <a:pt x="50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51" y="19"/>
                    <a:pt x="50" y="17"/>
                    <a:pt x="51" y="16"/>
                  </a:cubicBezTo>
                  <a:cubicBezTo>
                    <a:pt x="52" y="14"/>
                    <a:pt x="54" y="14"/>
                    <a:pt x="55" y="14"/>
                  </a:cubicBezTo>
                  <a:cubicBezTo>
                    <a:pt x="55" y="14"/>
                    <a:pt x="55" y="14"/>
                    <a:pt x="56" y="14"/>
                  </a:cubicBezTo>
                  <a:cubicBezTo>
                    <a:pt x="54" y="13"/>
                    <a:pt x="53" y="13"/>
                    <a:pt x="50" y="12"/>
                  </a:cubicBezTo>
                  <a:cubicBezTo>
                    <a:pt x="43" y="11"/>
                    <a:pt x="42" y="6"/>
                    <a:pt x="42" y="3"/>
                  </a:cubicBezTo>
                  <a:cubicBezTo>
                    <a:pt x="41" y="2"/>
                    <a:pt x="41" y="1"/>
                    <a:pt x="41" y="0"/>
                  </a:cubicBezTo>
                  <a:cubicBezTo>
                    <a:pt x="40" y="0"/>
                    <a:pt x="39" y="1"/>
                    <a:pt x="38" y="1"/>
                  </a:cubicBezTo>
                  <a:cubicBezTo>
                    <a:pt x="36" y="3"/>
                    <a:pt x="33" y="5"/>
                    <a:pt x="26" y="6"/>
                  </a:cubicBezTo>
                  <a:cubicBezTo>
                    <a:pt x="18" y="8"/>
                    <a:pt x="15" y="9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11"/>
                    <a:pt x="17" y="13"/>
                    <a:pt x="17" y="16"/>
                  </a:cubicBezTo>
                  <a:cubicBezTo>
                    <a:pt x="16" y="19"/>
                    <a:pt x="12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6" y="22"/>
                  </a:cubicBezTo>
                  <a:cubicBezTo>
                    <a:pt x="6" y="23"/>
                    <a:pt x="7" y="24"/>
                    <a:pt x="9" y="2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9" name="Freeform 1146">
              <a:extLst>
                <a:ext uri="{FF2B5EF4-FFF2-40B4-BE49-F238E27FC236}">
                  <a16:creationId xmlns:a16="http://schemas.microsoft.com/office/drawing/2014/main" id="{DB2B5008-9F4F-4A2F-B573-9DBCEB441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" y="1180"/>
              <a:ext cx="58" cy="28"/>
            </a:xfrm>
            <a:custGeom>
              <a:avLst/>
              <a:gdLst>
                <a:gd name="T0" fmla="*/ 3 w 61"/>
                <a:gd name="T1" fmla="*/ 12 h 30"/>
                <a:gd name="T2" fmla="*/ 0 w 61"/>
                <a:gd name="T3" fmla="*/ 14 h 30"/>
                <a:gd name="T4" fmla="*/ 4 w 61"/>
                <a:gd name="T5" fmla="*/ 16 h 30"/>
                <a:gd name="T6" fmla="*/ 7 w 61"/>
                <a:gd name="T7" fmla="*/ 16 h 30"/>
                <a:gd name="T8" fmla="*/ 12 w 61"/>
                <a:gd name="T9" fmla="*/ 20 h 30"/>
                <a:gd name="T10" fmla="*/ 17 w 61"/>
                <a:gd name="T11" fmla="*/ 24 h 30"/>
                <a:gd name="T12" fmla="*/ 19 w 61"/>
                <a:gd name="T13" fmla="*/ 23 h 30"/>
                <a:gd name="T14" fmla="*/ 33 w 61"/>
                <a:gd name="T15" fmla="*/ 27 h 30"/>
                <a:gd name="T16" fmla="*/ 50 w 61"/>
                <a:gd name="T17" fmla="*/ 30 h 30"/>
                <a:gd name="T18" fmla="*/ 56 w 61"/>
                <a:gd name="T19" fmla="*/ 27 h 30"/>
                <a:gd name="T20" fmla="*/ 57 w 61"/>
                <a:gd name="T21" fmla="*/ 26 h 30"/>
                <a:gd name="T22" fmla="*/ 57 w 61"/>
                <a:gd name="T23" fmla="*/ 26 h 30"/>
                <a:gd name="T24" fmla="*/ 54 w 61"/>
                <a:gd name="T25" fmla="*/ 24 h 30"/>
                <a:gd name="T26" fmla="*/ 61 w 61"/>
                <a:gd name="T27" fmla="*/ 10 h 30"/>
                <a:gd name="T28" fmla="*/ 61 w 61"/>
                <a:gd name="T29" fmla="*/ 8 h 30"/>
                <a:gd name="T30" fmla="*/ 50 w 61"/>
                <a:gd name="T31" fmla="*/ 3 h 30"/>
                <a:gd name="T32" fmla="*/ 48 w 61"/>
                <a:gd name="T33" fmla="*/ 4 h 30"/>
                <a:gd name="T34" fmla="*/ 45 w 61"/>
                <a:gd name="T35" fmla="*/ 8 h 30"/>
                <a:gd name="T36" fmla="*/ 36 w 61"/>
                <a:gd name="T37" fmla="*/ 0 h 30"/>
                <a:gd name="T38" fmla="*/ 33 w 61"/>
                <a:gd name="T39" fmla="*/ 0 h 30"/>
                <a:gd name="T40" fmla="*/ 8 w 61"/>
                <a:gd name="T41" fmla="*/ 6 h 30"/>
                <a:gd name="T42" fmla="*/ 3 w 61"/>
                <a:gd name="T4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30">
                  <a:moveTo>
                    <a:pt x="3" y="12"/>
                  </a:moveTo>
                  <a:cubicBezTo>
                    <a:pt x="2" y="13"/>
                    <a:pt x="1" y="14"/>
                    <a:pt x="0" y="14"/>
                  </a:cubicBezTo>
                  <a:cubicBezTo>
                    <a:pt x="1" y="15"/>
                    <a:pt x="2" y="15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9" y="16"/>
                    <a:pt x="11" y="18"/>
                    <a:pt x="12" y="20"/>
                  </a:cubicBezTo>
                  <a:cubicBezTo>
                    <a:pt x="14" y="23"/>
                    <a:pt x="15" y="24"/>
                    <a:pt x="17" y="24"/>
                  </a:cubicBezTo>
                  <a:cubicBezTo>
                    <a:pt x="18" y="23"/>
                    <a:pt x="19" y="23"/>
                    <a:pt x="19" y="23"/>
                  </a:cubicBezTo>
                  <a:cubicBezTo>
                    <a:pt x="23" y="23"/>
                    <a:pt x="28" y="25"/>
                    <a:pt x="33" y="27"/>
                  </a:cubicBezTo>
                  <a:cubicBezTo>
                    <a:pt x="39" y="28"/>
                    <a:pt x="45" y="30"/>
                    <a:pt x="50" y="30"/>
                  </a:cubicBezTo>
                  <a:cubicBezTo>
                    <a:pt x="54" y="30"/>
                    <a:pt x="56" y="28"/>
                    <a:pt x="56" y="27"/>
                  </a:cubicBezTo>
                  <a:cubicBezTo>
                    <a:pt x="57" y="27"/>
                    <a:pt x="57" y="26"/>
                    <a:pt x="57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5" y="26"/>
                    <a:pt x="55" y="25"/>
                    <a:pt x="54" y="24"/>
                  </a:cubicBezTo>
                  <a:cubicBezTo>
                    <a:pt x="53" y="22"/>
                    <a:pt x="55" y="19"/>
                    <a:pt x="61" y="10"/>
                  </a:cubicBezTo>
                  <a:cubicBezTo>
                    <a:pt x="61" y="9"/>
                    <a:pt x="61" y="9"/>
                    <a:pt x="61" y="8"/>
                  </a:cubicBezTo>
                  <a:cubicBezTo>
                    <a:pt x="60" y="6"/>
                    <a:pt x="54" y="3"/>
                    <a:pt x="50" y="3"/>
                  </a:cubicBezTo>
                  <a:cubicBezTo>
                    <a:pt x="48" y="3"/>
                    <a:pt x="48" y="4"/>
                    <a:pt x="48" y="4"/>
                  </a:cubicBezTo>
                  <a:cubicBezTo>
                    <a:pt x="48" y="8"/>
                    <a:pt x="45" y="8"/>
                    <a:pt x="45" y="8"/>
                  </a:cubicBezTo>
                  <a:cubicBezTo>
                    <a:pt x="41" y="8"/>
                    <a:pt x="37" y="2"/>
                    <a:pt x="36" y="0"/>
                  </a:cubicBezTo>
                  <a:cubicBezTo>
                    <a:pt x="36" y="0"/>
                    <a:pt x="35" y="0"/>
                    <a:pt x="33" y="0"/>
                  </a:cubicBezTo>
                  <a:cubicBezTo>
                    <a:pt x="25" y="0"/>
                    <a:pt x="10" y="4"/>
                    <a:pt x="8" y="6"/>
                  </a:cubicBezTo>
                  <a:cubicBezTo>
                    <a:pt x="8" y="9"/>
                    <a:pt x="5" y="10"/>
                    <a:pt x="3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0" name="Freeform 1147">
              <a:extLst>
                <a:ext uri="{FF2B5EF4-FFF2-40B4-BE49-F238E27FC236}">
                  <a16:creationId xmlns:a16="http://schemas.microsoft.com/office/drawing/2014/main" id="{EAE27F57-7E53-4E2B-8E60-581EFDBC5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64" y="1238"/>
              <a:ext cx="1749" cy="606"/>
            </a:xfrm>
            <a:custGeom>
              <a:avLst/>
              <a:gdLst>
                <a:gd name="T0" fmla="*/ 49 w 1831"/>
                <a:gd name="T1" fmla="*/ 223 h 635"/>
                <a:gd name="T2" fmla="*/ 53 w 1831"/>
                <a:gd name="T3" fmla="*/ 179 h 635"/>
                <a:gd name="T4" fmla="*/ 15 w 1831"/>
                <a:gd name="T5" fmla="*/ 190 h 635"/>
                <a:gd name="T6" fmla="*/ 32 w 1831"/>
                <a:gd name="T7" fmla="*/ 275 h 635"/>
                <a:gd name="T8" fmla="*/ 7 w 1831"/>
                <a:gd name="T9" fmla="*/ 361 h 635"/>
                <a:gd name="T10" fmla="*/ 1 w 1831"/>
                <a:gd name="T11" fmla="*/ 391 h 635"/>
                <a:gd name="T12" fmla="*/ 45 w 1831"/>
                <a:gd name="T13" fmla="*/ 445 h 635"/>
                <a:gd name="T14" fmla="*/ 75 w 1831"/>
                <a:gd name="T15" fmla="*/ 484 h 635"/>
                <a:gd name="T16" fmla="*/ 139 w 1831"/>
                <a:gd name="T17" fmla="*/ 532 h 635"/>
                <a:gd name="T18" fmla="*/ 136 w 1831"/>
                <a:gd name="T19" fmla="*/ 603 h 635"/>
                <a:gd name="T20" fmla="*/ 216 w 1831"/>
                <a:gd name="T21" fmla="*/ 628 h 635"/>
                <a:gd name="T22" fmla="*/ 236 w 1831"/>
                <a:gd name="T23" fmla="*/ 554 h 635"/>
                <a:gd name="T24" fmla="*/ 234 w 1831"/>
                <a:gd name="T25" fmla="*/ 511 h 635"/>
                <a:gd name="T26" fmla="*/ 320 w 1831"/>
                <a:gd name="T27" fmla="*/ 502 h 635"/>
                <a:gd name="T28" fmla="*/ 377 w 1831"/>
                <a:gd name="T29" fmla="*/ 470 h 635"/>
                <a:gd name="T30" fmla="*/ 501 w 1831"/>
                <a:gd name="T31" fmla="*/ 446 h 635"/>
                <a:gd name="T32" fmla="*/ 563 w 1831"/>
                <a:gd name="T33" fmla="*/ 447 h 635"/>
                <a:gd name="T34" fmla="*/ 672 w 1831"/>
                <a:gd name="T35" fmla="*/ 520 h 635"/>
                <a:gd name="T36" fmla="*/ 732 w 1831"/>
                <a:gd name="T37" fmla="*/ 501 h 635"/>
                <a:gd name="T38" fmla="*/ 822 w 1831"/>
                <a:gd name="T39" fmla="*/ 490 h 635"/>
                <a:gd name="T40" fmla="*/ 931 w 1831"/>
                <a:gd name="T41" fmla="*/ 524 h 635"/>
                <a:gd name="T42" fmla="*/ 1000 w 1831"/>
                <a:gd name="T43" fmla="*/ 516 h 635"/>
                <a:gd name="T44" fmla="*/ 1041 w 1831"/>
                <a:gd name="T45" fmla="*/ 482 h 635"/>
                <a:gd name="T46" fmla="*/ 1091 w 1831"/>
                <a:gd name="T47" fmla="*/ 464 h 635"/>
                <a:gd name="T48" fmla="*/ 1160 w 1831"/>
                <a:gd name="T49" fmla="*/ 543 h 635"/>
                <a:gd name="T50" fmla="*/ 1181 w 1831"/>
                <a:gd name="T51" fmla="*/ 588 h 635"/>
                <a:gd name="T52" fmla="*/ 1267 w 1831"/>
                <a:gd name="T53" fmla="*/ 502 h 635"/>
                <a:gd name="T54" fmla="*/ 1232 w 1831"/>
                <a:gd name="T55" fmla="*/ 454 h 635"/>
                <a:gd name="T56" fmla="*/ 1342 w 1831"/>
                <a:gd name="T57" fmla="*/ 367 h 635"/>
                <a:gd name="T58" fmla="*/ 1444 w 1831"/>
                <a:gd name="T59" fmla="*/ 340 h 635"/>
                <a:gd name="T60" fmla="*/ 1525 w 1831"/>
                <a:gd name="T61" fmla="*/ 328 h 635"/>
                <a:gd name="T62" fmla="*/ 1457 w 1831"/>
                <a:gd name="T63" fmla="*/ 395 h 635"/>
                <a:gd name="T64" fmla="*/ 1508 w 1831"/>
                <a:gd name="T65" fmla="*/ 445 h 635"/>
                <a:gd name="T66" fmla="*/ 1540 w 1831"/>
                <a:gd name="T67" fmla="*/ 355 h 635"/>
                <a:gd name="T68" fmla="*/ 1687 w 1831"/>
                <a:gd name="T69" fmla="*/ 309 h 635"/>
                <a:gd name="T70" fmla="*/ 1710 w 1831"/>
                <a:gd name="T71" fmla="*/ 271 h 635"/>
                <a:gd name="T72" fmla="*/ 1775 w 1831"/>
                <a:gd name="T73" fmla="*/ 272 h 635"/>
                <a:gd name="T74" fmla="*/ 1825 w 1831"/>
                <a:gd name="T75" fmla="*/ 256 h 635"/>
                <a:gd name="T76" fmla="*/ 1685 w 1831"/>
                <a:gd name="T77" fmla="*/ 181 h 635"/>
                <a:gd name="T78" fmla="*/ 1565 w 1831"/>
                <a:gd name="T79" fmla="*/ 185 h 635"/>
                <a:gd name="T80" fmla="*/ 1389 w 1831"/>
                <a:gd name="T81" fmla="*/ 145 h 635"/>
                <a:gd name="T82" fmla="*/ 1315 w 1831"/>
                <a:gd name="T83" fmla="*/ 121 h 635"/>
                <a:gd name="T84" fmla="*/ 1244 w 1831"/>
                <a:gd name="T85" fmla="*/ 141 h 635"/>
                <a:gd name="T86" fmla="*/ 1135 w 1831"/>
                <a:gd name="T87" fmla="*/ 125 h 635"/>
                <a:gd name="T88" fmla="*/ 1076 w 1831"/>
                <a:gd name="T89" fmla="*/ 97 h 635"/>
                <a:gd name="T90" fmla="*/ 957 w 1831"/>
                <a:gd name="T91" fmla="*/ 95 h 635"/>
                <a:gd name="T92" fmla="*/ 905 w 1831"/>
                <a:gd name="T93" fmla="*/ 87 h 635"/>
                <a:gd name="T94" fmla="*/ 949 w 1831"/>
                <a:gd name="T95" fmla="*/ 27 h 635"/>
                <a:gd name="T96" fmla="*/ 866 w 1831"/>
                <a:gd name="T97" fmla="*/ 9 h 635"/>
                <a:gd name="T98" fmla="*/ 781 w 1831"/>
                <a:gd name="T99" fmla="*/ 40 h 635"/>
                <a:gd name="T100" fmla="*/ 701 w 1831"/>
                <a:gd name="T101" fmla="*/ 55 h 635"/>
                <a:gd name="T102" fmla="*/ 654 w 1831"/>
                <a:gd name="T103" fmla="*/ 93 h 635"/>
                <a:gd name="T104" fmla="*/ 564 w 1831"/>
                <a:gd name="T105" fmla="*/ 129 h 635"/>
                <a:gd name="T106" fmla="*/ 523 w 1831"/>
                <a:gd name="T107" fmla="*/ 140 h 635"/>
                <a:gd name="T108" fmla="*/ 565 w 1831"/>
                <a:gd name="T109" fmla="*/ 206 h 635"/>
                <a:gd name="T110" fmla="*/ 483 w 1831"/>
                <a:gd name="T111" fmla="*/ 235 h 635"/>
                <a:gd name="T112" fmla="*/ 514 w 1831"/>
                <a:gd name="T113" fmla="*/ 176 h 635"/>
                <a:gd name="T114" fmla="*/ 454 w 1831"/>
                <a:gd name="T115" fmla="*/ 170 h 635"/>
                <a:gd name="T116" fmla="*/ 358 w 1831"/>
                <a:gd name="T117" fmla="*/ 163 h 635"/>
                <a:gd name="T118" fmla="*/ 294 w 1831"/>
                <a:gd name="T119" fmla="*/ 206 h 635"/>
                <a:gd name="T120" fmla="*/ 203 w 1831"/>
                <a:gd name="T121" fmla="*/ 227 h 635"/>
                <a:gd name="T122" fmla="*/ 185 w 1831"/>
                <a:gd name="T123" fmla="*/ 245 h 635"/>
                <a:gd name="T124" fmla="*/ 104 w 1831"/>
                <a:gd name="T125" fmla="*/ 268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31" h="635">
                  <a:moveTo>
                    <a:pt x="104" y="268"/>
                  </a:moveTo>
                  <a:cubicBezTo>
                    <a:pt x="105" y="269"/>
                    <a:pt x="106" y="270"/>
                    <a:pt x="107" y="272"/>
                  </a:cubicBezTo>
                  <a:cubicBezTo>
                    <a:pt x="107" y="274"/>
                    <a:pt x="110" y="275"/>
                    <a:pt x="116" y="275"/>
                  </a:cubicBezTo>
                  <a:cubicBezTo>
                    <a:pt x="117" y="275"/>
                    <a:pt x="118" y="275"/>
                    <a:pt x="119" y="277"/>
                  </a:cubicBezTo>
                  <a:cubicBezTo>
                    <a:pt x="121" y="279"/>
                    <a:pt x="119" y="283"/>
                    <a:pt x="119" y="284"/>
                  </a:cubicBezTo>
                  <a:cubicBezTo>
                    <a:pt x="117" y="287"/>
                    <a:pt x="114" y="288"/>
                    <a:pt x="111" y="288"/>
                  </a:cubicBezTo>
                  <a:cubicBezTo>
                    <a:pt x="109" y="288"/>
                    <a:pt x="108" y="287"/>
                    <a:pt x="107" y="286"/>
                  </a:cubicBezTo>
                  <a:cubicBezTo>
                    <a:pt x="106" y="286"/>
                    <a:pt x="105" y="286"/>
                    <a:pt x="104" y="286"/>
                  </a:cubicBezTo>
                  <a:cubicBezTo>
                    <a:pt x="101" y="286"/>
                    <a:pt x="98" y="286"/>
                    <a:pt x="97" y="282"/>
                  </a:cubicBezTo>
                  <a:cubicBezTo>
                    <a:pt x="97" y="281"/>
                    <a:pt x="94" y="278"/>
                    <a:pt x="89" y="278"/>
                  </a:cubicBezTo>
                  <a:cubicBezTo>
                    <a:pt x="86" y="279"/>
                    <a:pt x="84" y="278"/>
                    <a:pt x="83" y="277"/>
                  </a:cubicBezTo>
                  <a:cubicBezTo>
                    <a:pt x="82" y="275"/>
                    <a:pt x="81" y="273"/>
                    <a:pt x="81" y="270"/>
                  </a:cubicBezTo>
                  <a:cubicBezTo>
                    <a:pt x="81" y="268"/>
                    <a:pt x="81" y="267"/>
                    <a:pt x="80" y="265"/>
                  </a:cubicBezTo>
                  <a:cubicBezTo>
                    <a:pt x="79" y="264"/>
                    <a:pt x="78" y="263"/>
                    <a:pt x="79" y="262"/>
                  </a:cubicBezTo>
                  <a:cubicBezTo>
                    <a:pt x="79" y="261"/>
                    <a:pt x="78" y="261"/>
                    <a:pt x="78" y="260"/>
                  </a:cubicBezTo>
                  <a:cubicBezTo>
                    <a:pt x="78" y="258"/>
                    <a:pt x="77" y="255"/>
                    <a:pt x="80" y="253"/>
                  </a:cubicBezTo>
                  <a:cubicBezTo>
                    <a:pt x="80" y="252"/>
                    <a:pt x="80" y="252"/>
                    <a:pt x="80" y="250"/>
                  </a:cubicBezTo>
                  <a:cubicBezTo>
                    <a:pt x="80" y="249"/>
                    <a:pt x="80" y="248"/>
                    <a:pt x="80" y="247"/>
                  </a:cubicBezTo>
                  <a:cubicBezTo>
                    <a:pt x="80" y="247"/>
                    <a:pt x="80" y="246"/>
                    <a:pt x="79" y="246"/>
                  </a:cubicBezTo>
                  <a:cubicBezTo>
                    <a:pt x="77" y="244"/>
                    <a:pt x="75" y="243"/>
                    <a:pt x="73" y="243"/>
                  </a:cubicBezTo>
                  <a:cubicBezTo>
                    <a:pt x="70" y="243"/>
                    <a:pt x="68" y="241"/>
                    <a:pt x="68" y="240"/>
                  </a:cubicBezTo>
                  <a:cubicBezTo>
                    <a:pt x="67" y="239"/>
                    <a:pt x="67" y="238"/>
                    <a:pt x="66" y="238"/>
                  </a:cubicBezTo>
                  <a:cubicBezTo>
                    <a:pt x="62" y="237"/>
                    <a:pt x="54" y="231"/>
                    <a:pt x="53" y="227"/>
                  </a:cubicBezTo>
                  <a:cubicBezTo>
                    <a:pt x="53" y="227"/>
                    <a:pt x="52" y="226"/>
                    <a:pt x="51" y="226"/>
                  </a:cubicBezTo>
                  <a:cubicBezTo>
                    <a:pt x="50" y="226"/>
                    <a:pt x="49" y="225"/>
                    <a:pt x="49" y="223"/>
                  </a:cubicBezTo>
                  <a:cubicBezTo>
                    <a:pt x="49" y="223"/>
                    <a:pt x="49" y="222"/>
                    <a:pt x="50" y="221"/>
                  </a:cubicBezTo>
                  <a:cubicBezTo>
                    <a:pt x="53" y="220"/>
                    <a:pt x="58" y="222"/>
                    <a:pt x="62" y="225"/>
                  </a:cubicBezTo>
                  <a:cubicBezTo>
                    <a:pt x="65" y="228"/>
                    <a:pt x="70" y="230"/>
                    <a:pt x="76" y="231"/>
                  </a:cubicBezTo>
                  <a:cubicBezTo>
                    <a:pt x="80" y="232"/>
                    <a:pt x="83" y="233"/>
                    <a:pt x="86" y="234"/>
                  </a:cubicBezTo>
                  <a:cubicBezTo>
                    <a:pt x="89" y="235"/>
                    <a:pt x="92" y="237"/>
                    <a:pt x="96" y="237"/>
                  </a:cubicBezTo>
                  <a:cubicBezTo>
                    <a:pt x="101" y="238"/>
                    <a:pt x="101" y="238"/>
                    <a:pt x="101" y="238"/>
                  </a:cubicBezTo>
                  <a:cubicBezTo>
                    <a:pt x="107" y="239"/>
                    <a:pt x="112" y="240"/>
                    <a:pt x="122" y="242"/>
                  </a:cubicBezTo>
                  <a:cubicBezTo>
                    <a:pt x="134" y="243"/>
                    <a:pt x="150" y="231"/>
                    <a:pt x="153" y="228"/>
                  </a:cubicBezTo>
                  <a:cubicBezTo>
                    <a:pt x="155" y="226"/>
                    <a:pt x="154" y="223"/>
                    <a:pt x="153" y="220"/>
                  </a:cubicBezTo>
                  <a:cubicBezTo>
                    <a:pt x="152" y="218"/>
                    <a:pt x="152" y="217"/>
                    <a:pt x="152" y="216"/>
                  </a:cubicBezTo>
                  <a:cubicBezTo>
                    <a:pt x="151" y="216"/>
                    <a:pt x="150" y="215"/>
                    <a:pt x="149" y="215"/>
                  </a:cubicBezTo>
                  <a:cubicBezTo>
                    <a:pt x="148" y="214"/>
                    <a:pt x="146" y="213"/>
                    <a:pt x="145" y="212"/>
                  </a:cubicBezTo>
                  <a:cubicBezTo>
                    <a:pt x="145" y="210"/>
                    <a:pt x="142" y="207"/>
                    <a:pt x="138" y="207"/>
                  </a:cubicBezTo>
                  <a:cubicBezTo>
                    <a:pt x="134" y="207"/>
                    <a:pt x="132" y="205"/>
                    <a:pt x="131" y="204"/>
                  </a:cubicBezTo>
                  <a:cubicBezTo>
                    <a:pt x="130" y="203"/>
                    <a:pt x="129" y="202"/>
                    <a:pt x="129" y="202"/>
                  </a:cubicBezTo>
                  <a:cubicBezTo>
                    <a:pt x="128" y="202"/>
                    <a:pt x="128" y="202"/>
                    <a:pt x="128" y="202"/>
                  </a:cubicBezTo>
                  <a:cubicBezTo>
                    <a:pt x="124" y="202"/>
                    <a:pt x="121" y="200"/>
                    <a:pt x="113" y="195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2" y="188"/>
                    <a:pt x="90" y="183"/>
                    <a:pt x="87" y="183"/>
                  </a:cubicBezTo>
                  <a:cubicBezTo>
                    <a:pt x="85" y="184"/>
                    <a:pt x="84" y="184"/>
                    <a:pt x="82" y="184"/>
                  </a:cubicBezTo>
                  <a:cubicBezTo>
                    <a:pt x="81" y="184"/>
                    <a:pt x="79" y="184"/>
                    <a:pt x="78" y="182"/>
                  </a:cubicBezTo>
                  <a:cubicBezTo>
                    <a:pt x="77" y="181"/>
                    <a:pt x="75" y="181"/>
                    <a:pt x="73" y="182"/>
                  </a:cubicBezTo>
                  <a:cubicBezTo>
                    <a:pt x="71" y="184"/>
                    <a:pt x="69" y="183"/>
                    <a:pt x="67" y="182"/>
                  </a:cubicBezTo>
                  <a:cubicBezTo>
                    <a:pt x="65" y="182"/>
                    <a:pt x="63" y="181"/>
                    <a:pt x="62" y="182"/>
                  </a:cubicBezTo>
                  <a:cubicBezTo>
                    <a:pt x="58" y="183"/>
                    <a:pt x="54" y="181"/>
                    <a:pt x="53" y="179"/>
                  </a:cubicBezTo>
                  <a:cubicBezTo>
                    <a:pt x="52" y="177"/>
                    <a:pt x="52" y="176"/>
                    <a:pt x="53" y="175"/>
                  </a:cubicBezTo>
                  <a:cubicBezTo>
                    <a:pt x="54" y="174"/>
                    <a:pt x="56" y="174"/>
                    <a:pt x="57" y="174"/>
                  </a:cubicBezTo>
                  <a:cubicBezTo>
                    <a:pt x="56" y="173"/>
                    <a:pt x="55" y="173"/>
                    <a:pt x="55" y="172"/>
                  </a:cubicBezTo>
                  <a:cubicBezTo>
                    <a:pt x="52" y="171"/>
                    <a:pt x="50" y="171"/>
                    <a:pt x="50" y="173"/>
                  </a:cubicBezTo>
                  <a:cubicBezTo>
                    <a:pt x="48" y="176"/>
                    <a:pt x="44" y="176"/>
                    <a:pt x="41" y="174"/>
                  </a:cubicBezTo>
                  <a:cubicBezTo>
                    <a:pt x="41" y="174"/>
                    <a:pt x="41" y="174"/>
                    <a:pt x="41" y="175"/>
                  </a:cubicBezTo>
                  <a:cubicBezTo>
                    <a:pt x="41" y="175"/>
                    <a:pt x="40" y="175"/>
                    <a:pt x="40" y="176"/>
                  </a:cubicBezTo>
                  <a:cubicBezTo>
                    <a:pt x="40" y="176"/>
                    <a:pt x="40" y="176"/>
                    <a:pt x="40" y="176"/>
                  </a:cubicBezTo>
                  <a:cubicBezTo>
                    <a:pt x="39" y="176"/>
                    <a:pt x="39" y="177"/>
                    <a:pt x="39" y="177"/>
                  </a:cubicBezTo>
                  <a:cubicBezTo>
                    <a:pt x="39" y="177"/>
                    <a:pt x="39" y="177"/>
                    <a:pt x="39" y="177"/>
                  </a:cubicBezTo>
                  <a:cubicBezTo>
                    <a:pt x="38" y="177"/>
                    <a:pt x="38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7" y="177"/>
                    <a:pt x="36" y="177"/>
                    <a:pt x="36" y="177"/>
                  </a:cubicBezTo>
                  <a:cubicBezTo>
                    <a:pt x="35" y="177"/>
                    <a:pt x="35" y="177"/>
                    <a:pt x="34" y="177"/>
                  </a:cubicBezTo>
                  <a:cubicBezTo>
                    <a:pt x="34" y="177"/>
                    <a:pt x="33" y="177"/>
                    <a:pt x="33" y="178"/>
                  </a:cubicBezTo>
                  <a:cubicBezTo>
                    <a:pt x="32" y="178"/>
                    <a:pt x="32" y="178"/>
                    <a:pt x="31" y="179"/>
                  </a:cubicBezTo>
                  <a:cubicBezTo>
                    <a:pt x="29" y="180"/>
                    <a:pt x="27" y="182"/>
                    <a:pt x="25" y="182"/>
                  </a:cubicBezTo>
                  <a:cubicBezTo>
                    <a:pt x="24" y="182"/>
                    <a:pt x="23" y="182"/>
                    <a:pt x="21" y="184"/>
                  </a:cubicBezTo>
                  <a:cubicBezTo>
                    <a:pt x="21" y="184"/>
                    <a:pt x="20" y="185"/>
                    <a:pt x="20" y="185"/>
                  </a:cubicBezTo>
                  <a:cubicBezTo>
                    <a:pt x="20" y="185"/>
                    <a:pt x="20" y="185"/>
                    <a:pt x="20" y="185"/>
                  </a:cubicBezTo>
                  <a:cubicBezTo>
                    <a:pt x="20" y="186"/>
                    <a:pt x="19" y="186"/>
                    <a:pt x="19" y="187"/>
                  </a:cubicBezTo>
                  <a:cubicBezTo>
                    <a:pt x="19" y="187"/>
                    <a:pt x="19" y="187"/>
                    <a:pt x="19" y="187"/>
                  </a:cubicBezTo>
                  <a:cubicBezTo>
                    <a:pt x="19" y="189"/>
                    <a:pt x="17" y="190"/>
                    <a:pt x="16" y="190"/>
                  </a:cubicBezTo>
                  <a:cubicBezTo>
                    <a:pt x="16" y="190"/>
                    <a:pt x="15" y="190"/>
                    <a:pt x="15" y="190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5" y="192"/>
                    <a:pt x="15" y="195"/>
                    <a:pt x="13" y="197"/>
                  </a:cubicBezTo>
                  <a:cubicBezTo>
                    <a:pt x="13" y="197"/>
                    <a:pt x="13" y="197"/>
                    <a:pt x="13" y="197"/>
                  </a:cubicBezTo>
                  <a:cubicBezTo>
                    <a:pt x="13" y="197"/>
                    <a:pt x="13" y="198"/>
                    <a:pt x="14" y="199"/>
                  </a:cubicBezTo>
                  <a:cubicBezTo>
                    <a:pt x="14" y="199"/>
                    <a:pt x="14" y="200"/>
                    <a:pt x="15" y="201"/>
                  </a:cubicBezTo>
                  <a:cubicBezTo>
                    <a:pt x="16" y="202"/>
                    <a:pt x="17" y="203"/>
                    <a:pt x="19" y="203"/>
                  </a:cubicBezTo>
                  <a:cubicBezTo>
                    <a:pt x="19" y="204"/>
                    <a:pt x="20" y="204"/>
                    <a:pt x="21" y="204"/>
                  </a:cubicBezTo>
                  <a:cubicBezTo>
                    <a:pt x="21" y="204"/>
                    <a:pt x="30" y="211"/>
                    <a:pt x="30" y="214"/>
                  </a:cubicBezTo>
                  <a:cubicBezTo>
                    <a:pt x="30" y="216"/>
                    <a:pt x="29" y="217"/>
                    <a:pt x="28" y="219"/>
                  </a:cubicBezTo>
                  <a:cubicBezTo>
                    <a:pt x="26" y="221"/>
                    <a:pt x="23" y="224"/>
                    <a:pt x="22" y="224"/>
                  </a:cubicBezTo>
                  <a:cubicBezTo>
                    <a:pt x="21" y="225"/>
                    <a:pt x="20" y="226"/>
                    <a:pt x="20" y="227"/>
                  </a:cubicBezTo>
                  <a:cubicBezTo>
                    <a:pt x="20" y="227"/>
                    <a:pt x="19" y="227"/>
                    <a:pt x="19" y="228"/>
                  </a:cubicBezTo>
                  <a:cubicBezTo>
                    <a:pt x="20" y="229"/>
                    <a:pt x="20" y="229"/>
                    <a:pt x="20" y="229"/>
                  </a:cubicBezTo>
                  <a:cubicBezTo>
                    <a:pt x="20" y="229"/>
                    <a:pt x="20" y="229"/>
                    <a:pt x="20" y="229"/>
                  </a:cubicBezTo>
                  <a:cubicBezTo>
                    <a:pt x="22" y="232"/>
                    <a:pt x="27" y="239"/>
                    <a:pt x="30" y="245"/>
                  </a:cubicBezTo>
                  <a:cubicBezTo>
                    <a:pt x="31" y="248"/>
                    <a:pt x="32" y="249"/>
                    <a:pt x="31" y="251"/>
                  </a:cubicBezTo>
                  <a:cubicBezTo>
                    <a:pt x="31" y="253"/>
                    <a:pt x="29" y="253"/>
                    <a:pt x="28" y="253"/>
                  </a:cubicBezTo>
                  <a:cubicBezTo>
                    <a:pt x="27" y="253"/>
                    <a:pt x="27" y="254"/>
                    <a:pt x="26" y="254"/>
                  </a:cubicBezTo>
                  <a:cubicBezTo>
                    <a:pt x="25" y="255"/>
                    <a:pt x="26" y="257"/>
                    <a:pt x="27" y="259"/>
                  </a:cubicBezTo>
                  <a:cubicBezTo>
                    <a:pt x="28" y="260"/>
                    <a:pt x="28" y="260"/>
                    <a:pt x="28" y="261"/>
                  </a:cubicBezTo>
                  <a:cubicBezTo>
                    <a:pt x="29" y="263"/>
                    <a:pt x="28" y="264"/>
                    <a:pt x="27" y="265"/>
                  </a:cubicBezTo>
                  <a:cubicBezTo>
                    <a:pt x="27" y="265"/>
                    <a:pt x="27" y="265"/>
                    <a:pt x="28" y="265"/>
                  </a:cubicBezTo>
                  <a:cubicBezTo>
                    <a:pt x="29" y="266"/>
                    <a:pt x="31" y="266"/>
                    <a:pt x="31" y="268"/>
                  </a:cubicBezTo>
                  <a:cubicBezTo>
                    <a:pt x="32" y="270"/>
                    <a:pt x="31" y="271"/>
                    <a:pt x="30" y="272"/>
                  </a:cubicBezTo>
                  <a:cubicBezTo>
                    <a:pt x="29" y="273"/>
                    <a:pt x="29" y="273"/>
                    <a:pt x="29" y="273"/>
                  </a:cubicBezTo>
                  <a:cubicBezTo>
                    <a:pt x="30" y="274"/>
                    <a:pt x="31" y="274"/>
                    <a:pt x="32" y="275"/>
                  </a:cubicBezTo>
                  <a:cubicBezTo>
                    <a:pt x="33" y="276"/>
                    <a:pt x="35" y="277"/>
                    <a:pt x="36" y="280"/>
                  </a:cubicBezTo>
                  <a:cubicBezTo>
                    <a:pt x="36" y="283"/>
                    <a:pt x="33" y="285"/>
                    <a:pt x="31" y="286"/>
                  </a:cubicBezTo>
                  <a:cubicBezTo>
                    <a:pt x="30" y="286"/>
                    <a:pt x="29" y="286"/>
                    <a:pt x="29" y="287"/>
                  </a:cubicBezTo>
                  <a:cubicBezTo>
                    <a:pt x="29" y="287"/>
                    <a:pt x="29" y="287"/>
                    <a:pt x="30" y="287"/>
                  </a:cubicBezTo>
                  <a:cubicBezTo>
                    <a:pt x="31" y="288"/>
                    <a:pt x="32" y="289"/>
                    <a:pt x="33" y="290"/>
                  </a:cubicBezTo>
                  <a:cubicBezTo>
                    <a:pt x="36" y="291"/>
                    <a:pt x="38" y="292"/>
                    <a:pt x="41" y="294"/>
                  </a:cubicBezTo>
                  <a:cubicBezTo>
                    <a:pt x="41" y="295"/>
                    <a:pt x="42" y="296"/>
                    <a:pt x="43" y="296"/>
                  </a:cubicBezTo>
                  <a:cubicBezTo>
                    <a:pt x="47" y="301"/>
                    <a:pt x="47" y="304"/>
                    <a:pt x="46" y="307"/>
                  </a:cubicBezTo>
                  <a:cubicBezTo>
                    <a:pt x="45" y="311"/>
                    <a:pt x="41" y="313"/>
                    <a:pt x="37" y="316"/>
                  </a:cubicBezTo>
                  <a:cubicBezTo>
                    <a:pt x="34" y="318"/>
                    <a:pt x="30" y="321"/>
                    <a:pt x="29" y="323"/>
                  </a:cubicBezTo>
                  <a:cubicBezTo>
                    <a:pt x="27" y="328"/>
                    <a:pt x="23" y="330"/>
                    <a:pt x="18" y="333"/>
                  </a:cubicBezTo>
                  <a:cubicBezTo>
                    <a:pt x="16" y="335"/>
                    <a:pt x="13" y="336"/>
                    <a:pt x="11" y="338"/>
                  </a:cubicBezTo>
                  <a:cubicBezTo>
                    <a:pt x="11" y="338"/>
                    <a:pt x="11" y="339"/>
                    <a:pt x="10" y="339"/>
                  </a:cubicBezTo>
                  <a:cubicBezTo>
                    <a:pt x="10" y="340"/>
                    <a:pt x="10" y="340"/>
                    <a:pt x="10" y="340"/>
                  </a:cubicBezTo>
                  <a:cubicBezTo>
                    <a:pt x="10" y="340"/>
                    <a:pt x="10" y="340"/>
                    <a:pt x="10" y="340"/>
                  </a:cubicBezTo>
                  <a:cubicBezTo>
                    <a:pt x="13" y="340"/>
                    <a:pt x="14" y="342"/>
                    <a:pt x="15" y="344"/>
                  </a:cubicBezTo>
                  <a:cubicBezTo>
                    <a:pt x="16" y="346"/>
                    <a:pt x="17" y="347"/>
                    <a:pt x="18" y="348"/>
                  </a:cubicBezTo>
                  <a:cubicBezTo>
                    <a:pt x="19" y="348"/>
                    <a:pt x="20" y="348"/>
                    <a:pt x="22" y="348"/>
                  </a:cubicBezTo>
                  <a:cubicBezTo>
                    <a:pt x="24" y="348"/>
                    <a:pt x="26" y="348"/>
                    <a:pt x="28" y="350"/>
                  </a:cubicBezTo>
                  <a:cubicBezTo>
                    <a:pt x="29" y="351"/>
                    <a:pt x="29" y="353"/>
                    <a:pt x="29" y="353"/>
                  </a:cubicBezTo>
                  <a:cubicBezTo>
                    <a:pt x="28" y="355"/>
                    <a:pt x="25" y="355"/>
                    <a:pt x="25" y="355"/>
                  </a:cubicBezTo>
                  <a:cubicBezTo>
                    <a:pt x="23" y="355"/>
                    <a:pt x="22" y="355"/>
                    <a:pt x="21" y="355"/>
                  </a:cubicBezTo>
                  <a:cubicBezTo>
                    <a:pt x="19" y="354"/>
                    <a:pt x="18" y="355"/>
                    <a:pt x="16" y="356"/>
                  </a:cubicBezTo>
                  <a:cubicBezTo>
                    <a:pt x="15" y="357"/>
                    <a:pt x="13" y="357"/>
                    <a:pt x="11" y="358"/>
                  </a:cubicBezTo>
                  <a:cubicBezTo>
                    <a:pt x="8" y="359"/>
                    <a:pt x="8" y="360"/>
                    <a:pt x="7" y="361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7" y="362"/>
                    <a:pt x="7" y="362"/>
                    <a:pt x="8" y="362"/>
                  </a:cubicBezTo>
                  <a:cubicBezTo>
                    <a:pt x="8" y="362"/>
                    <a:pt x="8" y="362"/>
                    <a:pt x="8" y="363"/>
                  </a:cubicBezTo>
                  <a:cubicBezTo>
                    <a:pt x="8" y="363"/>
                    <a:pt x="8" y="363"/>
                    <a:pt x="8" y="363"/>
                  </a:cubicBezTo>
                  <a:cubicBezTo>
                    <a:pt x="8" y="363"/>
                    <a:pt x="8" y="364"/>
                    <a:pt x="8" y="364"/>
                  </a:cubicBezTo>
                  <a:cubicBezTo>
                    <a:pt x="8" y="364"/>
                    <a:pt x="8" y="364"/>
                    <a:pt x="8" y="364"/>
                  </a:cubicBezTo>
                  <a:cubicBezTo>
                    <a:pt x="7" y="364"/>
                    <a:pt x="7" y="364"/>
                    <a:pt x="7" y="365"/>
                  </a:cubicBezTo>
                  <a:cubicBezTo>
                    <a:pt x="7" y="365"/>
                    <a:pt x="7" y="365"/>
                    <a:pt x="7" y="365"/>
                  </a:cubicBezTo>
                  <a:cubicBezTo>
                    <a:pt x="7" y="365"/>
                    <a:pt x="7" y="365"/>
                    <a:pt x="7" y="365"/>
                  </a:cubicBezTo>
                  <a:cubicBezTo>
                    <a:pt x="7" y="366"/>
                    <a:pt x="7" y="366"/>
                    <a:pt x="7" y="366"/>
                  </a:cubicBezTo>
                  <a:cubicBezTo>
                    <a:pt x="7" y="366"/>
                    <a:pt x="7" y="366"/>
                    <a:pt x="7" y="366"/>
                  </a:cubicBezTo>
                  <a:cubicBezTo>
                    <a:pt x="6" y="366"/>
                    <a:pt x="6" y="366"/>
                    <a:pt x="6" y="367"/>
                  </a:cubicBezTo>
                  <a:cubicBezTo>
                    <a:pt x="6" y="367"/>
                    <a:pt x="6" y="367"/>
                    <a:pt x="6" y="367"/>
                  </a:cubicBezTo>
                  <a:cubicBezTo>
                    <a:pt x="6" y="367"/>
                    <a:pt x="6" y="367"/>
                    <a:pt x="6" y="367"/>
                  </a:cubicBezTo>
                  <a:cubicBezTo>
                    <a:pt x="5" y="368"/>
                    <a:pt x="5" y="368"/>
                    <a:pt x="4" y="369"/>
                  </a:cubicBezTo>
                  <a:cubicBezTo>
                    <a:pt x="3" y="371"/>
                    <a:pt x="2" y="372"/>
                    <a:pt x="2" y="373"/>
                  </a:cubicBezTo>
                  <a:cubicBezTo>
                    <a:pt x="1" y="374"/>
                    <a:pt x="1" y="374"/>
                    <a:pt x="1" y="374"/>
                  </a:cubicBezTo>
                  <a:cubicBezTo>
                    <a:pt x="1" y="375"/>
                    <a:pt x="1" y="376"/>
                    <a:pt x="1" y="377"/>
                  </a:cubicBezTo>
                  <a:cubicBezTo>
                    <a:pt x="1" y="378"/>
                    <a:pt x="1" y="379"/>
                    <a:pt x="1" y="380"/>
                  </a:cubicBezTo>
                  <a:cubicBezTo>
                    <a:pt x="2" y="382"/>
                    <a:pt x="2" y="383"/>
                    <a:pt x="3" y="385"/>
                  </a:cubicBezTo>
                  <a:cubicBezTo>
                    <a:pt x="4" y="385"/>
                    <a:pt x="4" y="385"/>
                    <a:pt x="4" y="385"/>
                  </a:cubicBezTo>
                  <a:cubicBezTo>
                    <a:pt x="4" y="386"/>
                    <a:pt x="5" y="387"/>
                    <a:pt x="4" y="388"/>
                  </a:cubicBezTo>
                  <a:cubicBezTo>
                    <a:pt x="4" y="390"/>
                    <a:pt x="2" y="391"/>
                    <a:pt x="1" y="391"/>
                  </a:cubicBezTo>
                  <a:cubicBezTo>
                    <a:pt x="1" y="391"/>
                    <a:pt x="0" y="392"/>
                    <a:pt x="0" y="392"/>
                  </a:cubicBezTo>
                  <a:cubicBezTo>
                    <a:pt x="0" y="392"/>
                    <a:pt x="0" y="392"/>
                    <a:pt x="0" y="393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1" y="393"/>
                    <a:pt x="1" y="394"/>
                    <a:pt x="2" y="395"/>
                  </a:cubicBezTo>
                  <a:cubicBezTo>
                    <a:pt x="4" y="396"/>
                    <a:pt x="4" y="398"/>
                    <a:pt x="4" y="400"/>
                  </a:cubicBezTo>
                  <a:cubicBezTo>
                    <a:pt x="4" y="401"/>
                    <a:pt x="4" y="402"/>
                    <a:pt x="4" y="402"/>
                  </a:cubicBezTo>
                  <a:cubicBezTo>
                    <a:pt x="4" y="403"/>
                    <a:pt x="4" y="403"/>
                    <a:pt x="3" y="403"/>
                  </a:cubicBezTo>
                  <a:cubicBezTo>
                    <a:pt x="3" y="404"/>
                    <a:pt x="4" y="405"/>
                    <a:pt x="7" y="407"/>
                  </a:cubicBezTo>
                  <a:cubicBezTo>
                    <a:pt x="8" y="409"/>
                    <a:pt x="8" y="411"/>
                    <a:pt x="9" y="413"/>
                  </a:cubicBezTo>
                  <a:cubicBezTo>
                    <a:pt x="9" y="414"/>
                    <a:pt x="9" y="414"/>
                    <a:pt x="9" y="415"/>
                  </a:cubicBezTo>
                  <a:cubicBezTo>
                    <a:pt x="9" y="415"/>
                    <a:pt x="9" y="415"/>
                    <a:pt x="9" y="415"/>
                  </a:cubicBezTo>
                  <a:cubicBezTo>
                    <a:pt x="10" y="416"/>
                    <a:pt x="11" y="416"/>
                    <a:pt x="12" y="417"/>
                  </a:cubicBezTo>
                  <a:cubicBezTo>
                    <a:pt x="12" y="417"/>
                    <a:pt x="13" y="417"/>
                    <a:pt x="14" y="416"/>
                  </a:cubicBezTo>
                  <a:cubicBezTo>
                    <a:pt x="17" y="416"/>
                    <a:pt x="20" y="417"/>
                    <a:pt x="22" y="420"/>
                  </a:cubicBezTo>
                  <a:cubicBezTo>
                    <a:pt x="22" y="421"/>
                    <a:pt x="22" y="421"/>
                    <a:pt x="22" y="421"/>
                  </a:cubicBezTo>
                  <a:cubicBezTo>
                    <a:pt x="23" y="421"/>
                    <a:pt x="24" y="420"/>
                    <a:pt x="25" y="419"/>
                  </a:cubicBezTo>
                  <a:cubicBezTo>
                    <a:pt x="26" y="419"/>
                    <a:pt x="26" y="419"/>
                    <a:pt x="27" y="419"/>
                  </a:cubicBezTo>
                  <a:cubicBezTo>
                    <a:pt x="30" y="419"/>
                    <a:pt x="34" y="421"/>
                    <a:pt x="37" y="422"/>
                  </a:cubicBezTo>
                  <a:cubicBezTo>
                    <a:pt x="37" y="422"/>
                    <a:pt x="37" y="422"/>
                    <a:pt x="37" y="422"/>
                  </a:cubicBezTo>
                  <a:cubicBezTo>
                    <a:pt x="39" y="423"/>
                    <a:pt x="39" y="426"/>
                    <a:pt x="39" y="429"/>
                  </a:cubicBezTo>
                  <a:cubicBezTo>
                    <a:pt x="39" y="430"/>
                    <a:pt x="39" y="431"/>
                    <a:pt x="39" y="432"/>
                  </a:cubicBezTo>
                  <a:cubicBezTo>
                    <a:pt x="39" y="433"/>
                    <a:pt x="39" y="434"/>
                    <a:pt x="39" y="435"/>
                  </a:cubicBezTo>
                  <a:cubicBezTo>
                    <a:pt x="39" y="437"/>
                    <a:pt x="39" y="438"/>
                    <a:pt x="40" y="438"/>
                  </a:cubicBezTo>
                  <a:cubicBezTo>
                    <a:pt x="42" y="439"/>
                    <a:pt x="42" y="441"/>
                    <a:pt x="43" y="443"/>
                  </a:cubicBezTo>
                  <a:cubicBezTo>
                    <a:pt x="43" y="444"/>
                    <a:pt x="44" y="445"/>
                    <a:pt x="45" y="445"/>
                  </a:cubicBezTo>
                  <a:cubicBezTo>
                    <a:pt x="47" y="446"/>
                    <a:pt x="48" y="448"/>
                    <a:pt x="50" y="450"/>
                  </a:cubicBezTo>
                  <a:cubicBezTo>
                    <a:pt x="50" y="450"/>
                    <a:pt x="50" y="450"/>
                    <a:pt x="50" y="450"/>
                  </a:cubicBezTo>
                  <a:cubicBezTo>
                    <a:pt x="50" y="451"/>
                    <a:pt x="51" y="451"/>
                    <a:pt x="51" y="451"/>
                  </a:cubicBezTo>
                  <a:cubicBezTo>
                    <a:pt x="53" y="452"/>
                    <a:pt x="55" y="453"/>
                    <a:pt x="57" y="455"/>
                  </a:cubicBezTo>
                  <a:cubicBezTo>
                    <a:pt x="58" y="456"/>
                    <a:pt x="58" y="457"/>
                    <a:pt x="59" y="458"/>
                  </a:cubicBezTo>
                  <a:cubicBezTo>
                    <a:pt x="60" y="463"/>
                    <a:pt x="54" y="465"/>
                    <a:pt x="52" y="466"/>
                  </a:cubicBezTo>
                  <a:cubicBezTo>
                    <a:pt x="51" y="466"/>
                    <a:pt x="51" y="466"/>
                    <a:pt x="50" y="466"/>
                  </a:cubicBezTo>
                  <a:cubicBezTo>
                    <a:pt x="50" y="466"/>
                    <a:pt x="50" y="466"/>
                    <a:pt x="50" y="466"/>
                  </a:cubicBezTo>
                  <a:cubicBezTo>
                    <a:pt x="50" y="466"/>
                    <a:pt x="50" y="466"/>
                    <a:pt x="49" y="466"/>
                  </a:cubicBezTo>
                  <a:cubicBezTo>
                    <a:pt x="49" y="466"/>
                    <a:pt x="49" y="466"/>
                    <a:pt x="49" y="466"/>
                  </a:cubicBezTo>
                  <a:cubicBezTo>
                    <a:pt x="48" y="466"/>
                    <a:pt x="48" y="466"/>
                    <a:pt x="48" y="466"/>
                  </a:cubicBezTo>
                  <a:cubicBezTo>
                    <a:pt x="47" y="466"/>
                    <a:pt x="47" y="465"/>
                    <a:pt x="46" y="465"/>
                  </a:cubicBezTo>
                  <a:cubicBezTo>
                    <a:pt x="46" y="465"/>
                    <a:pt x="45" y="465"/>
                    <a:pt x="44" y="465"/>
                  </a:cubicBezTo>
                  <a:cubicBezTo>
                    <a:pt x="44" y="465"/>
                    <a:pt x="45" y="467"/>
                    <a:pt x="45" y="468"/>
                  </a:cubicBezTo>
                  <a:cubicBezTo>
                    <a:pt x="46" y="470"/>
                    <a:pt x="46" y="471"/>
                    <a:pt x="47" y="473"/>
                  </a:cubicBezTo>
                  <a:cubicBezTo>
                    <a:pt x="47" y="475"/>
                    <a:pt x="48" y="476"/>
                    <a:pt x="48" y="477"/>
                  </a:cubicBezTo>
                  <a:cubicBezTo>
                    <a:pt x="48" y="477"/>
                    <a:pt x="48" y="477"/>
                    <a:pt x="49" y="477"/>
                  </a:cubicBezTo>
                  <a:cubicBezTo>
                    <a:pt x="49" y="477"/>
                    <a:pt x="49" y="477"/>
                    <a:pt x="49" y="477"/>
                  </a:cubicBezTo>
                  <a:cubicBezTo>
                    <a:pt x="50" y="477"/>
                    <a:pt x="51" y="477"/>
                    <a:pt x="52" y="476"/>
                  </a:cubicBezTo>
                  <a:cubicBezTo>
                    <a:pt x="52" y="476"/>
                    <a:pt x="53" y="475"/>
                    <a:pt x="54" y="475"/>
                  </a:cubicBezTo>
                  <a:cubicBezTo>
                    <a:pt x="55" y="474"/>
                    <a:pt x="57" y="474"/>
                    <a:pt x="59" y="474"/>
                  </a:cubicBezTo>
                  <a:cubicBezTo>
                    <a:pt x="60" y="475"/>
                    <a:pt x="61" y="475"/>
                    <a:pt x="61" y="475"/>
                  </a:cubicBezTo>
                  <a:cubicBezTo>
                    <a:pt x="63" y="474"/>
                    <a:pt x="65" y="474"/>
                    <a:pt x="66" y="474"/>
                  </a:cubicBezTo>
                  <a:cubicBezTo>
                    <a:pt x="69" y="474"/>
                    <a:pt x="72" y="474"/>
                    <a:pt x="73" y="476"/>
                  </a:cubicBezTo>
                  <a:cubicBezTo>
                    <a:pt x="74" y="478"/>
                    <a:pt x="75" y="482"/>
                    <a:pt x="75" y="484"/>
                  </a:cubicBezTo>
                  <a:cubicBezTo>
                    <a:pt x="75" y="485"/>
                    <a:pt x="75" y="486"/>
                    <a:pt x="75" y="487"/>
                  </a:cubicBezTo>
                  <a:cubicBezTo>
                    <a:pt x="75" y="487"/>
                    <a:pt x="75" y="488"/>
                    <a:pt x="76" y="489"/>
                  </a:cubicBezTo>
                  <a:cubicBezTo>
                    <a:pt x="76" y="490"/>
                    <a:pt x="77" y="490"/>
                    <a:pt x="77" y="491"/>
                  </a:cubicBezTo>
                  <a:cubicBezTo>
                    <a:pt x="77" y="492"/>
                    <a:pt x="80" y="492"/>
                    <a:pt x="81" y="492"/>
                  </a:cubicBezTo>
                  <a:cubicBezTo>
                    <a:pt x="82" y="492"/>
                    <a:pt x="83" y="492"/>
                    <a:pt x="84" y="492"/>
                  </a:cubicBezTo>
                  <a:cubicBezTo>
                    <a:pt x="87" y="493"/>
                    <a:pt x="92" y="500"/>
                    <a:pt x="91" y="503"/>
                  </a:cubicBezTo>
                  <a:cubicBezTo>
                    <a:pt x="91" y="503"/>
                    <a:pt x="91" y="503"/>
                    <a:pt x="91" y="503"/>
                  </a:cubicBezTo>
                  <a:cubicBezTo>
                    <a:pt x="92" y="503"/>
                    <a:pt x="92" y="503"/>
                    <a:pt x="92" y="503"/>
                  </a:cubicBezTo>
                  <a:cubicBezTo>
                    <a:pt x="94" y="502"/>
                    <a:pt x="96" y="504"/>
                    <a:pt x="98" y="505"/>
                  </a:cubicBezTo>
                  <a:cubicBezTo>
                    <a:pt x="99" y="505"/>
                    <a:pt x="99" y="506"/>
                    <a:pt x="99" y="506"/>
                  </a:cubicBezTo>
                  <a:cubicBezTo>
                    <a:pt x="100" y="506"/>
                    <a:pt x="100" y="506"/>
                    <a:pt x="101" y="506"/>
                  </a:cubicBezTo>
                  <a:cubicBezTo>
                    <a:pt x="101" y="506"/>
                    <a:pt x="102" y="506"/>
                    <a:pt x="103" y="505"/>
                  </a:cubicBezTo>
                  <a:cubicBezTo>
                    <a:pt x="104" y="505"/>
                    <a:pt x="106" y="504"/>
                    <a:pt x="108" y="504"/>
                  </a:cubicBezTo>
                  <a:cubicBezTo>
                    <a:pt x="111" y="504"/>
                    <a:pt x="112" y="505"/>
                    <a:pt x="112" y="506"/>
                  </a:cubicBezTo>
                  <a:cubicBezTo>
                    <a:pt x="112" y="506"/>
                    <a:pt x="114" y="507"/>
                    <a:pt x="114" y="508"/>
                  </a:cubicBezTo>
                  <a:cubicBezTo>
                    <a:pt x="116" y="509"/>
                    <a:pt x="116" y="510"/>
                    <a:pt x="117" y="511"/>
                  </a:cubicBezTo>
                  <a:cubicBezTo>
                    <a:pt x="117" y="511"/>
                    <a:pt x="118" y="511"/>
                    <a:pt x="118" y="511"/>
                  </a:cubicBezTo>
                  <a:cubicBezTo>
                    <a:pt x="121" y="511"/>
                    <a:pt x="124" y="511"/>
                    <a:pt x="126" y="512"/>
                  </a:cubicBezTo>
                  <a:cubicBezTo>
                    <a:pt x="127" y="513"/>
                    <a:pt x="128" y="513"/>
                    <a:pt x="129" y="513"/>
                  </a:cubicBezTo>
                  <a:cubicBezTo>
                    <a:pt x="131" y="514"/>
                    <a:pt x="133" y="514"/>
                    <a:pt x="135" y="515"/>
                  </a:cubicBezTo>
                  <a:cubicBezTo>
                    <a:pt x="136" y="515"/>
                    <a:pt x="137" y="516"/>
                    <a:pt x="138" y="516"/>
                  </a:cubicBezTo>
                  <a:cubicBezTo>
                    <a:pt x="140" y="517"/>
                    <a:pt x="142" y="518"/>
                    <a:pt x="143" y="520"/>
                  </a:cubicBezTo>
                  <a:cubicBezTo>
                    <a:pt x="143" y="523"/>
                    <a:pt x="141" y="524"/>
                    <a:pt x="140" y="525"/>
                  </a:cubicBezTo>
                  <a:cubicBezTo>
                    <a:pt x="141" y="526"/>
                    <a:pt x="142" y="527"/>
                    <a:pt x="142" y="529"/>
                  </a:cubicBezTo>
                  <a:cubicBezTo>
                    <a:pt x="142" y="531"/>
                    <a:pt x="140" y="532"/>
                    <a:pt x="139" y="532"/>
                  </a:cubicBezTo>
                  <a:cubicBezTo>
                    <a:pt x="139" y="532"/>
                    <a:pt x="139" y="532"/>
                    <a:pt x="139" y="532"/>
                  </a:cubicBezTo>
                  <a:cubicBezTo>
                    <a:pt x="139" y="532"/>
                    <a:pt x="139" y="533"/>
                    <a:pt x="139" y="533"/>
                  </a:cubicBezTo>
                  <a:cubicBezTo>
                    <a:pt x="140" y="533"/>
                    <a:pt x="140" y="534"/>
                    <a:pt x="141" y="535"/>
                  </a:cubicBezTo>
                  <a:cubicBezTo>
                    <a:pt x="141" y="536"/>
                    <a:pt x="140" y="538"/>
                    <a:pt x="139" y="540"/>
                  </a:cubicBezTo>
                  <a:cubicBezTo>
                    <a:pt x="139" y="541"/>
                    <a:pt x="139" y="542"/>
                    <a:pt x="139" y="543"/>
                  </a:cubicBezTo>
                  <a:cubicBezTo>
                    <a:pt x="139" y="543"/>
                    <a:pt x="138" y="545"/>
                    <a:pt x="135" y="545"/>
                  </a:cubicBezTo>
                  <a:cubicBezTo>
                    <a:pt x="134" y="545"/>
                    <a:pt x="132" y="545"/>
                    <a:pt x="130" y="544"/>
                  </a:cubicBezTo>
                  <a:cubicBezTo>
                    <a:pt x="129" y="544"/>
                    <a:pt x="128" y="544"/>
                    <a:pt x="127" y="544"/>
                  </a:cubicBezTo>
                  <a:cubicBezTo>
                    <a:pt x="127" y="544"/>
                    <a:pt x="125" y="546"/>
                    <a:pt x="124" y="547"/>
                  </a:cubicBezTo>
                  <a:cubicBezTo>
                    <a:pt x="122" y="548"/>
                    <a:pt x="121" y="549"/>
                    <a:pt x="120" y="550"/>
                  </a:cubicBezTo>
                  <a:cubicBezTo>
                    <a:pt x="120" y="550"/>
                    <a:pt x="120" y="551"/>
                    <a:pt x="120" y="551"/>
                  </a:cubicBezTo>
                  <a:cubicBezTo>
                    <a:pt x="123" y="551"/>
                    <a:pt x="125" y="551"/>
                    <a:pt x="127" y="551"/>
                  </a:cubicBezTo>
                  <a:cubicBezTo>
                    <a:pt x="129" y="551"/>
                    <a:pt x="131" y="551"/>
                    <a:pt x="132" y="552"/>
                  </a:cubicBezTo>
                  <a:cubicBezTo>
                    <a:pt x="132" y="553"/>
                    <a:pt x="132" y="554"/>
                    <a:pt x="132" y="555"/>
                  </a:cubicBezTo>
                  <a:cubicBezTo>
                    <a:pt x="131" y="557"/>
                    <a:pt x="122" y="561"/>
                    <a:pt x="118" y="563"/>
                  </a:cubicBezTo>
                  <a:cubicBezTo>
                    <a:pt x="119" y="563"/>
                    <a:pt x="119" y="563"/>
                    <a:pt x="119" y="563"/>
                  </a:cubicBezTo>
                  <a:cubicBezTo>
                    <a:pt x="121" y="564"/>
                    <a:pt x="122" y="566"/>
                    <a:pt x="122" y="568"/>
                  </a:cubicBezTo>
                  <a:cubicBezTo>
                    <a:pt x="122" y="570"/>
                    <a:pt x="120" y="571"/>
                    <a:pt x="118" y="572"/>
                  </a:cubicBezTo>
                  <a:cubicBezTo>
                    <a:pt x="116" y="573"/>
                    <a:pt x="115" y="573"/>
                    <a:pt x="116" y="574"/>
                  </a:cubicBezTo>
                  <a:cubicBezTo>
                    <a:pt x="116" y="576"/>
                    <a:pt x="116" y="578"/>
                    <a:pt x="114" y="579"/>
                  </a:cubicBezTo>
                  <a:cubicBezTo>
                    <a:pt x="113" y="581"/>
                    <a:pt x="110" y="581"/>
                    <a:pt x="107" y="581"/>
                  </a:cubicBezTo>
                  <a:cubicBezTo>
                    <a:pt x="107" y="581"/>
                    <a:pt x="107" y="581"/>
                    <a:pt x="107" y="581"/>
                  </a:cubicBezTo>
                  <a:cubicBezTo>
                    <a:pt x="107" y="582"/>
                    <a:pt x="107" y="582"/>
                    <a:pt x="108" y="582"/>
                  </a:cubicBezTo>
                  <a:cubicBezTo>
                    <a:pt x="109" y="584"/>
                    <a:pt x="110" y="586"/>
                    <a:pt x="114" y="587"/>
                  </a:cubicBezTo>
                  <a:cubicBezTo>
                    <a:pt x="120" y="589"/>
                    <a:pt x="128" y="594"/>
                    <a:pt x="136" y="603"/>
                  </a:cubicBezTo>
                  <a:cubicBezTo>
                    <a:pt x="136" y="603"/>
                    <a:pt x="137" y="604"/>
                    <a:pt x="137" y="604"/>
                  </a:cubicBezTo>
                  <a:cubicBezTo>
                    <a:pt x="137" y="604"/>
                    <a:pt x="138" y="604"/>
                    <a:pt x="138" y="604"/>
                  </a:cubicBezTo>
                  <a:cubicBezTo>
                    <a:pt x="138" y="604"/>
                    <a:pt x="138" y="604"/>
                    <a:pt x="138" y="603"/>
                  </a:cubicBezTo>
                  <a:cubicBezTo>
                    <a:pt x="139" y="603"/>
                    <a:pt x="139" y="603"/>
                    <a:pt x="139" y="603"/>
                  </a:cubicBezTo>
                  <a:cubicBezTo>
                    <a:pt x="139" y="603"/>
                    <a:pt x="139" y="603"/>
                    <a:pt x="140" y="603"/>
                  </a:cubicBezTo>
                  <a:cubicBezTo>
                    <a:pt x="140" y="603"/>
                    <a:pt x="140" y="603"/>
                    <a:pt x="140" y="603"/>
                  </a:cubicBezTo>
                  <a:cubicBezTo>
                    <a:pt x="140" y="603"/>
                    <a:pt x="140" y="603"/>
                    <a:pt x="141" y="603"/>
                  </a:cubicBezTo>
                  <a:cubicBezTo>
                    <a:pt x="141" y="602"/>
                    <a:pt x="141" y="602"/>
                    <a:pt x="141" y="602"/>
                  </a:cubicBezTo>
                  <a:cubicBezTo>
                    <a:pt x="145" y="602"/>
                    <a:pt x="152" y="604"/>
                    <a:pt x="156" y="607"/>
                  </a:cubicBezTo>
                  <a:cubicBezTo>
                    <a:pt x="156" y="607"/>
                    <a:pt x="157" y="607"/>
                    <a:pt x="161" y="607"/>
                  </a:cubicBezTo>
                  <a:cubicBezTo>
                    <a:pt x="162" y="607"/>
                    <a:pt x="164" y="607"/>
                    <a:pt x="165" y="607"/>
                  </a:cubicBezTo>
                  <a:cubicBezTo>
                    <a:pt x="169" y="607"/>
                    <a:pt x="173" y="607"/>
                    <a:pt x="174" y="609"/>
                  </a:cubicBezTo>
                  <a:cubicBezTo>
                    <a:pt x="175" y="610"/>
                    <a:pt x="178" y="612"/>
                    <a:pt x="179" y="612"/>
                  </a:cubicBezTo>
                  <a:cubicBezTo>
                    <a:pt x="181" y="612"/>
                    <a:pt x="183" y="614"/>
                    <a:pt x="184" y="615"/>
                  </a:cubicBezTo>
                  <a:cubicBezTo>
                    <a:pt x="184" y="615"/>
                    <a:pt x="185" y="616"/>
                    <a:pt x="186" y="616"/>
                  </a:cubicBezTo>
                  <a:cubicBezTo>
                    <a:pt x="187" y="615"/>
                    <a:pt x="190" y="614"/>
                    <a:pt x="198" y="614"/>
                  </a:cubicBezTo>
                  <a:cubicBezTo>
                    <a:pt x="200" y="614"/>
                    <a:pt x="200" y="615"/>
                    <a:pt x="201" y="616"/>
                  </a:cubicBezTo>
                  <a:cubicBezTo>
                    <a:pt x="202" y="616"/>
                    <a:pt x="202" y="616"/>
                    <a:pt x="202" y="616"/>
                  </a:cubicBezTo>
                  <a:cubicBezTo>
                    <a:pt x="205" y="616"/>
                    <a:pt x="205" y="619"/>
                    <a:pt x="206" y="621"/>
                  </a:cubicBezTo>
                  <a:cubicBezTo>
                    <a:pt x="206" y="622"/>
                    <a:pt x="206" y="622"/>
                    <a:pt x="206" y="623"/>
                  </a:cubicBezTo>
                  <a:cubicBezTo>
                    <a:pt x="207" y="623"/>
                    <a:pt x="209" y="624"/>
                    <a:pt x="211" y="625"/>
                  </a:cubicBezTo>
                  <a:cubicBezTo>
                    <a:pt x="212" y="626"/>
                    <a:pt x="212" y="626"/>
                    <a:pt x="213" y="627"/>
                  </a:cubicBezTo>
                  <a:cubicBezTo>
                    <a:pt x="213" y="627"/>
                    <a:pt x="213" y="627"/>
                    <a:pt x="213" y="627"/>
                  </a:cubicBezTo>
                  <a:cubicBezTo>
                    <a:pt x="215" y="627"/>
                    <a:pt x="215" y="628"/>
                    <a:pt x="216" y="628"/>
                  </a:cubicBezTo>
                  <a:cubicBezTo>
                    <a:pt x="216" y="628"/>
                    <a:pt x="216" y="628"/>
                    <a:pt x="216" y="628"/>
                  </a:cubicBezTo>
                  <a:cubicBezTo>
                    <a:pt x="219" y="628"/>
                    <a:pt x="221" y="631"/>
                    <a:pt x="223" y="632"/>
                  </a:cubicBezTo>
                  <a:cubicBezTo>
                    <a:pt x="223" y="633"/>
                    <a:pt x="224" y="634"/>
                    <a:pt x="224" y="634"/>
                  </a:cubicBezTo>
                  <a:cubicBezTo>
                    <a:pt x="225" y="634"/>
                    <a:pt x="225" y="634"/>
                    <a:pt x="225" y="634"/>
                  </a:cubicBezTo>
                  <a:cubicBezTo>
                    <a:pt x="225" y="634"/>
                    <a:pt x="225" y="634"/>
                    <a:pt x="226" y="634"/>
                  </a:cubicBezTo>
                  <a:cubicBezTo>
                    <a:pt x="226" y="634"/>
                    <a:pt x="226" y="634"/>
                    <a:pt x="226" y="634"/>
                  </a:cubicBezTo>
                  <a:cubicBezTo>
                    <a:pt x="226" y="634"/>
                    <a:pt x="227" y="634"/>
                    <a:pt x="227" y="635"/>
                  </a:cubicBezTo>
                  <a:cubicBezTo>
                    <a:pt x="227" y="635"/>
                    <a:pt x="228" y="635"/>
                    <a:pt x="228" y="635"/>
                  </a:cubicBezTo>
                  <a:cubicBezTo>
                    <a:pt x="229" y="633"/>
                    <a:pt x="230" y="633"/>
                    <a:pt x="232" y="632"/>
                  </a:cubicBezTo>
                  <a:cubicBezTo>
                    <a:pt x="232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4" y="631"/>
                    <a:pt x="234" y="631"/>
                    <a:pt x="234" y="631"/>
                  </a:cubicBezTo>
                  <a:cubicBezTo>
                    <a:pt x="234" y="631"/>
                    <a:pt x="234" y="631"/>
                    <a:pt x="234" y="631"/>
                  </a:cubicBezTo>
                  <a:cubicBezTo>
                    <a:pt x="226" y="621"/>
                    <a:pt x="222" y="614"/>
                    <a:pt x="222" y="611"/>
                  </a:cubicBezTo>
                  <a:cubicBezTo>
                    <a:pt x="222" y="610"/>
                    <a:pt x="222" y="609"/>
                    <a:pt x="222" y="608"/>
                  </a:cubicBezTo>
                  <a:cubicBezTo>
                    <a:pt x="223" y="604"/>
                    <a:pt x="223" y="601"/>
                    <a:pt x="218" y="597"/>
                  </a:cubicBezTo>
                  <a:cubicBezTo>
                    <a:pt x="216" y="595"/>
                    <a:pt x="215" y="593"/>
                    <a:pt x="215" y="591"/>
                  </a:cubicBezTo>
                  <a:cubicBezTo>
                    <a:pt x="214" y="588"/>
                    <a:pt x="217" y="585"/>
                    <a:pt x="220" y="582"/>
                  </a:cubicBezTo>
                  <a:cubicBezTo>
                    <a:pt x="221" y="581"/>
                    <a:pt x="222" y="579"/>
                    <a:pt x="224" y="578"/>
                  </a:cubicBezTo>
                  <a:cubicBezTo>
                    <a:pt x="227" y="574"/>
                    <a:pt x="232" y="572"/>
                    <a:pt x="237" y="569"/>
                  </a:cubicBezTo>
                  <a:cubicBezTo>
                    <a:pt x="238" y="569"/>
                    <a:pt x="240" y="568"/>
                    <a:pt x="241" y="567"/>
                  </a:cubicBezTo>
                  <a:cubicBezTo>
                    <a:pt x="241" y="567"/>
                    <a:pt x="241" y="567"/>
                    <a:pt x="241" y="567"/>
                  </a:cubicBezTo>
                  <a:cubicBezTo>
                    <a:pt x="237" y="565"/>
                    <a:pt x="235" y="563"/>
                    <a:pt x="235" y="561"/>
                  </a:cubicBezTo>
                  <a:cubicBezTo>
                    <a:pt x="235" y="560"/>
                    <a:pt x="236" y="559"/>
                    <a:pt x="238" y="558"/>
                  </a:cubicBezTo>
                  <a:cubicBezTo>
                    <a:pt x="239" y="558"/>
                    <a:pt x="239" y="558"/>
                    <a:pt x="239" y="558"/>
                  </a:cubicBezTo>
                  <a:cubicBezTo>
                    <a:pt x="238" y="557"/>
                    <a:pt x="237" y="555"/>
                    <a:pt x="236" y="554"/>
                  </a:cubicBezTo>
                  <a:cubicBezTo>
                    <a:pt x="234" y="553"/>
                    <a:pt x="233" y="551"/>
                    <a:pt x="232" y="550"/>
                  </a:cubicBezTo>
                  <a:cubicBezTo>
                    <a:pt x="232" y="549"/>
                    <a:pt x="231" y="547"/>
                    <a:pt x="230" y="547"/>
                  </a:cubicBezTo>
                  <a:cubicBezTo>
                    <a:pt x="230" y="547"/>
                    <a:pt x="230" y="547"/>
                    <a:pt x="229" y="547"/>
                  </a:cubicBezTo>
                  <a:cubicBezTo>
                    <a:pt x="229" y="547"/>
                    <a:pt x="229" y="547"/>
                    <a:pt x="229" y="547"/>
                  </a:cubicBezTo>
                  <a:cubicBezTo>
                    <a:pt x="228" y="547"/>
                    <a:pt x="227" y="547"/>
                    <a:pt x="226" y="547"/>
                  </a:cubicBezTo>
                  <a:cubicBezTo>
                    <a:pt x="226" y="547"/>
                    <a:pt x="225" y="547"/>
                    <a:pt x="224" y="547"/>
                  </a:cubicBezTo>
                  <a:cubicBezTo>
                    <a:pt x="224" y="547"/>
                    <a:pt x="223" y="547"/>
                    <a:pt x="223" y="547"/>
                  </a:cubicBezTo>
                  <a:cubicBezTo>
                    <a:pt x="222" y="548"/>
                    <a:pt x="221" y="548"/>
                    <a:pt x="220" y="547"/>
                  </a:cubicBezTo>
                  <a:cubicBezTo>
                    <a:pt x="220" y="547"/>
                    <a:pt x="219" y="547"/>
                    <a:pt x="219" y="546"/>
                  </a:cubicBezTo>
                  <a:cubicBezTo>
                    <a:pt x="218" y="546"/>
                    <a:pt x="218" y="545"/>
                    <a:pt x="218" y="543"/>
                  </a:cubicBezTo>
                  <a:cubicBezTo>
                    <a:pt x="218" y="542"/>
                    <a:pt x="218" y="541"/>
                    <a:pt x="218" y="539"/>
                  </a:cubicBezTo>
                  <a:cubicBezTo>
                    <a:pt x="218" y="539"/>
                    <a:pt x="217" y="538"/>
                    <a:pt x="217" y="538"/>
                  </a:cubicBezTo>
                  <a:cubicBezTo>
                    <a:pt x="216" y="538"/>
                    <a:pt x="216" y="538"/>
                    <a:pt x="216" y="538"/>
                  </a:cubicBezTo>
                  <a:cubicBezTo>
                    <a:pt x="214" y="538"/>
                    <a:pt x="213" y="537"/>
                    <a:pt x="212" y="536"/>
                  </a:cubicBezTo>
                  <a:cubicBezTo>
                    <a:pt x="212" y="535"/>
                    <a:pt x="211" y="534"/>
                    <a:pt x="212" y="532"/>
                  </a:cubicBezTo>
                  <a:cubicBezTo>
                    <a:pt x="212" y="531"/>
                    <a:pt x="214" y="527"/>
                    <a:pt x="216" y="526"/>
                  </a:cubicBezTo>
                  <a:cubicBezTo>
                    <a:pt x="217" y="526"/>
                    <a:pt x="217" y="525"/>
                    <a:pt x="218" y="525"/>
                  </a:cubicBezTo>
                  <a:cubicBezTo>
                    <a:pt x="218" y="525"/>
                    <a:pt x="218" y="525"/>
                    <a:pt x="218" y="525"/>
                  </a:cubicBezTo>
                  <a:cubicBezTo>
                    <a:pt x="217" y="524"/>
                    <a:pt x="216" y="524"/>
                    <a:pt x="215" y="523"/>
                  </a:cubicBezTo>
                  <a:cubicBezTo>
                    <a:pt x="215" y="522"/>
                    <a:pt x="214" y="520"/>
                    <a:pt x="215" y="518"/>
                  </a:cubicBezTo>
                  <a:cubicBezTo>
                    <a:pt x="216" y="516"/>
                    <a:pt x="218" y="515"/>
                    <a:pt x="219" y="514"/>
                  </a:cubicBezTo>
                  <a:cubicBezTo>
                    <a:pt x="221" y="513"/>
                    <a:pt x="221" y="513"/>
                    <a:pt x="221" y="512"/>
                  </a:cubicBezTo>
                  <a:cubicBezTo>
                    <a:pt x="221" y="508"/>
                    <a:pt x="224" y="505"/>
                    <a:pt x="227" y="505"/>
                  </a:cubicBezTo>
                  <a:cubicBezTo>
                    <a:pt x="228" y="505"/>
                    <a:pt x="229" y="505"/>
                    <a:pt x="231" y="506"/>
                  </a:cubicBezTo>
                  <a:cubicBezTo>
                    <a:pt x="232" y="507"/>
                    <a:pt x="233" y="509"/>
                    <a:pt x="234" y="511"/>
                  </a:cubicBezTo>
                  <a:cubicBezTo>
                    <a:pt x="235" y="512"/>
                    <a:pt x="236" y="514"/>
                    <a:pt x="237" y="514"/>
                  </a:cubicBezTo>
                  <a:cubicBezTo>
                    <a:pt x="237" y="514"/>
                    <a:pt x="238" y="514"/>
                    <a:pt x="238" y="514"/>
                  </a:cubicBezTo>
                  <a:cubicBezTo>
                    <a:pt x="238" y="513"/>
                    <a:pt x="239" y="513"/>
                    <a:pt x="239" y="513"/>
                  </a:cubicBezTo>
                  <a:cubicBezTo>
                    <a:pt x="239" y="512"/>
                    <a:pt x="238" y="511"/>
                    <a:pt x="238" y="510"/>
                  </a:cubicBezTo>
                  <a:cubicBezTo>
                    <a:pt x="238" y="510"/>
                    <a:pt x="238" y="509"/>
                    <a:pt x="237" y="509"/>
                  </a:cubicBezTo>
                  <a:cubicBezTo>
                    <a:pt x="237" y="507"/>
                    <a:pt x="236" y="505"/>
                    <a:pt x="238" y="503"/>
                  </a:cubicBezTo>
                  <a:cubicBezTo>
                    <a:pt x="238" y="502"/>
                    <a:pt x="240" y="501"/>
                    <a:pt x="242" y="500"/>
                  </a:cubicBezTo>
                  <a:cubicBezTo>
                    <a:pt x="243" y="500"/>
                    <a:pt x="244" y="500"/>
                    <a:pt x="244" y="498"/>
                  </a:cubicBezTo>
                  <a:cubicBezTo>
                    <a:pt x="244" y="497"/>
                    <a:pt x="245" y="495"/>
                    <a:pt x="248" y="495"/>
                  </a:cubicBezTo>
                  <a:cubicBezTo>
                    <a:pt x="251" y="495"/>
                    <a:pt x="255" y="492"/>
                    <a:pt x="257" y="491"/>
                  </a:cubicBezTo>
                  <a:cubicBezTo>
                    <a:pt x="258" y="490"/>
                    <a:pt x="259" y="490"/>
                    <a:pt x="260" y="490"/>
                  </a:cubicBezTo>
                  <a:cubicBezTo>
                    <a:pt x="260" y="489"/>
                    <a:pt x="260" y="489"/>
                    <a:pt x="260" y="489"/>
                  </a:cubicBezTo>
                  <a:cubicBezTo>
                    <a:pt x="264" y="488"/>
                    <a:pt x="267" y="486"/>
                    <a:pt x="270" y="487"/>
                  </a:cubicBezTo>
                  <a:cubicBezTo>
                    <a:pt x="270" y="487"/>
                    <a:pt x="271" y="488"/>
                    <a:pt x="271" y="488"/>
                  </a:cubicBezTo>
                  <a:cubicBezTo>
                    <a:pt x="272" y="488"/>
                    <a:pt x="272" y="489"/>
                    <a:pt x="273" y="489"/>
                  </a:cubicBezTo>
                  <a:cubicBezTo>
                    <a:pt x="273" y="489"/>
                    <a:pt x="273" y="489"/>
                    <a:pt x="273" y="488"/>
                  </a:cubicBezTo>
                  <a:cubicBezTo>
                    <a:pt x="274" y="486"/>
                    <a:pt x="276" y="485"/>
                    <a:pt x="279" y="485"/>
                  </a:cubicBezTo>
                  <a:cubicBezTo>
                    <a:pt x="281" y="485"/>
                    <a:pt x="284" y="486"/>
                    <a:pt x="285" y="488"/>
                  </a:cubicBezTo>
                  <a:cubicBezTo>
                    <a:pt x="285" y="488"/>
                    <a:pt x="288" y="489"/>
                    <a:pt x="289" y="489"/>
                  </a:cubicBezTo>
                  <a:cubicBezTo>
                    <a:pt x="292" y="490"/>
                    <a:pt x="295" y="490"/>
                    <a:pt x="297" y="491"/>
                  </a:cubicBezTo>
                  <a:cubicBezTo>
                    <a:pt x="298" y="492"/>
                    <a:pt x="298" y="492"/>
                    <a:pt x="298" y="492"/>
                  </a:cubicBezTo>
                  <a:cubicBezTo>
                    <a:pt x="303" y="495"/>
                    <a:pt x="306" y="498"/>
                    <a:pt x="307" y="500"/>
                  </a:cubicBezTo>
                  <a:cubicBezTo>
                    <a:pt x="308" y="498"/>
                    <a:pt x="309" y="498"/>
                    <a:pt x="310" y="498"/>
                  </a:cubicBezTo>
                  <a:cubicBezTo>
                    <a:pt x="312" y="498"/>
                    <a:pt x="313" y="499"/>
                    <a:pt x="316" y="501"/>
                  </a:cubicBezTo>
                  <a:cubicBezTo>
                    <a:pt x="317" y="501"/>
                    <a:pt x="319" y="502"/>
                    <a:pt x="320" y="502"/>
                  </a:cubicBezTo>
                  <a:cubicBezTo>
                    <a:pt x="322" y="502"/>
                    <a:pt x="323" y="501"/>
                    <a:pt x="324" y="501"/>
                  </a:cubicBezTo>
                  <a:cubicBezTo>
                    <a:pt x="325" y="498"/>
                    <a:pt x="330" y="495"/>
                    <a:pt x="334" y="495"/>
                  </a:cubicBezTo>
                  <a:cubicBezTo>
                    <a:pt x="336" y="495"/>
                    <a:pt x="337" y="496"/>
                    <a:pt x="338" y="496"/>
                  </a:cubicBezTo>
                  <a:cubicBezTo>
                    <a:pt x="338" y="497"/>
                    <a:pt x="338" y="497"/>
                    <a:pt x="338" y="497"/>
                  </a:cubicBezTo>
                  <a:cubicBezTo>
                    <a:pt x="339" y="497"/>
                    <a:pt x="340" y="498"/>
                    <a:pt x="340" y="498"/>
                  </a:cubicBezTo>
                  <a:cubicBezTo>
                    <a:pt x="340" y="498"/>
                    <a:pt x="340" y="498"/>
                    <a:pt x="341" y="497"/>
                  </a:cubicBezTo>
                  <a:cubicBezTo>
                    <a:pt x="343" y="495"/>
                    <a:pt x="346" y="494"/>
                    <a:pt x="349" y="494"/>
                  </a:cubicBezTo>
                  <a:cubicBezTo>
                    <a:pt x="352" y="494"/>
                    <a:pt x="355" y="496"/>
                    <a:pt x="356" y="498"/>
                  </a:cubicBezTo>
                  <a:cubicBezTo>
                    <a:pt x="356" y="499"/>
                    <a:pt x="357" y="500"/>
                    <a:pt x="361" y="500"/>
                  </a:cubicBezTo>
                  <a:cubicBezTo>
                    <a:pt x="364" y="500"/>
                    <a:pt x="365" y="502"/>
                    <a:pt x="366" y="503"/>
                  </a:cubicBezTo>
                  <a:cubicBezTo>
                    <a:pt x="366" y="503"/>
                    <a:pt x="366" y="503"/>
                    <a:pt x="366" y="504"/>
                  </a:cubicBezTo>
                  <a:cubicBezTo>
                    <a:pt x="366" y="503"/>
                    <a:pt x="367" y="503"/>
                    <a:pt x="367" y="502"/>
                  </a:cubicBezTo>
                  <a:cubicBezTo>
                    <a:pt x="367" y="501"/>
                    <a:pt x="368" y="500"/>
                    <a:pt x="369" y="499"/>
                  </a:cubicBezTo>
                  <a:cubicBezTo>
                    <a:pt x="369" y="499"/>
                    <a:pt x="370" y="498"/>
                    <a:pt x="371" y="498"/>
                  </a:cubicBezTo>
                  <a:cubicBezTo>
                    <a:pt x="371" y="498"/>
                    <a:pt x="371" y="498"/>
                    <a:pt x="371" y="498"/>
                  </a:cubicBezTo>
                  <a:cubicBezTo>
                    <a:pt x="373" y="499"/>
                    <a:pt x="374" y="499"/>
                    <a:pt x="375" y="500"/>
                  </a:cubicBezTo>
                  <a:cubicBezTo>
                    <a:pt x="376" y="501"/>
                    <a:pt x="378" y="502"/>
                    <a:pt x="379" y="502"/>
                  </a:cubicBezTo>
                  <a:cubicBezTo>
                    <a:pt x="383" y="502"/>
                    <a:pt x="384" y="501"/>
                    <a:pt x="384" y="500"/>
                  </a:cubicBezTo>
                  <a:cubicBezTo>
                    <a:pt x="384" y="496"/>
                    <a:pt x="384" y="494"/>
                    <a:pt x="383" y="494"/>
                  </a:cubicBezTo>
                  <a:cubicBezTo>
                    <a:pt x="382" y="494"/>
                    <a:pt x="380" y="493"/>
                    <a:pt x="379" y="493"/>
                  </a:cubicBezTo>
                  <a:cubicBezTo>
                    <a:pt x="378" y="492"/>
                    <a:pt x="377" y="491"/>
                    <a:pt x="375" y="491"/>
                  </a:cubicBezTo>
                  <a:cubicBezTo>
                    <a:pt x="372" y="491"/>
                    <a:pt x="370" y="488"/>
                    <a:pt x="369" y="486"/>
                  </a:cubicBezTo>
                  <a:cubicBezTo>
                    <a:pt x="369" y="484"/>
                    <a:pt x="370" y="482"/>
                    <a:pt x="372" y="482"/>
                  </a:cubicBezTo>
                  <a:cubicBezTo>
                    <a:pt x="375" y="480"/>
                    <a:pt x="377" y="479"/>
                    <a:pt x="378" y="478"/>
                  </a:cubicBezTo>
                  <a:cubicBezTo>
                    <a:pt x="377" y="477"/>
                    <a:pt x="376" y="473"/>
                    <a:pt x="377" y="470"/>
                  </a:cubicBezTo>
                  <a:cubicBezTo>
                    <a:pt x="378" y="469"/>
                    <a:pt x="379" y="468"/>
                    <a:pt x="381" y="467"/>
                  </a:cubicBezTo>
                  <a:cubicBezTo>
                    <a:pt x="382" y="467"/>
                    <a:pt x="384" y="467"/>
                    <a:pt x="385" y="467"/>
                  </a:cubicBezTo>
                  <a:cubicBezTo>
                    <a:pt x="386" y="467"/>
                    <a:pt x="387" y="467"/>
                    <a:pt x="387" y="467"/>
                  </a:cubicBezTo>
                  <a:cubicBezTo>
                    <a:pt x="385" y="466"/>
                    <a:pt x="383" y="465"/>
                    <a:pt x="382" y="463"/>
                  </a:cubicBezTo>
                  <a:cubicBezTo>
                    <a:pt x="380" y="461"/>
                    <a:pt x="379" y="453"/>
                    <a:pt x="382" y="451"/>
                  </a:cubicBezTo>
                  <a:cubicBezTo>
                    <a:pt x="383" y="451"/>
                    <a:pt x="384" y="451"/>
                    <a:pt x="385" y="451"/>
                  </a:cubicBezTo>
                  <a:cubicBezTo>
                    <a:pt x="386" y="451"/>
                    <a:pt x="386" y="451"/>
                    <a:pt x="387" y="451"/>
                  </a:cubicBezTo>
                  <a:cubicBezTo>
                    <a:pt x="389" y="451"/>
                    <a:pt x="391" y="451"/>
                    <a:pt x="392" y="451"/>
                  </a:cubicBezTo>
                  <a:cubicBezTo>
                    <a:pt x="393" y="450"/>
                    <a:pt x="395" y="450"/>
                    <a:pt x="397" y="450"/>
                  </a:cubicBezTo>
                  <a:cubicBezTo>
                    <a:pt x="398" y="450"/>
                    <a:pt x="399" y="450"/>
                    <a:pt x="400" y="450"/>
                  </a:cubicBezTo>
                  <a:cubicBezTo>
                    <a:pt x="402" y="450"/>
                    <a:pt x="403" y="450"/>
                    <a:pt x="404" y="450"/>
                  </a:cubicBezTo>
                  <a:cubicBezTo>
                    <a:pt x="404" y="450"/>
                    <a:pt x="404" y="450"/>
                    <a:pt x="405" y="449"/>
                  </a:cubicBezTo>
                  <a:cubicBezTo>
                    <a:pt x="409" y="446"/>
                    <a:pt x="418" y="445"/>
                    <a:pt x="423" y="445"/>
                  </a:cubicBezTo>
                  <a:cubicBezTo>
                    <a:pt x="425" y="445"/>
                    <a:pt x="427" y="445"/>
                    <a:pt x="429" y="444"/>
                  </a:cubicBezTo>
                  <a:cubicBezTo>
                    <a:pt x="431" y="443"/>
                    <a:pt x="432" y="442"/>
                    <a:pt x="434" y="442"/>
                  </a:cubicBezTo>
                  <a:cubicBezTo>
                    <a:pt x="440" y="441"/>
                    <a:pt x="448" y="440"/>
                    <a:pt x="450" y="439"/>
                  </a:cubicBezTo>
                  <a:cubicBezTo>
                    <a:pt x="451" y="439"/>
                    <a:pt x="452" y="438"/>
                    <a:pt x="455" y="438"/>
                  </a:cubicBezTo>
                  <a:cubicBezTo>
                    <a:pt x="457" y="437"/>
                    <a:pt x="464" y="436"/>
                    <a:pt x="465" y="435"/>
                  </a:cubicBezTo>
                  <a:cubicBezTo>
                    <a:pt x="466" y="431"/>
                    <a:pt x="476" y="430"/>
                    <a:pt x="478" y="430"/>
                  </a:cubicBezTo>
                  <a:cubicBezTo>
                    <a:pt x="480" y="430"/>
                    <a:pt x="481" y="430"/>
                    <a:pt x="482" y="430"/>
                  </a:cubicBezTo>
                  <a:cubicBezTo>
                    <a:pt x="485" y="432"/>
                    <a:pt x="487" y="432"/>
                    <a:pt x="489" y="432"/>
                  </a:cubicBezTo>
                  <a:cubicBezTo>
                    <a:pt x="491" y="431"/>
                    <a:pt x="496" y="432"/>
                    <a:pt x="498" y="434"/>
                  </a:cubicBezTo>
                  <a:cubicBezTo>
                    <a:pt x="499" y="436"/>
                    <a:pt x="499" y="437"/>
                    <a:pt x="499" y="438"/>
                  </a:cubicBezTo>
                  <a:cubicBezTo>
                    <a:pt x="499" y="439"/>
                    <a:pt x="499" y="440"/>
                    <a:pt x="500" y="442"/>
                  </a:cubicBezTo>
                  <a:cubicBezTo>
                    <a:pt x="500" y="443"/>
                    <a:pt x="501" y="445"/>
                    <a:pt x="501" y="446"/>
                  </a:cubicBezTo>
                  <a:cubicBezTo>
                    <a:pt x="501" y="448"/>
                    <a:pt x="500" y="449"/>
                    <a:pt x="499" y="449"/>
                  </a:cubicBezTo>
                  <a:cubicBezTo>
                    <a:pt x="499" y="449"/>
                    <a:pt x="499" y="449"/>
                    <a:pt x="499" y="449"/>
                  </a:cubicBezTo>
                  <a:cubicBezTo>
                    <a:pt x="500" y="449"/>
                    <a:pt x="500" y="449"/>
                    <a:pt x="500" y="449"/>
                  </a:cubicBezTo>
                  <a:cubicBezTo>
                    <a:pt x="503" y="449"/>
                    <a:pt x="506" y="448"/>
                    <a:pt x="506" y="448"/>
                  </a:cubicBezTo>
                  <a:cubicBezTo>
                    <a:pt x="507" y="446"/>
                    <a:pt x="509" y="446"/>
                    <a:pt x="509" y="446"/>
                  </a:cubicBezTo>
                  <a:cubicBezTo>
                    <a:pt x="512" y="446"/>
                    <a:pt x="513" y="448"/>
                    <a:pt x="514" y="451"/>
                  </a:cubicBezTo>
                  <a:cubicBezTo>
                    <a:pt x="515" y="450"/>
                    <a:pt x="516" y="449"/>
                    <a:pt x="517" y="449"/>
                  </a:cubicBezTo>
                  <a:cubicBezTo>
                    <a:pt x="518" y="449"/>
                    <a:pt x="521" y="450"/>
                    <a:pt x="522" y="452"/>
                  </a:cubicBezTo>
                  <a:cubicBezTo>
                    <a:pt x="522" y="452"/>
                    <a:pt x="523" y="451"/>
                    <a:pt x="523" y="451"/>
                  </a:cubicBezTo>
                  <a:cubicBezTo>
                    <a:pt x="524" y="451"/>
                    <a:pt x="525" y="451"/>
                    <a:pt x="526" y="451"/>
                  </a:cubicBezTo>
                  <a:cubicBezTo>
                    <a:pt x="527" y="451"/>
                    <a:pt x="529" y="452"/>
                    <a:pt x="529" y="454"/>
                  </a:cubicBezTo>
                  <a:cubicBezTo>
                    <a:pt x="529" y="456"/>
                    <a:pt x="527" y="457"/>
                    <a:pt x="526" y="458"/>
                  </a:cubicBezTo>
                  <a:cubicBezTo>
                    <a:pt x="525" y="459"/>
                    <a:pt x="524" y="459"/>
                    <a:pt x="524" y="460"/>
                  </a:cubicBezTo>
                  <a:cubicBezTo>
                    <a:pt x="524" y="460"/>
                    <a:pt x="524" y="460"/>
                    <a:pt x="524" y="460"/>
                  </a:cubicBezTo>
                  <a:cubicBezTo>
                    <a:pt x="524" y="460"/>
                    <a:pt x="525" y="459"/>
                    <a:pt x="526" y="459"/>
                  </a:cubicBezTo>
                  <a:cubicBezTo>
                    <a:pt x="527" y="458"/>
                    <a:pt x="529" y="457"/>
                    <a:pt x="531" y="457"/>
                  </a:cubicBezTo>
                  <a:cubicBezTo>
                    <a:pt x="531" y="457"/>
                    <a:pt x="531" y="457"/>
                    <a:pt x="532" y="457"/>
                  </a:cubicBezTo>
                  <a:cubicBezTo>
                    <a:pt x="532" y="457"/>
                    <a:pt x="532" y="457"/>
                    <a:pt x="532" y="457"/>
                  </a:cubicBezTo>
                  <a:cubicBezTo>
                    <a:pt x="533" y="457"/>
                    <a:pt x="536" y="456"/>
                    <a:pt x="538" y="455"/>
                  </a:cubicBezTo>
                  <a:cubicBezTo>
                    <a:pt x="540" y="454"/>
                    <a:pt x="541" y="453"/>
                    <a:pt x="543" y="452"/>
                  </a:cubicBezTo>
                  <a:cubicBezTo>
                    <a:pt x="545" y="452"/>
                    <a:pt x="548" y="450"/>
                    <a:pt x="550" y="449"/>
                  </a:cubicBezTo>
                  <a:cubicBezTo>
                    <a:pt x="551" y="448"/>
                    <a:pt x="552" y="447"/>
                    <a:pt x="553" y="447"/>
                  </a:cubicBezTo>
                  <a:cubicBezTo>
                    <a:pt x="554" y="446"/>
                    <a:pt x="555" y="446"/>
                    <a:pt x="557" y="445"/>
                  </a:cubicBezTo>
                  <a:cubicBezTo>
                    <a:pt x="557" y="445"/>
                    <a:pt x="558" y="445"/>
                    <a:pt x="558" y="445"/>
                  </a:cubicBezTo>
                  <a:cubicBezTo>
                    <a:pt x="560" y="445"/>
                    <a:pt x="563" y="446"/>
                    <a:pt x="563" y="447"/>
                  </a:cubicBezTo>
                  <a:cubicBezTo>
                    <a:pt x="563" y="448"/>
                    <a:pt x="564" y="449"/>
                    <a:pt x="563" y="451"/>
                  </a:cubicBezTo>
                  <a:cubicBezTo>
                    <a:pt x="562" y="452"/>
                    <a:pt x="561" y="452"/>
                    <a:pt x="561" y="453"/>
                  </a:cubicBezTo>
                  <a:cubicBezTo>
                    <a:pt x="561" y="453"/>
                    <a:pt x="562" y="455"/>
                    <a:pt x="565" y="456"/>
                  </a:cubicBezTo>
                  <a:cubicBezTo>
                    <a:pt x="572" y="458"/>
                    <a:pt x="580" y="470"/>
                    <a:pt x="585" y="478"/>
                  </a:cubicBezTo>
                  <a:cubicBezTo>
                    <a:pt x="587" y="481"/>
                    <a:pt x="587" y="481"/>
                    <a:pt x="587" y="481"/>
                  </a:cubicBezTo>
                  <a:cubicBezTo>
                    <a:pt x="589" y="484"/>
                    <a:pt x="591" y="488"/>
                    <a:pt x="593" y="492"/>
                  </a:cubicBezTo>
                  <a:cubicBezTo>
                    <a:pt x="594" y="495"/>
                    <a:pt x="596" y="499"/>
                    <a:pt x="597" y="500"/>
                  </a:cubicBezTo>
                  <a:cubicBezTo>
                    <a:pt x="597" y="500"/>
                    <a:pt x="598" y="499"/>
                    <a:pt x="598" y="498"/>
                  </a:cubicBezTo>
                  <a:cubicBezTo>
                    <a:pt x="599" y="497"/>
                    <a:pt x="600" y="495"/>
                    <a:pt x="601" y="494"/>
                  </a:cubicBezTo>
                  <a:cubicBezTo>
                    <a:pt x="602" y="494"/>
                    <a:pt x="602" y="493"/>
                    <a:pt x="603" y="493"/>
                  </a:cubicBezTo>
                  <a:cubicBezTo>
                    <a:pt x="606" y="493"/>
                    <a:pt x="608" y="495"/>
                    <a:pt x="610" y="497"/>
                  </a:cubicBezTo>
                  <a:cubicBezTo>
                    <a:pt x="611" y="498"/>
                    <a:pt x="612" y="499"/>
                    <a:pt x="613" y="499"/>
                  </a:cubicBezTo>
                  <a:cubicBezTo>
                    <a:pt x="614" y="500"/>
                    <a:pt x="615" y="500"/>
                    <a:pt x="616" y="500"/>
                  </a:cubicBezTo>
                  <a:cubicBezTo>
                    <a:pt x="618" y="501"/>
                    <a:pt x="621" y="502"/>
                    <a:pt x="622" y="501"/>
                  </a:cubicBezTo>
                  <a:cubicBezTo>
                    <a:pt x="623" y="501"/>
                    <a:pt x="624" y="501"/>
                    <a:pt x="625" y="500"/>
                  </a:cubicBezTo>
                  <a:cubicBezTo>
                    <a:pt x="629" y="499"/>
                    <a:pt x="633" y="497"/>
                    <a:pt x="635" y="498"/>
                  </a:cubicBezTo>
                  <a:cubicBezTo>
                    <a:pt x="636" y="498"/>
                    <a:pt x="636" y="499"/>
                    <a:pt x="637" y="499"/>
                  </a:cubicBezTo>
                  <a:cubicBezTo>
                    <a:pt x="639" y="500"/>
                    <a:pt x="642" y="501"/>
                    <a:pt x="643" y="505"/>
                  </a:cubicBezTo>
                  <a:cubicBezTo>
                    <a:pt x="645" y="509"/>
                    <a:pt x="647" y="510"/>
                    <a:pt x="649" y="510"/>
                  </a:cubicBezTo>
                  <a:cubicBezTo>
                    <a:pt x="650" y="510"/>
                    <a:pt x="653" y="510"/>
                    <a:pt x="653" y="516"/>
                  </a:cubicBezTo>
                  <a:cubicBezTo>
                    <a:pt x="653" y="517"/>
                    <a:pt x="656" y="519"/>
                    <a:pt x="657" y="519"/>
                  </a:cubicBezTo>
                  <a:cubicBezTo>
                    <a:pt x="659" y="519"/>
                    <a:pt x="664" y="518"/>
                    <a:pt x="665" y="517"/>
                  </a:cubicBezTo>
                  <a:cubicBezTo>
                    <a:pt x="666" y="516"/>
                    <a:pt x="667" y="516"/>
                    <a:pt x="668" y="516"/>
                  </a:cubicBezTo>
                  <a:cubicBezTo>
                    <a:pt x="670" y="516"/>
                    <a:pt x="671" y="517"/>
                    <a:pt x="672" y="519"/>
                  </a:cubicBezTo>
                  <a:cubicBezTo>
                    <a:pt x="672" y="519"/>
                    <a:pt x="672" y="520"/>
                    <a:pt x="672" y="520"/>
                  </a:cubicBezTo>
                  <a:cubicBezTo>
                    <a:pt x="672" y="520"/>
                    <a:pt x="672" y="520"/>
                    <a:pt x="672" y="521"/>
                  </a:cubicBezTo>
                  <a:cubicBezTo>
                    <a:pt x="673" y="521"/>
                    <a:pt x="673" y="521"/>
                    <a:pt x="673" y="521"/>
                  </a:cubicBezTo>
                  <a:cubicBezTo>
                    <a:pt x="673" y="522"/>
                    <a:pt x="673" y="522"/>
                    <a:pt x="673" y="522"/>
                  </a:cubicBezTo>
                  <a:cubicBezTo>
                    <a:pt x="674" y="522"/>
                    <a:pt x="674" y="522"/>
                    <a:pt x="674" y="523"/>
                  </a:cubicBezTo>
                  <a:cubicBezTo>
                    <a:pt x="674" y="523"/>
                    <a:pt x="674" y="523"/>
                    <a:pt x="674" y="523"/>
                  </a:cubicBezTo>
                  <a:cubicBezTo>
                    <a:pt x="675" y="523"/>
                    <a:pt x="675" y="523"/>
                    <a:pt x="675" y="523"/>
                  </a:cubicBezTo>
                  <a:cubicBezTo>
                    <a:pt x="675" y="523"/>
                    <a:pt x="675" y="523"/>
                    <a:pt x="675" y="523"/>
                  </a:cubicBezTo>
                  <a:cubicBezTo>
                    <a:pt x="675" y="523"/>
                    <a:pt x="675" y="523"/>
                    <a:pt x="675" y="523"/>
                  </a:cubicBezTo>
                  <a:cubicBezTo>
                    <a:pt x="676" y="523"/>
                    <a:pt x="677" y="523"/>
                    <a:pt x="678" y="524"/>
                  </a:cubicBezTo>
                  <a:cubicBezTo>
                    <a:pt x="678" y="524"/>
                    <a:pt x="678" y="524"/>
                    <a:pt x="678" y="524"/>
                  </a:cubicBezTo>
                  <a:cubicBezTo>
                    <a:pt x="678" y="524"/>
                    <a:pt x="679" y="524"/>
                    <a:pt x="680" y="524"/>
                  </a:cubicBezTo>
                  <a:cubicBezTo>
                    <a:pt x="680" y="524"/>
                    <a:pt x="680" y="524"/>
                    <a:pt x="680" y="524"/>
                  </a:cubicBezTo>
                  <a:cubicBezTo>
                    <a:pt x="680" y="524"/>
                    <a:pt x="680" y="524"/>
                    <a:pt x="680" y="524"/>
                  </a:cubicBezTo>
                  <a:cubicBezTo>
                    <a:pt x="680" y="524"/>
                    <a:pt x="680" y="524"/>
                    <a:pt x="680" y="523"/>
                  </a:cubicBezTo>
                  <a:cubicBezTo>
                    <a:pt x="680" y="523"/>
                    <a:pt x="680" y="523"/>
                    <a:pt x="680" y="523"/>
                  </a:cubicBezTo>
                  <a:cubicBezTo>
                    <a:pt x="681" y="522"/>
                    <a:pt x="683" y="521"/>
                    <a:pt x="689" y="520"/>
                  </a:cubicBezTo>
                  <a:cubicBezTo>
                    <a:pt x="694" y="519"/>
                    <a:pt x="697" y="518"/>
                    <a:pt x="698" y="517"/>
                  </a:cubicBezTo>
                  <a:cubicBezTo>
                    <a:pt x="699" y="514"/>
                    <a:pt x="701" y="513"/>
                    <a:pt x="704" y="513"/>
                  </a:cubicBezTo>
                  <a:cubicBezTo>
                    <a:pt x="705" y="512"/>
                    <a:pt x="706" y="512"/>
                    <a:pt x="707" y="511"/>
                  </a:cubicBezTo>
                  <a:cubicBezTo>
                    <a:pt x="708" y="510"/>
                    <a:pt x="709" y="509"/>
                    <a:pt x="711" y="508"/>
                  </a:cubicBezTo>
                  <a:cubicBezTo>
                    <a:pt x="712" y="508"/>
                    <a:pt x="713" y="507"/>
                    <a:pt x="714" y="507"/>
                  </a:cubicBezTo>
                  <a:cubicBezTo>
                    <a:pt x="715" y="505"/>
                    <a:pt x="717" y="504"/>
                    <a:pt x="719" y="504"/>
                  </a:cubicBezTo>
                  <a:cubicBezTo>
                    <a:pt x="720" y="504"/>
                    <a:pt x="721" y="503"/>
                    <a:pt x="721" y="503"/>
                  </a:cubicBezTo>
                  <a:cubicBezTo>
                    <a:pt x="723" y="501"/>
                    <a:pt x="727" y="501"/>
                    <a:pt x="728" y="501"/>
                  </a:cubicBezTo>
                  <a:cubicBezTo>
                    <a:pt x="730" y="501"/>
                    <a:pt x="731" y="501"/>
                    <a:pt x="732" y="501"/>
                  </a:cubicBezTo>
                  <a:cubicBezTo>
                    <a:pt x="734" y="502"/>
                    <a:pt x="744" y="504"/>
                    <a:pt x="746" y="504"/>
                  </a:cubicBezTo>
                  <a:cubicBezTo>
                    <a:pt x="747" y="504"/>
                    <a:pt x="747" y="504"/>
                    <a:pt x="747" y="504"/>
                  </a:cubicBezTo>
                  <a:cubicBezTo>
                    <a:pt x="749" y="504"/>
                    <a:pt x="750" y="506"/>
                    <a:pt x="751" y="508"/>
                  </a:cubicBezTo>
                  <a:cubicBezTo>
                    <a:pt x="751" y="509"/>
                    <a:pt x="751" y="510"/>
                    <a:pt x="751" y="510"/>
                  </a:cubicBezTo>
                  <a:cubicBezTo>
                    <a:pt x="752" y="510"/>
                    <a:pt x="753" y="511"/>
                    <a:pt x="754" y="512"/>
                  </a:cubicBezTo>
                  <a:cubicBezTo>
                    <a:pt x="756" y="512"/>
                    <a:pt x="758" y="514"/>
                    <a:pt x="759" y="514"/>
                  </a:cubicBezTo>
                  <a:cubicBezTo>
                    <a:pt x="760" y="513"/>
                    <a:pt x="762" y="512"/>
                    <a:pt x="765" y="512"/>
                  </a:cubicBezTo>
                  <a:cubicBezTo>
                    <a:pt x="767" y="512"/>
                    <a:pt x="768" y="512"/>
                    <a:pt x="770" y="513"/>
                  </a:cubicBezTo>
                  <a:cubicBezTo>
                    <a:pt x="770" y="514"/>
                    <a:pt x="771" y="514"/>
                    <a:pt x="771" y="514"/>
                  </a:cubicBezTo>
                  <a:cubicBezTo>
                    <a:pt x="773" y="515"/>
                    <a:pt x="774" y="516"/>
                    <a:pt x="775" y="516"/>
                  </a:cubicBezTo>
                  <a:cubicBezTo>
                    <a:pt x="776" y="515"/>
                    <a:pt x="778" y="514"/>
                    <a:pt x="780" y="513"/>
                  </a:cubicBezTo>
                  <a:cubicBezTo>
                    <a:pt x="780" y="513"/>
                    <a:pt x="781" y="513"/>
                    <a:pt x="782" y="512"/>
                  </a:cubicBezTo>
                  <a:cubicBezTo>
                    <a:pt x="783" y="512"/>
                    <a:pt x="784" y="512"/>
                    <a:pt x="785" y="511"/>
                  </a:cubicBezTo>
                  <a:cubicBezTo>
                    <a:pt x="785" y="511"/>
                    <a:pt x="786" y="508"/>
                    <a:pt x="785" y="507"/>
                  </a:cubicBezTo>
                  <a:cubicBezTo>
                    <a:pt x="783" y="506"/>
                    <a:pt x="781" y="499"/>
                    <a:pt x="780" y="497"/>
                  </a:cubicBezTo>
                  <a:cubicBezTo>
                    <a:pt x="780" y="494"/>
                    <a:pt x="782" y="493"/>
                    <a:pt x="784" y="492"/>
                  </a:cubicBezTo>
                  <a:cubicBezTo>
                    <a:pt x="784" y="491"/>
                    <a:pt x="785" y="491"/>
                    <a:pt x="785" y="490"/>
                  </a:cubicBezTo>
                  <a:cubicBezTo>
                    <a:pt x="786" y="488"/>
                    <a:pt x="788" y="487"/>
                    <a:pt x="790" y="486"/>
                  </a:cubicBezTo>
                  <a:cubicBezTo>
                    <a:pt x="791" y="486"/>
                    <a:pt x="791" y="486"/>
                    <a:pt x="792" y="485"/>
                  </a:cubicBezTo>
                  <a:cubicBezTo>
                    <a:pt x="792" y="485"/>
                    <a:pt x="792" y="485"/>
                    <a:pt x="792" y="484"/>
                  </a:cubicBezTo>
                  <a:cubicBezTo>
                    <a:pt x="793" y="483"/>
                    <a:pt x="794" y="481"/>
                    <a:pt x="796" y="481"/>
                  </a:cubicBezTo>
                  <a:cubicBezTo>
                    <a:pt x="797" y="481"/>
                    <a:pt x="797" y="481"/>
                    <a:pt x="798" y="481"/>
                  </a:cubicBezTo>
                  <a:cubicBezTo>
                    <a:pt x="798" y="482"/>
                    <a:pt x="805" y="484"/>
                    <a:pt x="807" y="485"/>
                  </a:cubicBezTo>
                  <a:cubicBezTo>
                    <a:pt x="807" y="486"/>
                    <a:pt x="810" y="486"/>
                    <a:pt x="812" y="486"/>
                  </a:cubicBezTo>
                  <a:cubicBezTo>
                    <a:pt x="815" y="486"/>
                    <a:pt x="819" y="488"/>
                    <a:pt x="822" y="490"/>
                  </a:cubicBezTo>
                  <a:cubicBezTo>
                    <a:pt x="822" y="490"/>
                    <a:pt x="824" y="491"/>
                    <a:pt x="826" y="491"/>
                  </a:cubicBezTo>
                  <a:cubicBezTo>
                    <a:pt x="829" y="491"/>
                    <a:pt x="832" y="492"/>
                    <a:pt x="833" y="494"/>
                  </a:cubicBezTo>
                  <a:cubicBezTo>
                    <a:pt x="834" y="495"/>
                    <a:pt x="834" y="497"/>
                    <a:pt x="834" y="499"/>
                  </a:cubicBezTo>
                  <a:cubicBezTo>
                    <a:pt x="834" y="501"/>
                    <a:pt x="834" y="503"/>
                    <a:pt x="835" y="503"/>
                  </a:cubicBezTo>
                  <a:cubicBezTo>
                    <a:pt x="837" y="506"/>
                    <a:pt x="839" y="508"/>
                    <a:pt x="839" y="508"/>
                  </a:cubicBezTo>
                  <a:cubicBezTo>
                    <a:pt x="841" y="507"/>
                    <a:pt x="843" y="508"/>
                    <a:pt x="846" y="509"/>
                  </a:cubicBezTo>
                  <a:cubicBezTo>
                    <a:pt x="847" y="510"/>
                    <a:pt x="849" y="511"/>
                    <a:pt x="850" y="511"/>
                  </a:cubicBezTo>
                  <a:cubicBezTo>
                    <a:pt x="850" y="511"/>
                    <a:pt x="852" y="510"/>
                    <a:pt x="853" y="509"/>
                  </a:cubicBezTo>
                  <a:cubicBezTo>
                    <a:pt x="855" y="508"/>
                    <a:pt x="856" y="507"/>
                    <a:pt x="858" y="507"/>
                  </a:cubicBezTo>
                  <a:cubicBezTo>
                    <a:pt x="859" y="507"/>
                    <a:pt x="860" y="507"/>
                    <a:pt x="862" y="506"/>
                  </a:cubicBezTo>
                  <a:cubicBezTo>
                    <a:pt x="865" y="506"/>
                    <a:pt x="867" y="505"/>
                    <a:pt x="869" y="506"/>
                  </a:cubicBezTo>
                  <a:cubicBezTo>
                    <a:pt x="869" y="506"/>
                    <a:pt x="871" y="506"/>
                    <a:pt x="872" y="507"/>
                  </a:cubicBezTo>
                  <a:cubicBezTo>
                    <a:pt x="874" y="507"/>
                    <a:pt x="877" y="508"/>
                    <a:pt x="878" y="508"/>
                  </a:cubicBezTo>
                  <a:cubicBezTo>
                    <a:pt x="879" y="508"/>
                    <a:pt x="879" y="508"/>
                    <a:pt x="880" y="508"/>
                  </a:cubicBezTo>
                  <a:cubicBezTo>
                    <a:pt x="881" y="508"/>
                    <a:pt x="888" y="508"/>
                    <a:pt x="889" y="511"/>
                  </a:cubicBezTo>
                  <a:cubicBezTo>
                    <a:pt x="889" y="512"/>
                    <a:pt x="891" y="512"/>
                    <a:pt x="892" y="512"/>
                  </a:cubicBezTo>
                  <a:cubicBezTo>
                    <a:pt x="895" y="513"/>
                    <a:pt x="899" y="514"/>
                    <a:pt x="899" y="517"/>
                  </a:cubicBezTo>
                  <a:cubicBezTo>
                    <a:pt x="899" y="517"/>
                    <a:pt x="900" y="518"/>
                    <a:pt x="901" y="518"/>
                  </a:cubicBezTo>
                  <a:cubicBezTo>
                    <a:pt x="902" y="519"/>
                    <a:pt x="904" y="520"/>
                    <a:pt x="905" y="522"/>
                  </a:cubicBezTo>
                  <a:cubicBezTo>
                    <a:pt x="905" y="522"/>
                    <a:pt x="907" y="522"/>
                    <a:pt x="908" y="523"/>
                  </a:cubicBezTo>
                  <a:cubicBezTo>
                    <a:pt x="909" y="523"/>
                    <a:pt x="910" y="523"/>
                    <a:pt x="911" y="523"/>
                  </a:cubicBezTo>
                  <a:cubicBezTo>
                    <a:pt x="914" y="523"/>
                    <a:pt x="916" y="523"/>
                    <a:pt x="917" y="523"/>
                  </a:cubicBezTo>
                  <a:cubicBezTo>
                    <a:pt x="918" y="524"/>
                    <a:pt x="918" y="524"/>
                    <a:pt x="918" y="524"/>
                  </a:cubicBezTo>
                  <a:cubicBezTo>
                    <a:pt x="919" y="524"/>
                    <a:pt x="921" y="525"/>
                    <a:pt x="925" y="525"/>
                  </a:cubicBezTo>
                  <a:cubicBezTo>
                    <a:pt x="928" y="525"/>
                    <a:pt x="930" y="524"/>
                    <a:pt x="931" y="524"/>
                  </a:cubicBezTo>
                  <a:cubicBezTo>
                    <a:pt x="931" y="523"/>
                    <a:pt x="934" y="523"/>
                    <a:pt x="938" y="522"/>
                  </a:cubicBezTo>
                  <a:cubicBezTo>
                    <a:pt x="941" y="522"/>
                    <a:pt x="945" y="521"/>
                    <a:pt x="946" y="520"/>
                  </a:cubicBezTo>
                  <a:cubicBezTo>
                    <a:pt x="947" y="519"/>
                    <a:pt x="949" y="519"/>
                    <a:pt x="951" y="519"/>
                  </a:cubicBezTo>
                  <a:cubicBezTo>
                    <a:pt x="952" y="519"/>
                    <a:pt x="953" y="518"/>
                    <a:pt x="954" y="518"/>
                  </a:cubicBezTo>
                  <a:cubicBezTo>
                    <a:pt x="954" y="516"/>
                    <a:pt x="957" y="514"/>
                    <a:pt x="960" y="513"/>
                  </a:cubicBezTo>
                  <a:cubicBezTo>
                    <a:pt x="961" y="512"/>
                    <a:pt x="963" y="512"/>
                    <a:pt x="964" y="511"/>
                  </a:cubicBezTo>
                  <a:cubicBezTo>
                    <a:pt x="964" y="511"/>
                    <a:pt x="965" y="510"/>
                    <a:pt x="965" y="510"/>
                  </a:cubicBezTo>
                  <a:cubicBezTo>
                    <a:pt x="968" y="509"/>
                    <a:pt x="970" y="509"/>
                    <a:pt x="971" y="509"/>
                  </a:cubicBezTo>
                  <a:cubicBezTo>
                    <a:pt x="971" y="509"/>
                    <a:pt x="971" y="509"/>
                    <a:pt x="971" y="509"/>
                  </a:cubicBezTo>
                  <a:cubicBezTo>
                    <a:pt x="971" y="509"/>
                    <a:pt x="971" y="509"/>
                    <a:pt x="971" y="509"/>
                  </a:cubicBezTo>
                  <a:cubicBezTo>
                    <a:pt x="973" y="509"/>
                    <a:pt x="975" y="509"/>
                    <a:pt x="977" y="510"/>
                  </a:cubicBezTo>
                  <a:cubicBezTo>
                    <a:pt x="979" y="510"/>
                    <a:pt x="980" y="511"/>
                    <a:pt x="981" y="513"/>
                  </a:cubicBezTo>
                  <a:cubicBezTo>
                    <a:pt x="981" y="513"/>
                    <a:pt x="983" y="514"/>
                    <a:pt x="985" y="514"/>
                  </a:cubicBezTo>
                  <a:cubicBezTo>
                    <a:pt x="986" y="514"/>
                    <a:pt x="987" y="514"/>
                    <a:pt x="988" y="513"/>
                  </a:cubicBezTo>
                  <a:cubicBezTo>
                    <a:pt x="988" y="513"/>
                    <a:pt x="989" y="513"/>
                    <a:pt x="990" y="513"/>
                  </a:cubicBezTo>
                  <a:cubicBezTo>
                    <a:pt x="990" y="513"/>
                    <a:pt x="990" y="513"/>
                    <a:pt x="990" y="513"/>
                  </a:cubicBezTo>
                  <a:cubicBezTo>
                    <a:pt x="990" y="513"/>
                    <a:pt x="990" y="513"/>
                    <a:pt x="991" y="513"/>
                  </a:cubicBezTo>
                  <a:cubicBezTo>
                    <a:pt x="992" y="513"/>
                    <a:pt x="994" y="513"/>
                    <a:pt x="996" y="514"/>
                  </a:cubicBezTo>
                  <a:cubicBezTo>
                    <a:pt x="996" y="513"/>
                    <a:pt x="996" y="513"/>
                    <a:pt x="996" y="513"/>
                  </a:cubicBezTo>
                  <a:cubicBezTo>
                    <a:pt x="996" y="514"/>
                    <a:pt x="996" y="514"/>
                    <a:pt x="996" y="514"/>
                  </a:cubicBezTo>
                  <a:cubicBezTo>
                    <a:pt x="997" y="514"/>
                    <a:pt x="998" y="514"/>
                    <a:pt x="998" y="514"/>
                  </a:cubicBezTo>
                  <a:cubicBezTo>
                    <a:pt x="999" y="515"/>
                    <a:pt x="999" y="515"/>
                    <a:pt x="999" y="515"/>
                  </a:cubicBezTo>
                  <a:cubicBezTo>
                    <a:pt x="999" y="515"/>
                    <a:pt x="999" y="515"/>
                    <a:pt x="999" y="515"/>
                  </a:cubicBezTo>
                  <a:cubicBezTo>
                    <a:pt x="999" y="515"/>
                    <a:pt x="999" y="515"/>
                    <a:pt x="999" y="515"/>
                  </a:cubicBezTo>
                  <a:cubicBezTo>
                    <a:pt x="1000" y="516"/>
                    <a:pt x="1000" y="516"/>
                    <a:pt x="1000" y="516"/>
                  </a:cubicBezTo>
                  <a:cubicBezTo>
                    <a:pt x="1000" y="516"/>
                    <a:pt x="1000" y="516"/>
                    <a:pt x="1000" y="516"/>
                  </a:cubicBezTo>
                  <a:cubicBezTo>
                    <a:pt x="1001" y="516"/>
                    <a:pt x="1001" y="517"/>
                    <a:pt x="1001" y="517"/>
                  </a:cubicBezTo>
                  <a:cubicBezTo>
                    <a:pt x="1001" y="517"/>
                    <a:pt x="1001" y="517"/>
                    <a:pt x="1001" y="517"/>
                  </a:cubicBezTo>
                  <a:cubicBezTo>
                    <a:pt x="1001" y="517"/>
                    <a:pt x="1001" y="517"/>
                    <a:pt x="1001" y="517"/>
                  </a:cubicBezTo>
                  <a:cubicBezTo>
                    <a:pt x="1001" y="518"/>
                    <a:pt x="1002" y="518"/>
                    <a:pt x="1002" y="518"/>
                  </a:cubicBezTo>
                  <a:cubicBezTo>
                    <a:pt x="1002" y="518"/>
                    <a:pt x="1002" y="518"/>
                    <a:pt x="1002" y="518"/>
                  </a:cubicBezTo>
                  <a:cubicBezTo>
                    <a:pt x="1002" y="518"/>
                    <a:pt x="1002" y="518"/>
                    <a:pt x="1003" y="518"/>
                  </a:cubicBezTo>
                  <a:cubicBezTo>
                    <a:pt x="1003" y="518"/>
                    <a:pt x="1003" y="518"/>
                    <a:pt x="1003" y="518"/>
                  </a:cubicBezTo>
                  <a:cubicBezTo>
                    <a:pt x="1003" y="518"/>
                    <a:pt x="1003" y="518"/>
                    <a:pt x="1003" y="518"/>
                  </a:cubicBezTo>
                  <a:cubicBezTo>
                    <a:pt x="1004" y="518"/>
                    <a:pt x="1004" y="518"/>
                    <a:pt x="1004" y="518"/>
                  </a:cubicBezTo>
                  <a:cubicBezTo>
                    <a:pt x="1004" y="518"/>
                    <a:pt x="1004" y="518"/>
                    <a:pt x="1004" y="518"/>
                  </a:cubicBezTo>
                  <a:cubicBezTo>
                    <a:pt x="1004" y="519"/>
                    <a:pt x="1005" y="519"/>
                    <a:pt x="1005" y="519"/>
                  </a:cubicBezTo>
                  <a:cubicBezTo>
                    <a:pt x="1005" y="519"/>
                    <a:pt x="1005" y="519"/>
                    <a:pt x="1005" y="519"/>
                  </a:cubicBezTo>
                  <a:cubicBezTo>
                    <a:pt x="1006" y="519"/>
                    <a:pt x="1007" y="519"/>
                    <a:pt x="1009" y="519"/>
                  </a:cubicBezTo>
                  <a:cubicBezTo>
                    <a:pt x="1009" y="519"/>
                    <a:pt x="1009" y="519"/>
                    <a:pt x="1009" y="519"/>
                  </a:cubicBezTo>
                  <a:cubicBezTo>
                    <a:pt x="1010" y="519"/>
                    <a:pt x="1012" y="518"/>
                    <a:pt x="1013" y="517"/>
                  </a:cubicBezTo>
                  <a:cubicBezTo>
                    <a:pt x="1017" y="515"/>
                    <a:pt x="1019" y="514"/>
                    <a:pt x="1020" y="513"/>
                  </a:cubicBezTo>
                  <a:cubicBezTo>
                    <a:pt x="1022" y="513"/>
                    <a:pt x="1023" y="512"/>
                    <a:pt x="1024" y="511"/>
                  </a:cubicBezTo>
                  <a:cubicBezTo>
                    <a:pt x="1024" y="511"/>
                    <a:pt x="1024" y="511"/>
                    <a:pt x="1024" y="511"/>
                  </a:cubicBezTo>
                  <a:cubicBezTo>
                    <a:pt x="1024" y="510"/>
                    <a:pt x="1024" y="510"/>
                    <a:pt x="1024" y="509"/>
                  </a:cubicBezTo>
                  <a:cubicBezTo>
                    <a:pt x="1024" y="507"/>
                    <a:pt x="1025" y="505"/>
                    <a:pt x="1027" y="502"/>
                  </a:cubicBezTo>
                  <a:cubicBezTo>
                    <a:pt x="1028" y="501"/>
                    <a:pt x="1028" y="500"/>
                    <a:pt x="1029" y="499"/>
                  </a:cubicBezTo>
                  <a:cubicBezTo>
                    <a:pt x="1029" y="499"/>
                    <a:pt x="1029" y="498"/>
                    <a:pt x="1029" y="498"/>
                  </a:cubicBezTo>
                  <a:cubicBezTo>
                    <a:pt x="1030" y="495"/>
                    <a:pt x="1035" y="487"/>
                    <a:pt x="1037" y="486"/>
                  </a:cubicBezTo>
                  <a:cubicBezTo>
                    <a:pt x="1039" y="486"/>
                    <a:pt x="1041" y="483"/>
                    <a:pt x="1041" y="482"/>
                  </a:cubicBezTo>
                  <a:cubicBezTo>
                    <a:pt x="1041" y="482"/>
                    <a:pt x="1041" y="481"/>
                    <a:pt x="1041" y="481"/>
                  </a:cubicBezTo>
                  <a:cubicBezTo>
                    <a:pt x="1041" y="481"/>
                    <a:pt x="1041" y="481"/>
                    <a:pt x="1041" y="480"/>
                  </a:cubicBezTo>
                  <a:cubicBezTo>
                    <a:pt x="1041" y="480"/>
                    <a:pt x="1041" y="480"/>
                    <a:pt x="1041" y="480"/>
                  </a:cubicBezTo>
                  <a:cubicBezTo>
                    <a:pt x="1040" y="479"/>
                    <a:pt x="1040" y="479"/>
                    <a:pt x="1040" y="479"/>
                  </a:cubicBezTo>
                  <a:cubicBezTo>
                    <a:pt x="1040" y="479"/>
                    <a:pt x="1040" y="479"/>
                    <a:pt x="1040" y="478"/>
                  </a:cubicBezTo>
                  <a:cubicBezTo>
                    <a:pt x="1040" y="478"/>
                    <a:pt x="1040" y="478"/>
                    <a:pt x="1040" y="478"/>
                  </a:cubicBezTo>
                  <a:cubicBezTo>
                    <a:pt x="1040" y="478"/>
                    <a:pt x="1040" y="478"/>
                    <a:pt x="1040" y="478"/>
                  </a:cubicBezTo>
                  <a:cubicBezTo>
                    <a:pt x="1040" y="478"/>
                    <a:pt x="1040" y="477"/>
                    <a:pt x="1040" y="477"/>
                  </a:cubicBezTo>
                  <a:cubicBezTo>
                    <a:pt x="1040" y="477"/>
                    <a:pt x="1040" y="477"/>
                    <a:pt x="1040" y="477"/>
                  </a:cubicBezTo>
                  <a:cubicBezTo>
                    <a:pt x="1040" y="477"/>
                    <a:pt x="1040" y="477"/>
                    <a:pt x="1040" y="477"/>
                  </a:cubicBezTo>
                  <a:cubicBezTo>
                    <a:pt x="1040" y="477"/>
                    <a:pt x="1040" y="477"/>
                    <a:pt x="1039" y="476"/>
                  </a:cubicBezTo>
                  <a:cubicBezTo>
                    <a:pt x="1039" y="476"/>
                    <a:pt x="1039" y="476"/>
                    <a:pt x="1039" y="476"/>
                  </a:cubicBezTo>
                  <a:cubicBezTo>
                    <a:pt x="1039" y="476"/>
                    <a:pt x="1039" y="476"/>
                    <a:pt x="1039" y="476"/>
                  </a:cubicBezTo>
                  <a:cubicBezTo>
                    <a:pt x="1039" y="476"/>
                    <a:pt x="1039" y="476"/>
                    <a:pt x="1039" y="476"/>
                  </a:cubicBezTo>
                  <a:cubicBezTo>
                    <a:pt x="1038" y="476"/>
                    <a:pt x="1036" y="476"/>
                    <a:pt x="1035" y="474"/>
                  </a:cubicBezTo>
                  <a:cubicBezTo>
                    <a:pt x="1034" y="473"/>
                    <a:pt x="1035" y="470"/>
                    <a:pt x="1037" y="467"/>
                  </a:cubicBezTo>
                  <a:cubicBezTo>
                    <a:pt x="1040" y="463"/>
                    <a:pt x="1044" y="461"/>
                    <a:pt x="1050" y="461"/>
                  </a:cubicBezTo>
                  <a:cubicBezTo>
                    <a:pt x="1051" y="461"/>
                    <a:pt x="1052" y="461"/>
                    <a:pt x="1053" y="462"/>
                  </a:cubicBezTo>
                  <a:cubicBezTo>
                    <a:pt x="1053" y="462"/>
                    <a:pt x="1053" y="462"/>
                    <a:pt x="1053" y="462"/>
                  </a:cubicBezTo>
                  <a:cubicBezTo>
                    <a:pt x="1053" y="462"/>
                    <a:pt x="1054" y="461"/>
                    <a:pt x="1055" y="461"/>
                  </a:cubicBezTo>
                  <a:cubicBezTo>
                    <a:pt x="1059" y="461"/>
                    <a:pt x="1067" y="459"/>
                    <a:pt x="1070" y="460"/>
                  </a:cubicBezTo>
                  <a:cubicBezTo>
                    <a:pt x="1072" y="461"/>
                    <a:pt x="1073" y="461"/>
                    <a:pt x="1074" y="461"/>
                  </a:cubicBezTo>
                  <a:cubicBezTo>
                    <a:pt x="1076" y="461"/>
                    <a:pt x="1076" y="461"/>
                    <a:pt x="1076" y="461"/>
                  </a:cubicBezTo>
                  <a:cubicBezTo>
                    <a:pt x="1078" y="461"/>
                    <a:pt x="1080" y="461"/>
                    <a:pt x="1083" y="462"/>
                  </a:cubicBezTo>
                  <a:cubicBezTo>
                    <a:pt x="1085" y="464"/>
                    <a:pt x="1088" y="464"/>
                    <a:pt x="1091" y="464"/>
                  </a:cubicBezTo>
                  <a:cubicBezTo>
                    <a:pt x="1094" y="465"/>
                    <a:pt x="1096" y="465"/>
                    <a:pt x="1098" y="467"/>
                  </a:cubicBezTo>
                  <a:cubicBezTo>
                    <a:pt x="1098" y="468"/>
                    <a:pt x="1099" y="468"/>
                    <a:pt x="1100" y="469"/>
                  </a:cubicBezTo>
                  <a:cubicBezTo>
                    <a:pt x="1103" y="471"/>
                    <a:pt x="1106" y="473"/>
                    <a:pt x="1105" y="477"/>
                  </a:cubicBezTo>
                  <a:cubicBezTo>
                    <a:pt x="1105" y="477"/>
                    <a:pt x="1105" y="478"/>
                    <a:pt x="1105" y="478"/>
                  </a:cubicBezTo>
                  <a:cubicBezTo>
                    <a:pt x="1105" y="478"/>
                    <a:pt x="1106" y="478"/>
                    <a:pt x="1106" y="478"/>
                  </a:cubicBezTo>
                  <a:cubicBezTo>
                    <a:pt x="1107" y="479"/>
                    <a:pt x="1110" y="481"/>
                    <a:pt x="1111" y="487"/>
                  </a:cubicBezTo>
                  <a:cubicBezTo>
                    <a:pt x="1112" y="491"/>
                    <a:pt x="1113" y="493"/>
                    <a:pt x="1115" y="495"/>
                  </a:cubicBezTo>
                  <a:cubicBezTo>
                    <a:pt x="1116" y="496"/>
                    <a:pt x="1117" y="498"/>
                    <a:pt x="1117" y="500"/>
                  </a:cubicBezTo>
                  <a:cubicBezTo>
                    <a:pt x="1118" y="501"/>
                    <a:pt x="1119" y="504"/>
                    <a:pt x="1120" y="506"/>
                  </a:cubicBezTo>
                  <a:cubicBezTo>
                    <a:pt x="1122" y="510"/>
                    <a:pt x="1124" y="512"/>
                    <a:pt x="1123" y="514"/>
                  </a:cubicBezTo>
                  <a:cubicBezTo>
                    <a:pt x="1123" y="515"/>
                    <a:pt x="1122" y="517"/>
                    <a:pt x="1123" y="517"/>
                  </a:cubicBezTo>
                  <a:cubicBezTo>
                    <a:pt x="1123" y="518"/>
                    <a:pt x="1124" y="518"/>
                    <a:pt x="1126" y="518"/>
                  </a:cubicBezTo>
                  <a:cubicBezTo>
                    <a:pt x="1129" y="518"/>
                    <a:pt x="1132" y="520"/>
                    <a:pt x="1134" y="521"/>
                  </a:cubicBezTo>
                  <a:cubicBezTo>
                    <a:pt x="1135" y="522"/>
                    <a:pt x="1136" y="522"/>
                    <a:pt x="1136" y="522"/>
                  </a:cubicBezTo>
                  <a:cubicBezTo>
                    <a:pt x="1136" y="522"/>
                    <a:pt x="1137" y="522"/>
                    <a:pt x="1137" y="522"/>
                  </a:cubicBezTo>
                  <a:cubicBezTo>
                    <a:pt x="1137" y="522"/>
                    <a:pt x="1137" y="522"/>
                    <a:pt x="1137" y="522"/>
                  </a:cubicBezTo>
                  <a:cubicBezTo>
                    <a:pt x="1137" y="522"/>
                    <a:pt x="1137" y="522"/>
                    <a:pt x="1137" y="522"/>
                  </a:cubicBezTo>
                  <a:cubicBezTo>
                    <a:pt x="1139" y="522"/>
                    <a:pt x="1143" y="524"/>
                    <a:pt x="1146" y="526"/>
                  </a:cubicBezTo>
                  <a:cubicBezTo>
                    <a:pt x="1147" y="526"/>
                    <a:pt x="1148" y="527"/>
                    <a:pt x="1149" y="528"/>
                  </a:cubicBezTo>
                  <a:cubicBezTo>
                    <a:pt x="1150" y="529"/>
                    <a:pt x="1152" y="529"/>
                    <a:pt x="1153" y="530"/>
                  </a:cubicBezTo>
                  <a:cubicBezTo>
                    <a:pt x="1154" y="530"/>
                    <a:pt x="1155" y="530"/>
                    <a:pt x="1155" y="531"/>
                  </a:cubicBezTo>
                  <a:cubicBezTo>
                    <a:pt x="1157" y="531"/>
                    <a:pt x="1158" y="532"/>
                    <a:pt x="1158" y="535"/>
                  </a:cubicBezTo>
                  <a:cubicBezTo>
                    <a:pt x="1158" y="535"/>
                    <a:pt x="1158" y="536"/>
                    <a:pt x="1158" y="537"/>
                  </a:cubicBezTo>
                  <a:cubicBezTo>
                    <a:pt x="1158" y="538"/>
                    <a:pt x="1159" y="538"/>
                    <a:pt x="1159" y="539"/>
                  </a:cubicBezTo>
                  <a:cubicBezTo>
                    <a:pt x="1159" y="540"/>
                    <a:pt x="1160" y="542"/>
                    <a:pt x="1160" y="543"/>
                  </a:cubicBezTo>
                  <a:cubicBezTo>
                    <a:pt x="1160" y="544"/>
                    <a:pt x="1160" y="544"/>
                    <a:pt x="1160" y="544"/>
                  </a:cubicBezTo>
                  <a:cubicBezTo>
                    <a:pt x="1160" y="545"/>
                    <a:pt x="1163" y="547"/>
                    <a:pt x="1167" y="547"/>
                  </a:cubicBezTo>
                  <a:cubicBezTo>
                    <a:pt x="1168" y="547"/>
                    <a:pt x="1168" y="547"/>
                    <a:pt x="1169" y="547"/>
                  </a:cubicBezTo>
                  <a:cubicBezTo>
                    <a:pt x="1170" y="546"/>
                    <a:pt x="1172" y="546"/>
                    <a:pt x="1173" y="547"/>
                  </a:cubicBezTo>
                  <a:cubicBezTo>
                    <a:pt x="1174" y="547"/>
                    <a:pt x="1175" y="547"/>
                    <a:pt x="1175" y="547"/>
                  </a:cubicBezTo>
                  <a:cubicBezTo>
                    <a:pt x="1176" y="547"/>
                    <a:pt x="1177" y="546"/>
                    <a:pt x="1177" y="545"/>
                  </a:cubicBezTo>
                  <a:cubicBezTo>
                    <a:pt x="1179" y="542"/>
                    <a:pt x="1183" y="541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0"/>
                    <a:pt x="1193" y="539"/>
                    <a:pt x="1195" y="539"/>
                  </a:cubicBezTo>
                  <a:cubicBezTo>
                    <a:pt x="1197" y="539"/>
                    <a:pt x="1199" y="539"/>
                    <a:pt x="1200" y="540"/>
                  </a:cubicBezTo>
                  <a:cubicBezTo>
                    <a:pt x="1201" y="541"/>
                    <a:pt x="1201" y="543"/>
                    <a:pt x="1201" y="545"/>
                  </a:cubicBezTo>
                  <a:cubicBezTo>
                    <a:pt x="1201" y="547"/>
                    <a:pt x="1202" y="548"/>
                    <a:pt x="1202" y="550"/>
                  </a:cubicBezTo>
                  <a:cubicBezTo>
                    <a:pt x="1203" y="551"/>
                    <a:pt x="1204" y="554"/>
                    <a:pt x="1200" y="556"/>
                  </a:cubicBezTo>
                  <a:cubicBezTo>
                    <a:pt x="1198" y="557"/>
                    <a:pt x="1197" y="564"/>
                    <a:pt x="1196" y="567"/>
                  </a:cubicBezTo>
                  <a:cubicBezTo>
                    <a:pt x="1196" y="568"/>
                    <a:pt x="1195" y="568"/>
                    <a:pt x="1195" y="569"/>
                  </a:cubicBezTo>
                  <a:cubicBezTo>
                    <a:pt x="1195" y="571"/>
                    <a:pt x="1193" y="573"/>
                    <a:pt x="1191" y="574"/>
                  </a:cubicBezTo>
                  <a:cubicBezTo>
                    <a:pt x="1190" y="575"/>
                    <a:pt x="1189" y="576"/>
                    <a:pt x="1189" y="577"/>
                  </a:cubicBezTo>
                  <a:cubicBezTo>
                    <a:pt x="1188" y="580"/>
                    <a:pt x="1186" y="582"/>
                    <a:pt x="1185" y="583"/>
                  </a:cubicBezTo>
                  <a:cubicBezTo>
                    <a:pt x="1184" y="583"/>
                    <a:pt x="1183" y="584"/>
                    <a:pt x="1183" y="584"/>
                  </a:cubicBezTo>
                  <a:cubicBezTo>
                    <a:pt x="1183" y="585"/>
                    <a:pt x="1183" y="585"/>
                    <a:pt x="1183" y="585"/>
                  </a:cubicBezTo>
                  <a:cubicBezTo>
                    <a:pt x="1183" y="585"/>
                    <a:pt x="1183" y="585"/>
                    <a:pt x="1183" y="585"/>
                  </a:cubicBezTo>
                  <a:cubicBezTo>
                    <a:pt x="1183" y="586"/>
                    <a:pt x="1183" y="586"/>
                    <a:pt x="1183" y="586"/>
                  </a:cubicBezTo>
                  <a:cubicBezTo>
                    <a:pt x="1183" y="586"/>
                    <a:pt x="1183" y="586"/>
                    <a:pt x="1183" y="586"/>
                  </a:cubicBezTo>
                  <a:cubicBezTo>
                    <a:pt x="1183" y="587"/>
                    <a:pt x="1182" y="587"/>
                    <a:pt x="1181" y="588"/>
                  </a:cubicBezTo>
                  <a:cubicBezTo>
                    <a:pt x="1181" y="588"/>
                    <a:pt x="1181" y="588"/>
                    <a:pt x="1181" y="588"/>
                  </a:cubicBezTo>
                  <a:cubicBezTo>
                    <a:pt x="1181" y="588"/>
                    <a:pt x="1181" y="588"/>
                    <a:pt x="1181" y="588"/>
                  </a:cubicBezTo>
                  <a:cubicBezTo>
                    <a:pt x="1181" y="588"/>
                    <a:pt x="1181" y="588"/>
                    <a:pt x="1180" y="588"/>
                  </a:cubicBezTo>
                  <a:cubicBezTo>
                    <a:pt x="1180" y="588"/>
                    <a:pt x="1180" y="588"/>
                    <a:pt x="1180" y="588"/>
                  </a:cubicBezTo>
                  <a:cubicBezTo>
                    <a:pt x="1179" y="588"/>
                    <a:pt x="1179" y="588"/>
                    <a:pt x="1178" y="588"/>
                  </a:cubicBezTo>
                  <a:cubicBezTo>
                    <a:pt x="1175" y="588"/>
                    <a:pt x="1172" y="587"/>
                    <a:pt x="1170" y="586"/>
                  </a:cubicBezTo>
                  <a:cubicBezTo>
                    <a:pt x="1169" y="586"/>
                    <a:pt x="1168" y="587"/>
                    <a:pt x="1167" y="588"/>
                  </a:cubicBezTo>
                  <a:cubicBezTo>
                    <a:pt x="1165" y="589"/>
                    <a:pt x="1164" y="591"/>
                    <a:pt x="1162" y="591"/>
                  </a:cubicBezTo>
                  <a:cubicBezTo>
                    <a:pt x="1162" y="591"/>
                    <a:pt x="1162" y="594"/>
                    <a:pt x="1162" y="596"/>
                  </a:cubicBezTo>
                  <a:cubicBezTo>
                    <a:pt x="1163" y="597"/>
                    <a:pt x="1163" y="599"/>
                    <a:pt x="1162" y="600"/>
                  </a:cubicBezTo>
                  <a:cubicBezTo>
                    <a:pt x="1162" y="602"/>
                    <a:pt x="1162" y="603"/>
                    <a:pt x="1163" y="605"/>
                  </a:cubicBezTo>
                  <a:cubicBezTo>
                    <a:pt x="1164" y="607"/>
                    <a:pt x="1164" y="609"/>
                    <a:pt x="1164" y="612"/>
                  </a:cubicBezTo>
                  <a:cubicBezTo>
                    <a:pt x="1164" y="612"/>
                    <a:pt x="1164" y="613"/>
                    <a:pt x="1164" y="613"/>
                  </a:cubicBezTo>
                  <a:cubicBezTo>
                    <a:pt x="1169" y="610"/>
                    <a:pt x="1171" y="610"/>
                    <a:pt x="1171" y="610"/>
                  </a:cubicBezTo>
                  <a:cubicBezTo>
                    <a:pt x="1174" y="610"/>
                    <a:pt x="1176" y="612"/>
                    <a:pt x="1179" y="614"/>
                  </a:cubicBezTo>
                  <a:cubicBezTo>
                    <a:pt x="1181" y="615"/>
                    <a:pt x="1183" y="617"/>
                    <a:pt x="1184" y="617"/>
                  </a:cubicBezTo>
                  <a:cubicBezTo>
                    <a:pt x="1188" y="617"/>
                    <a:pt x="1206" y="605"/>
                    <a:pt x="1208" y="602"/>
                  </a:cubicBezTo>
                  <a:cubicBezTo>
                    <a:pt x="1209" y="600"/>
                    <a:pt x="1212" y="596"/>
                    <a:pt x="1222" y="586"/>
                  </a:cubicBezTo>
                  <a:cubicBezTo>
                    <a:pt x="1224" y="584"/>
                    <a:pt x="1226" y="582"/>
                    <a:pt x="1227" y="581"/>
                  </a:cubicBezTo>
                  <a:cubicBezTo>
                    <a:pt x="1232" y="576"/>
                    <a:pt x="1240" y="567"/>
                    <a:pt x="1243" y="559"/>
                  </a:cubicBezTo>
                  <a:cubicBezTo>
                    <a:pt x="1244" y="556"/>
                    <a:pt x="1248" y="552"/>
                    <a:pt x="1251" y="549"/>
                  </a:cubicBezTo>
                  <a:cubicBezTo>
                    <a:pt x="1253" y="546"/>
                    <a:pt x="1255" y="544"/>
                    <a:pt x="1255" y="543"/>
                  </a:cubicBezTo>
                  <a:cubicBezTo>
                    <a:pt x="1256" y="542"/>
                    <a:pt x="1257" y="541"/>
                    <a:pt x="1257" y="540"/>
                  </a:cubicBezTo>
                  <a:cubicBezTo>
                    <a:pt x="1259" y="539"/>
                    <a:pt x="1260" y="537"/>
                    <a:pt x="1262" y="532"/>
                  </a:cubicBezTo>
                  <a:cubicBezTo>
                    <a:pt x="1264" y="527"/>
                    <a:pt x="1265" y="517"/>
                    <a:pt x="1266" y="511"/>
                  </a:cubicBezTo>
                  <a:cubicBezTo>
                    <a:pt x="1266" y="504"/>
                    <a:pt x="1267" y="503"/>
                    <a:pt x="1267" y="502"/>
                  </a:cubicBezTo>
                  <a:cubicBezTo>
                    <a:pt x="1268" y="501"/>
                    <a:pt x="1268" y="500"/>
                    <a:pt x="1268" y="500"/>
                  </a:cubicBezTo>
                  <a:cubicBezTo>
                    <a:pt x="1268" y="498"/>
                    <a:pt x="1268" y="496"/>
                    <a:pt x="1269" y="495"/>
                  </a:cubicBezTo>
                  <a:cubicBezTo>
                    <a:pt x="1270" y="494"/>
                    <a:pt x="1270" y="493"/>
                    <a:pt x="1270" y="493"/>
                  </a:cubicBezTo>
                  <a:cubicBezTo>
                    <a:pt x="1271" y="491"/>
                    <a:pt x="1271" y="489"/>
                    <a:pt x="1274" y="486"/>
                  </a:cubicBezTo>
                  <a:cubicBezTo>
                    <a:pt x="1276" y="484"/>
                    <a:pt x="1276" y="483"/>
                    <a:pt x="1275" y="481"/>
                  </a:cubicBezTo>
                  <a:cubicBezTo>
                    <a:pt x="1275" y="480"/>
                    <a:pt x="1275" y="478"/>
                    <a:pt x="1275" y="476"/>
                  </a:cubicBezTo>
                  <a:cubicBezTo>
                    <a:pt x="1275" y="475"/>
                    <a:pt x="1275" y="473"/>
                    <a:pt x="1275" y="473"/>
                  </a:cubicBezTo>
                  <a:cubicBezTo>
                    <a:pt x="1273" y="470"/>
                    <a:pt x="1274" y="468"/>
                    <a:pt x="1276" y="467"/>
                  </a:cubicBezTo>
                  <a:cubicBezTo>
                    <a:pt x="1275" y="467"/>
                    <a:pt x="1274" y="466"/>
                    <a:pt x="1273" y="465"/>
                  </a:cubicBezTo>
                  <a:cubicBezTo>
                    <a:pt x="1272" y="464"/>
                    <a:pt x="1272" y="464"/>
                    <a:pt x="1272" y="464"/>
                  </a:cubicBezTo>
                  <a:cubicBezTo>
                    <a:pt x="1269" y="463"/>
                    <a:pt x="1265" y="462"/>
                    <a:pt x="1265" y="458"/>
                  </a:cubicBezTo>
                  <a:cubicBezTo>
                    <a:pt x="1265" y="456"/>
                    <a:pt x="1261" y="453"/>
                    <a:pt x="1258" y="453"/>
                  </a:cubicBezTo>
                  <a:cubicBezTo>
                    <a:pt x="1258" y="453"/>
                    <a:pt x="1257" y="453"/>
                    <a:pt x="1257" y="453"/>
                  </a:cubicBezTo>
                  <a:cubicBezTo>
                    <a:pt x="1256" y="453"/>
                    <a:pt x="1254" y="453"/>
                    <a:pt x="1253" y="452"/>
                  </a:cubicBezTo>
                  <a:cubicBezTo>
                    <a:pt x="1252" y="452"/>
                    <a:pt x="1251" y="452"/>
                    <a:pt x="1250" y="452"/>
                  </a:cubicBezTo>
                  <a:cubicBezTo>
                    <a:pt x="1251" y="453"/>
                    <a:pt x="1250" y="454"/>
                    <a:pt x="1250" y="455"/>
                  </a:cubicBezTo>
                  <a:cubicBezTo>
                    <a:pt x="1249" y="457"/>
                    <a:pt x="1247" y="457"/>
                    <a:pt x="1246" y="457"/>
                  </a:cubicBezTo>
                  <a:cubicBezTo>
                    <a:pt x="1245" y="457"/>
                    <a:pt x="1244" y="458"/>
                    <a:pt x="1243" y="460"/>
                  </a:cubicBezTo>
                  <a:cubicBezTo>
                    <a:pt x="1243" y="460"/>
                    <a:pt x="1243" y="460"/>
                    <a:pt x="1243" y="460"/>
                  </a:cubicBezTo>
                  <a:cubicBezTo>
                    <a:pt x="1241" y="463"/>
                    <a:pt x="1238" y="464"/>
                    <a:pt x="1236" y="464"/>
                  </a:cubicBezTo>
                  <a:cubicBezTo>
                    <a:pt x="1233" y="464"/>
                    <a:pt x="1232" y="463"/>
                    <a:pt x="1232" y="462"/>
                  </a:cubicBezTo>
                  <a:cubicBezTo>
                    <a:pt x="1232" y="461"/>
                    <a:pt x="1232" y="460"/>
                    <a:pt x="1234" y="458"/>
                  </a:cubicBezTo>
                  <a:cubicBezTo>
                    <a:pt x="1234" y="458"/>
                    <a:pt x="1234" y="458"/>
                    <a:pt x="1234" y="458"/>
                  </a:cubicBezTo>
                  <a:cubicBezTo>
                    <a:pt x="1234" y="458"/>
                    <a:pt x="1234" y="457"/>
                    <a:pt x="1234" y="457"/>
                  </a:cubicBezTo>
                  <a:cubicBezTo>
                    <a:pt x="1233" y="457"/>
                    <a:pt x="1232" y="455"/>
                    <a:pt x="1232" y="454"/>
                  </a:cubicBezTo>
                  <a:cubicBezTo>
                    <a:pt x="1232" y="454"/>
                    <a:pt x="1232" y="454"/>
                    <a:pt x="1232" y="454"/>
                  </a:cubicBezTo>
                  <a:cubicBezTo>
                    <a:pt x="1231" y="456"/>
                    <a:pt x="1230" y="458"/>
                    <a:pt x="1227" y="459"/>
                  </a:cubicBezTo>
                  <a:cubicBezTo>
                    <a:pt x="1227" y="459"/>
                    <a:pt x="1227" y="459"/>
                    <a:pt x="1227" y="459"/>
                  </a:cubicBezTo>
                  <a:cubicBezTo>
                    <a:pt x="1226" y="459"/>
                    <a:pt x="1225" y="458"/>
                    <a:pt x="1224" y="457"/>
                  </a:cubicBezTo>
                  <a:cubicBezTo>
                    <a:pt x="1222" y="455"/>
                    <a:pt x="1223" y="449"/>
                    <a:pt x="1223" y="446"/>
                  </a:cubicBezTo>
                  <a:cubicBezTo>
                    <a:pt x="1223" y="446"/>
                    <a:pt x="1222" y="446"/>
                    <a:pt x="1221" y="446"/>
                  </a:cubicBezTo>
                  <a:cubicBezTo>
                    <a:pt x="1219" y="447"/>
                    <a:pt x="1216" y="447"/>
                    <a:pt x="1213" y="447"/>
                  </a:cubicBezTo>
                  <a:cubicBezTo>
                    <a:pt x="1208" y="446"/>
                    <a:pt x="1207" y="444"/>
                    <a:pt x="1206" y="443"/>
                  </a:cubicBezTo>
                  <a:cubicBezTo>
                    <a:pt x="1206" y="440"/>
                    <a:pt x="1208" y="437"/>
                    <a:pt x="1212" y="435"/>
                  </a:cubicBezTo>
                  <a:cubicBezTo>
                    <a:pt x="1215" y="433"/>
                    <a:pt x="1216" y="432"/>
                    <a:pt x="1217" y="431"/>
                  </a:cubicBezTo>
                  <a:cubicBezTo>
                    <a:pt x="1218" y="430"/>
                    <a:pt x="1218" y="428"/>
                    <a:pt x="1220" y="428"/>
                  </a:cubicBezTo>
                  <a:cubicBezTo>
                    <a:pt x="1222" y="427"/>
                    <a:pt x="1226" y="425"/>
                    <a:pt x="1229" y="422"/>
                  </a:cubicBezTo>
                  <a:cubicBezTo>
                    <a:pt x="1231" y="421"/>
                    <a:pt x="1233" y="420"/>
                    <a:pt x="1234" y="419"/>
                  </a:cubicBezTo>
                  <a:cubicBezTo>
                    <a:pt x="1238" y="417"/>
                    <a:pt x="1239" y="415"/>
                    <a:pt x="1240" y="412"/>
                  </a:cubicBezTo>
                  <a:cubicBezTo>
                    <a:pt x="1240" y="410"/>
                    <a:pt x="1243" y="408"/>
                    <a:pt x="1248" y="405"/>
                  </a:cubicBezTo>
                  <a:cubicBezTo>
                    <a:pt x="1250" y="403"/>
                    <a:pt x="1254" y="401"/>
                    <a:pt x="1256" y="399"/>
                  </a:cubicBezTo>
                  <a:cubicBezTo>
                    <a:pt x="1263" y="394"/>
                    <a:pt x="1267" y="390"/>
                    <a:pt x="1268" y="387"/>
                  </a:cubicBezTo>
                  <a:cubicBezTo>
                    <a:pt x="1269" y="385"/>
                    <a:pt x="1272" y="383"/>
                    <a:pt x="1276" y="381"/>
                  </a:cubicBezTo>
                  <a:cubicBezTo>
                    <a:pt x="1278" y="380"/>
                    <a:pt x="1280" y="378"/>
                    <a:pt x="1281" y="377"/>
                  </a:cubicBezTo>
                  <a:cubicBezTo>
                    <a:pt x="1281" y="373"/>
                    <a:pt x="1296" y="366"/>
                    <a:pt x="1303" y="364"/>
                  </a:cubicBezTo>
                  <a:cubicBezTo>
                    <a:pt x="1305" y="364"/>
                    <a:pt x="1308" y="364"/>
                    <a:pt x="1311" y="364"/>
                  </a:cubicBezTo>
                  <a:cubicBezTo>
                    <a:pt x="1318" y="364"/>
                    <a:pt x="1327" y="365"/>
                    <a:pt x="1330" y="368"/>
                  </a:cubicBezTo>
                  <a:cubicBezTo>
                    <a:pt x="1331" y="369"/>
                    <a:pt x="1331" y="369"/>
                    <a:pt x="1333" y="368"/>
                  </a:cubicBezTo>
                  <a:cubicBezTo>
                    <a:pt x="1334" y="366"/>
                    <a:pt x="1336" y="366"/>
                    <a:pt x="1337" y="366"/>
                  </a:cubicBezTo>
                  <a:cubicBezTo>
                    <a:pt x="1338" y="366"/>
                    <a:pt x="1340" y="366"/>
                    <a:pt x="1342" y="367"/>
                  </a:cubicBezTo>
                  <a:cubicBezTo>
                    <a:pt x="1345" y="367"/>
                    <a:pt x="1345" y="367"/>
                    <a:pt x="1345" y="367"/>
                  </a:cubicBezTo>
                  <a:cubicBezTo>
                    <a:pt x="1347" y="367"/>
                    <a:pt x="1349" y="367"/>
                    <a:pt x="1350" y="366"/>
                  </a:cubicBezTo>
                  <a:cubicBezTo>
                    <a:pt x="1352" y="366"/>
                    <a:pt x="1354" y="365"/>
                    <a:pt x="1356" y="366"/>
                  </a:cubicBezTo>
                  <a:cubicBezTo>
                    <a:pt x="1357" y="366"/>
                    <a:pt x="1359" y="366"/>
                    <a:pt x="1360" y="366"/>
                  </a:cubicBezTo>
                  <a:cubicBezTo>
                    <a:pt x="1361" y="366"/>
                    <a:pt x="1362" y="366"/>
                    <a:pt x="1363" y="364"/>
                  </a:cubicBezTo>
                  <a:cubicBezTo>
                    <a:pt x="1365" y="360"/>
                    <a:pt x="1370" y="360"/>
                    <a:pt x="1373" y="360"/>
                  </a:cubicBezTo>
                  <a:cubicBezTo>
                    <a:pt x="1376" y="360"/>
                    <a:pt x="1380" y="360"/>
                    <a:pt x="1382" y="361"/>
                  </a:cubicBezTo>
                  <a:cubicBezTo>
                    <a:pt x="1382" y="362"/>
                    <a:pt x="1382" y="362"/>
                    <a:pt x="1383" y="362"/>
                  </a:cubicBezTo>
                  <a:cubicBezTo>
                    <a:pt x="1385" y="364"/>
                    <a:pt x="1386" y="364"/>
                    <a:pt x="1388" y="363"/>
                  </a:cubicBezTo>
                  <a:cubicBezTo>
                    <a:pt x="1389" y="362"/>
                    <a:pt x="1390" y="362"/>
                    <a:pt x="1391" y="362"/>
                  </a:cubicBezTo>
                  <a:cubicBezTo>
                    <a:pt x="1393" y="362"/>
                    <a:pt x="1394" y="364"/>
                    <a:pt x="1395" y="365"/>
                  </a:cubicBezTo>
                  <a:cubicBezTo>
                    <a:pt x="1396" y="366"/>
                    <a:pt x="1396" y="367"/>
                    <a:pt x="1397" y="367"/>
                  </a:cubicBezTo>
                  <a:cubicBezTo>
                    <a:pt x="1400" y="367"/>
                    <a:pt x="1401" y="369"/>
                    <a:pt x="1401" y="370"/>
                  </a:cubicBezTo>
                  <a:cubicBezTo>
                    <a:pt x="1401" y="371"/>
                    <a:pt x="1400" y="372"/>
                    <a:pt x="1399" y="373"/>
                  </a:cubicBezTo>
                  <a:cubicBezTo>
                    <a:pt x="1400" y="373"/>
                    <a:pt x="1401" y="372"/>
                    <a:pt x="1402" y="372"/>
                  </a:cubicBezTo>
                  <a:cubicBezTo>
                    <a:pt x="1403" y="372"/>
                    <a:pt x="1403" y="372"/>
                    <a:pt x="1403" y="372"/>
                  </a:cubicBezTo>
                  <a:cubicBezTo>
                    <a:pt x="1404" y="373"/>
                    <a:pt x="1405" y="373"/>
                    <a:pt x="1406" y="373"/>
                  </a:cubicBezTo>
                  <a:cubicBezTo>
                    <a:pt x="1409" y="373"/>
                    <a:pt x="1411" y="372"/>
                    <a:pt x="1413" y="371"/>
                  </a:cubicBezTo>
                  <a:cubicBezTo>
                    <a:pt x="1416" y="369"/>
                    <a:pt x="1419" y="370"/>
                    <a:pt x="1420" y="371"/>
                  </a:cubicBezTo>
                  <a:cubicBezTo>
                    <a:pt x="1420" y="371"/>
                    <a:pt x="1421" y="371"/>
                    <a:pt x="1421" y="371"/>
                  </a:cubicBezTo>
                  <a:cubicBezTo>
                    <a:pt x="1423" y="369"/>
                    <a:pt x="1426" y="368"/>
                    <a:pt x="1428" y="368"/>
                  </a:cubicBezTo>
                  <a:cubicBezTo>
                    <a:pt x="1427" y="368"/>
                    <a:pt x="1425" y="367"/>
                    <a:pt x="1424" y="366"/>
                  </a:cubicBezTo>
                  <a:cubicBezTo>
                    <a:pt x="1423" y="363"/>
                    <a:pt x="1424" y="360"/>
                    <a:pt x="1427" y="355"/>
                  </a:cubicBezTo>
                  <a:cubicBezTo>
                    <a:pt x="1430" y="350"/>
                    <a:pt x="1435" y="347"/>
                    <a:pt x="1439" y="344"/>
                  </a:cubicBezTo>
                  <a:cubicBezTo>
                    <a:pt x="1441" y="343"/>
                    <a:pt x="1443" y="341"/>
                    <a:pt x="1444" y="340"/>
                  </a:cubicBezTo>
                  <a:cubicBezTo>
                    <a:pt x="1447" y="338"/>
                    <a:pt x="1449" y="337"/>
                    <a:pt x="1451" y="337"/>
                  </a:cubicBezTo>
                  <a:cubicBezTo>
                    <a:pt x="1451" y="337"/>
                    <a:pt x="1451" y="337"/>
                    <a:pt x="1452" y="337"/>
                  </a:cubicBezTo>
                  <a:cubicBezTo>
                    <a:pt x="1452" y="333"/>
                    <a:pt x="1454" y="325"/>
                    <a:pt x="1459" y="325"/>
                  </a:cubicBezTo>
                  <a:cubicBezTo>
                    <a:pt x="1460" y="325"/>
                    <a:pt x="1460" y="325"/>
                    <a:pt x="1460" y="325"/>
                  </a:cubicBezTo>
                  <a:cubicBezTo>
                    <a:pt x="1461" y="325"/>
                    <a:pt x="1462" y="325"/>
                    <a:pt x="1463" y="325"/>
                  </a:cubicBezTo>
                  <a:cubicBezTo>
                    <a:pt x="1465" y="325"/>
                    <a:pt x="1466" y="325"/>
                    <a:pt x="1468" y="325"/>
                  </a:cubicBezTo>
                  <a:cubicBezTo>
                    <a:pt x="1472" y="325"/>
                    <a:pt x="1475" y="324"/>
                    <a:pt x="1477" y="323"/>
                  </a:cubicBezTo>
                  <a:cubicBezTo>
                    <a:pt x="1479" y="322"/>
                    <a:pt x="1480" y="322"/>
                    <a:pt x="1481" y="322"/>
                  </a:cubicBezTo>
                  <a:cubicBezTo>
                    <a:pt x="1484" y="322"/>
                    <a:pt x="1485" y="324"/>
                    <a:pt x="1486" y="325"/>
                  </a:cubicBezTo>
                  <a:cubicBezTo>
                    <a:pt x="1486" y="326"/>
                    <a:pt x="1486" y="326"/>
                    <a:pt x="1486" y="326"/>
                  </a:cubicBezTo>
                  <a:cubicBezTo>
                    <a:pt x="1486" y="326"/>
                    <a:pt x="1487" y="325"/>
                    <a:pt x="1488" y="325"/>
                  </a:cubicBezTo>
                  <a:cubicBezTo>
                    <a:pt x="1489" y="324"/>
                    <a:pt x="1491" y="323"/>
                    <a:pt x="1493" y="323"/>
                  </a:cubicBezTo>
                  <a:cubicBezTo>
                    <a:pt x="1493" y="323"/>
                    <a:pt x="1494" y="323"/>
                    <a:pt x="1495" y="323"/>
                  </a:cubicBezTo>
                  <a:cubicBezTo>
                    <a:pt x="1496" y="324"/>
                    <a:pt x="1496" y="325"/>
                    <a:pt x="1496" y="325"/>
                  </a:cubicBezTo>
                  <a:cubicBezTo>
                    <a:pt x="1497" y="327"/>
                    <a:pt x="1495" y="329"/>
                    <a:pt x="1494" y="331"/>
                  </a:cubicBezTo>
                  <a:cubicBezTo>
                    <a:pt x="1492" y="332"/>
                    <a:pt x="1491" y="334"/>
                    <a:pt x="1490" y="336"/>
                  </a:cubicBezTo>
                  <a:cubicBezTo>
                    <a:pt x="1490" y="337"/>
                    <a:pt x="1490" y="337"/>
                    <a:pt x="1490" y="337"/>
                  </a:cubicBezTo>
                  <a:cubicBezTo>
                    <a:pt x="1490" y="337"/>
                    <a:pt x="1491" y="337"/>
                    <a:pt x="1492" y="337"/>
                  </a:cubicBezTo>
                  <a:cubicBezTo>
                    <a:pt x="1493" y="337"/>
                    <a:pt x="1494" y="337"/>
                    <a:pt x="1495" y="338"/>
                  </a:cubicBezTo>
                  <a:cubicBezTo>
                    <a:pt x="1497" y="339"/>
                    <a:pt x="1497" y="340"/>
                    <a:pt x="1497" y="340"/>
                  </a:cubicBezTo>
                  <a:cubicBezTo>
                    <a:pt x="1497" y="341"/>
                    <a:pt x="1497" y="342"/>
                    <a:pt x="1497" y="342"/>
                  </a:cubicBezTo>
                  <a:cubicBezTo>
                    <a:pt x="1499" y="341"/>
                    <a:pt x="1501" y="340"/>
                    <a:pt x="1504" y="337"/>
                  </a:cubicBezTo>
                  <a:cubicBezTo>
                    <a:pt x="1512" y="329"/>
                    <a:pt x="1518" y="328"/>
                    <a:pt x="1523" y="328"/>
                  </a:cubicBezTo>
                  <a:cubicBezTo>
                    <a:pt x="1523" y="328"/>
                    <a:pt x="1524" y="328"/>
                    <a:pt x="1524" y="328"/>
                  </a:cubicBezTo>
                  <a:cubicBezTo>
                    <a:pt x="1524" y="328"/>
                    <a:pt x="1524" y="328"/>
                    <a:pt x="1525" y="328"/>
                  </a:cubicBezTo>
                  <a:cubicBezTo>
                    <a:pt x="1525" y="327"/>
                    <a:pt x="1525" y="326"/>
                    <a:pt x="1525" y="325"/>
                  </a:cubicBezTo>
                  <a:cubicBezTo>
                    <a:pt x="1524" y="323"/>
                    <a:pt x="1524" y="321"/>
                    <a:pt x="1524" y="318"/>
                  </a:cubicBezTo>
                  <a:cubicBezTo>
                    <a:pt x="1525" y="312"/>
                    <a:pt x="1535" y="309"/>
                    <a:pt x="1541" y="309"/>
                  </a:cubicBezTo>
                  <a:cubicBezTo>
                    <a:pt x="1542" y="309"/>
                    <a:pt x="1545" y="309"/>
                    <a:pt x="1546" y="310"/>
                  </a:cubicBezTo>
                  <a:cubicBezTo>
                    <a:pt x="1550" y="311"/>
                    <a:pt x="1551" y="313"/>
                    <a:pt x="1551" y="315"/>
                  </a:cubicBezTo>
                  <a:cubicBezTo>
                    <a:pt x="1551" y="315"/>
                    <a:pt x="1550" y="317"/>
                    <a:pt x="1548" y="317"/>
                  </a:cubicBezTo>
                  <a:cubicBezTo>
                    <a:pt x="1547" y="317"/>
                    <a:pt x="1546" y="317"/>
                    <a:pt x="1545" y="316"/>
                  </a:cubicBezTo>
                  <a:cubicBezTo>
                    <a:pt x="1543" y="316"/>
                    <a:pt x="1542" y="316"/>
                    <a:pt x="1541" y="318"/>
                  </a:cubicBezTo>
                  <a:cubicBezTo>
                    <a:pt x="1540" y="319"/>
                    <a:pt x="1539" y="321"/>
                    <a:pt x="1539" y="323"/>
                  </a:cubicBezTo>
                  <a:cubicBezTo>
                    <a:pt x="1539" y="326"/>
                    <a:pt x="1538" y="328"/>
                    <a:pt x="1537" y="330"/>
                  </a:cubicBezTo>
                  <a:cubicBezTo>
                    <a:pt x="1537" y="330"/>
                    <a:pt x="1536" y="331"/>
                    <a:pt x="1536" y="331"/>
                  </a:cubicBezTo>
                  <a:cubicBezTo>
                    <a:pt x="1538" y="332"/>
                    <a:pt x="1538" y="333"/>
                    <a:pt x="1538" y="334"/>
                  </a:cubicBezTo>
                  <a:cubicBezTo>
                    <a:pt x="1537" y="335"/>
                    <a:pt x="1536" y="336"/>
                    <a:pt x="1535" y="337"/>
                  </a:cubicBezTo>
                  <a:cubicBezTo>
                    <a:pt x="1535" y="337"/>
                    <a:pt x="1534" y="338"/>
                    <a:pt x="1534" y="338"/>
                  </a:cubicBezTo>
                  <a:cubicBezTo>
                    <a:pt x="1534" y="338"/>
                    <a:pt x="1534" y="338"/>
                    <a:pt x="1534" y="338"/>
                  </a:cubicBezTo>
                  <a:cubicBezTo>
                    <a:pt x="1534" y="340"/>
                    <a:pt x="1533" y="343"/>
                    <a:pt x="1529" y="345"/>
                  </a:cubicBezTo>
                  <a:cubicBezTo>
                    <a:pt x="1528" y="345"/>
                    <a:pt x="1527" y="345"/>
                    <a:pt x="1526" y="345"/>
                  </a:cubicBezTo>
                  <a:cubicBezTo>
                    <a:pt x="1523" y="346"/>
                    <a:pt x="1516" y="347"/>
                    <a:pt x="1516" y="349"/>
                  </a:cubicBezTo>
                  <a:cubicBezTo>
                    <a:pt x="1515" y="353"/>
                    <a:pt x="1513" y="354"/>
                    <a:pt x="1511" y="356"/>
                  </a:cubicBezTo>
                  <a:cubicBezTo>
                    <a:pt x="1509" y="357"/>
                    <a:pt x="1507" y="358"/>
                    <a:pt x="1506" y="360"/>
                  </a:cubicBezTo>
                  <a:cubicBezTo>
                    <a:pt x="1505" y="363"/>
                    <a:pt x="1502" y="365"/>
                    <a:pt x="1498" y="368"/>
                  </a:cubicBezTo>
                  <a:cubicBezTo>
                    <a:pt x="1494" y="371"/>
                    <a:pt x="1489" y="374"/>
                    <a:pt x="1485" y="380"/>
                  </a:cubicBezTo>
                  <a:cubicBezTo>
                    <a:pt x="1480" y="387"/>
                    <a:pt x="1473" y="390"/>
                    <a:pt x="1469" y="391"/>
                  </a:cubicBezTo>
                  <a:cubicBezTo>
                    <a:pt x="1468" y="392"/>
                    <a:pt x="1467" y="392"/>
                    <a:pt x="1467" y="392"/>
                  </a:cubicBezTo>
                  <a:cubicBezTo>
                    <a:pt x="1466" y="395"/>
                    <a:pt x="1462" y="395"/>
                    <a:pt x="1457" y="395"/>
                  </a:cubicBezTo>
                  <a:cubicBezTo>
                    <a:pt x="1457" y="395"/>
                    <a:pt x="1456" y="395"/>
                    <a:pt x="1456" y="395"/>
                  </a:cubicBezTo>
                  <a:cubicBezTo>
                    <a:pt x="1456" y="396"/>
                    <a:pt x="1456" y="396"/>
                    <a:pt x="1456" y="396"/>
                  </a:cubicBezTo>
                  <a:cubicBezTo>
                    <a:pt x="1456" y="399"/>
                    <a:pt x="1457" y="404"/>
                    <a:pt x="1452" y="408"/>
                  </a:cubicBezTo>
                  <a:cubicBezTo>
                    <a:pt x="1446" y="415"/>
                    <a:pt x="1442" y="424"/>
                    <a:pt x="1442" y="433"/>
                  </a:cubicBezTo>
                  <a:cubicBezTo>
                    <a:pt x="1443" y="443"/>
                    <a:pt x="1446" y="469"/>
                    <a:pt x="1448" y="474"/>
                  </a:cubicBezTo>
                  <a:cubicBezTo>
                    <a:pt x="1450" y="476"/>
                    <a:pt x="1450" y="481"/>
                    <a:pt x="1451" y="485"/>
                  </a:cubicBezTo>
                  <a:cubicBezTo>
                    <a:pt x="1451" y="488"/>
                    <a:pt x="1451" y="492"/>
                    <a:pt x="1452" y="492"/>
                  </a:cubicBezTo>
                  <a:cubicBezTo>
                    <a:pt x="1453" y="494"/>
                    <a:pt x="1454" y="497"/>
                    <a:pt x="1454" y="498"/>
                  </a:cubicBezTo>
                  <a:cubicBezTo>
                    <a:pt x="1454" y="499"/>
                    <a:pt x="1454" y="499"/>
                    <a:pt x="1454" y="500"/>
                  </a:cubicBezTo>
                  <a:cubicBezTo>
                    <a:pt x="1455" y="499"/>
                    <a:pt x="1457" y="497"/>
                    <a:pt x="1459" y="495"/>
                  </a:cubicBezTo>
                  <a:cubicBezTo>
                    <a:pt x="1460" y="493"/>
                    <a:pt x="1462" y="492"/>
                    <a:pt x="1464" y="490"/>
                  </a:cubicBezTo>
                  <a:cubicBezTo>
                    <a:pt x="1466" y="489"/>
                    <a:pt x="1466" y="488"/>
                    <a:pt x="1467" y="487"/>
                  </a:cubicBezTo>
                  <a:cubicBezTo>
                    <a:pt x="1467" y="486"/>
                    <a:pt x="1468" y="485"/>
                    <a:pt x="1469" y="484"/>
                  </a:cubicBezTo>
                  <a:cubicBezTo>
                    <a:pt x="1470" y="483"/>
                    <a:pt x="1471" y="479"/>
                    <a:pt x="1471" y="477"/>
                  </a:cubicBezTo>
                  <a:cubicBezTo>
                    <a:pt x="1471" y="475"/>
                    <a:pt x="1471" y="474"/>
                    <a:pt x="1471" y="473"/>
                  </a:cubicBezTo>
                  <a:cubicBezTo>
                    <a:pt x="1472" y="471"/>
                    <a:pt x="1474" y="470"/>
                    <a:pt x="1476" y="469"/>
                  </a:cubicBezTo>
                  <a:cubicBezTo>
                    <a:pt x="1477" y="469"/>
                    <a:pt x="1479" y="468"/>
                    <a:pt x="1479" y="467"/>
                  </a:cubicBezTo>
                  <a:cubicBezTo>
                    <a:pt x="1481" y="465"/>
                    <a:pt x="1484" y="465"/>
                    <a:pt x="1486" y="465"/>
                  </a:cubicBezTo>
                  <a:cubicBezTo>
                    <a:pt x="1487" y="465"/>
                    <a:pt x="1487" y="465"/>
                    <a:pt x="1488" y="465"/>
                  </a:cubicBezTo>
                  <a:cubicBezTo>
                    <a:pt x="1488" y="464"/>
                    <a:pt x="1487" y="462"/>
                    <a:pt x="1487" y="460"/>
                  </a:cubicBezTo>
                  <a:cubicBezTo>
                    <a:pt x="1487" y="459"/>
                    <a:pt x="1486" y="459"/>
                    <a:pt x="1486" y="458"/>
                  </a:cubicBezTo>
                  <a:cubicBezTo>
                    <a:pt x="1485" y="454"/>
                    <a:pt x="1490" y="450"/>
                    <a:pt x="1495" y="447"/>
                  </a:cubicBezTo>
                  <a:cubicBezTo>
                    <a:pt x="1496" y="446"/>
                    <a:pt x="1497" y="446"/>
                    <a:pt x="1498" y="445"/>
                  </a:cubicBezTo>
                  <a:cubicBezTo>
                    <a:pt x="1500" y="444"/>
                    <a:pt x="1502" y="444"/>
                    <a:pt x="1505" y="444"/>
                  </a:cubicBezTo>
                  <a:cubicBezTo>
                    <a:pt x="1506" y="444"/>
                    <a:pt x="1507" y="445"/>
                    <a:pt x="1508" y="445"/>
                  </a:cubicBezTo>
                  <a:cubicBezTo>
                    <a:pt x="1509" y="445"/>
                    <a:pt x="1510" y="444"/>
                    <a:pt x="1511" y="443"/>
                  </a:cubicBezTo>
                  <a:cubicBezTo>
                    <a:pt x="1513" y="441"/>
                    <a:pt x="1512" y="439"/>
                    <a:pt x="1509" y="436"/>
                  </a:cubicBezTo>
                  <a:cubicBezTo>
                    <a:pt x="1509" y="435"/>
                    <a:pt x="1509" y="435"/>
                    <a:pt x="1509" y="435"/>
                  </a:cubicBezTo>
                  <a:cubicBezTo>
                    <a:pt x="1508" y="434"/>
                    <a:pt x="1508" y="432"/>
                    <a:pt x="1509" y="430"/>
                  </a:cubicBezTo>
                  <a:cubicBezTo>
                    <a:pt x="1510" y="426"/>
                    <a:pt x="1514" y="419"/>
                    <a:pt x="1518" y="418"/>
                  </a:cubicBezTo>
                  <a:cubicBezTo>
                    <a:pt x="1520" y="417"/>
                    <a:pt x="1522" y="418"/>
                    <a:pt x="1523" y="418"/>
                  </a:cubicBezTo>
                  <a:cubicBezTo>
                    <a:pt x="1523" y="418"/>
                    <a:pt x="1524" y="419"/>
                    <a:pt x="1524" y="419"/>
                  </a:cubicBezTo>
                  <a:cubicBezTo>
                    <a:pt x="1524" y="419"/>
                    <a:pt x="1525" y="419"/>
                    <a:pt x="1526" y="418"/>
                  </a:cubicBezTo>
                  <a:cubicBezTo>
                    <a:pt x="1526" y="418"/>
                    <a:pt x="1526" y="417"/>
                    <a:pt x="1526" y="417"/>
                  </a:cubicBezTo>
                  <a:cubicBezTo>
                    <a:pt x="1525" y="416"/>
                    <a:pt x="1523" y="414"/>
                    <a:pt x="1522" y="414"/>
                  </a:cubicBezTo>
                  <a:cubicBezTo>
                    <a:pt x="1521" y="414"/>
                    <a:pt x="1519" y="414"/>
                    <a:pt x="1518" y="411"/>
                  </a:cubicBezTo>
                  <a:cubicBezTo>
                    <a:pt x="1517" y="408"/>
                    <a:pt x="1518" y="401"/>
                    <a:pt x="1523" y="398"/>
                  </a:cubicBezTo>
                  <a:cubicBezTo>
                    <a:pt x="1524" y="397"/>
                    <a:pt x="1525" y="396"/>
                    <a:pt x="1525" y="396"/>
                  </a:cubicBezTo>
                  <a:cubicBezTo>
                    <a:pt x="1524" y="396"/>
                    <a:pt x="1524" y="395"/>
                    <a:pt x="1523" y="395"/>
                  </a:cubicBezTo>
                  <a:cubicBezTo>
                    <a:pt x="1522" y="395"/>
                    <a:pt x="1521" y="395"/>
                    <a:pt x="1520" y="395"/>
                  </a:cubicBezTo>
                  <a:cubicBezTo>
                    <a:pt x="1519" y="395"/>
                    <a:pt x="1518" y="396"/>
                    <a:pt x="1517" y="396"/>
                  </a:cubicBezTo>
                  <a:cubicBezTo>
                    <a:pt x="1517" y="396"/>
                    <a:pt x="1517" y="396"/>
                    <a:pt x="1517" y="396"/>
                  </a:cubicBezTo>
                  <a:cubicBezTo>
                    <a:pt x="1515" y="396"/>
                    <a:pt x="1513" y="395"/>
                    <a:pt x="1512" y="393"/>
                  </a:cubicBezTo>
                  <a:cubicBezTo>
                    <a:pt x="1511" y="390"/>
                    <a:pt x="1510" y="385"/>
                    <a:pt x="1514" y="381"/>
                  </a:cubicBezTo>
                  <a:cubicBezTo>
                    <a:pt x="1516" y="378"/>
                    <a:pt x="1518" y="377"/>
                    <a:pt x="1520" y="375"/>
                  </a:cubicBezTo>
                  <a:cubicBezTo>
                    <a:pt x="1522" y="374"/>
                    <a:pt x="1522" y="373"/>
                    <a:pt x="1523" y="372"/>
                  </a:cubicBezTo>
                  <a:cubicBezTo>
                    <a:pt x="1524" y="368"/>
                    <a:pt x="1527" y="363"/>
                    <a:pt x="1530" y="360"/>
                  </a:cubicBezTo>
                  <a:cubicBezTo>
                    <a:pt x="1530" y="358"/>
                    <a:pt x="1531" y="358"/>
                    <a:pt x="1532" y="357"/>
                  </a:cubicBezTo>
                  <a:cubicBezTo>
                    <a:pt x="1532" y="355"/>
                    <a:pt x="1534" y="355"/>
                    <a:pt x="1536" y="355"/>
                  </a:cubicBezTo>
                  <a:cubicBezTo>
                    <a:pt x="1537" y="355"/>
                    <a:pt x="1539" y="355"/>
                    <a:pt x="1540" y="355"/>
                  </a:cubicBezTo>
                  <a:cubicBezTo>
                    <a:pt x="1541" y="355"/>
                    <a:pt x="1542" y="355"/>
                    <a:pt x="1542" y="355"/>
                  </a:cubicBezTo>
                  <a:cubicBezTo>
                    <a:pt x="1543" y="355"/>
                    <a:pt x="1543" y="355"/>
                    <a:pt x="1543" y="355"/>
                  </a:cubicBezTo>
                  <a:cubicBezTo>
                    <a:pt x="1545" y="355"/>
                    <a:pt x="1546" y="357"/>
                    <a:pt x="1546" y="358"/>
                  </a:cubicBezTo>
                  <a:cubicBezTo>
                    <a:pt x="1547" y="357"/>
                    <a:pt x="1548" y="356"/>
                    <a:pt x="1549" y="354"/>
                  </a:cubicBezTo>
                  <a:cubicBezTo>
                    <a:pt x="1552" y="351"/>
                    <a:pt x="1555" y="347"/>
                    <a:pt x="1559" y="347"/>
                  </a:cubicBezTo>
                  <a:cubicBezTo>
                    <a:pt x="1560" y="347"/>
                    <a:pt x="1561" y="347"/>
                    <a:pt x="1562" y="348"/>
                  </a:cubicBezTo>
                  <a:cubicBezTo>
                    <a:pt x="1563" y="349"/>
                    <a:pt x="1563" y="352"/>
                    <a:pt x="1563" y="354"/>
                  </a:cubicBezTo>
                  <a:cubicBezTo>
                    <a:pt x="1563" y="355"/>
                    <a:pt x="1563" y="356"/>
                    <a:pt x="1563" y="357"/>
                  </a:cubicBezTo>
                  <a:cubicBezTo>
                    <a:pt x="1563" y="357"/>
                    <a:pt x="1564" y="356"/>
                    <a:pt x="1564" y="356"/>
                  </a:cubicBezTo>
                  <a:cubicBezTo>
                    <a:pt x="1566" y="355"/>
                    <a:pt x="1568" y="353"/>
                    <a:pt x="1570" y="351"/>
                  </a:cubicBezTo>
                  <a:cubicBezTo>
                    <a:pt x="1576" y="347"/>
                    <a:pt x="1585" y="347"/>
                    <a:pt x="1589" y="347"/>
                  </a:cubicBezTo>
                  <a:cubicBezTo>
                    <a:pt x="1594" y="347"/>
                    <a:pt x="1598" y="347"/>
                    <a:pt x="1601" y="348"/>
                  </a:cubicBezTo>
                  <a:cubicBezTo>
                    <a:pt x="1603" y="350"/>
                    <a:pt x="1605" y="352"/>
                    <a:pt x="1606" y="354"/>
                  </a:cubicBezTo>
                  <a:cubicBezTo>
                    <a:pt x="1607" y="354"/>
                    <a:pt x="1607" y="355"/>
                    <a:pt x="1608" y="355"/>
                  </a:cubicBezTo>
                  <a:cubicBezTo>
                    <a:pt x="1608" y="355"/>
                    <a:pt x="1608" y="355"/>
                    <a:pt x="1608" y="354"/>
                  </a:cubicBezTo>
                  <a:cubicBezTo>
                    <a:pt x="1609" y="352"/>
                    <a:pt x="1609" y="350"/>
                    <a:pt x="1612" y="349"/>
                  </a:cubicBezTo>
                  <a:cubicBezTo>
                    <a:pt x="1616" y="348"/>
                    <a:pt x="1622" y="344"/>
                    <a:pt x="1628" y="340"/>
                  </a:cubicBezTo>
                  <a:cubicBezTo>
                    <a:pt x="1630" y="338"/>
                    <a:pt x="1632" y="338"/>
                    <a:pt x="1633" y="337"/>
                  </a:cubicBezTo>
                  <a:cubicBezTo>
                    <a:pt x="1633" y="337"/>
                    <a:pt x="1633" y="337"/>
                    <a:pt x="1634" y="336"/>
                  </a:cubicBezTo>
                  <a:cubicBezTo>
                    <a:pt x="1636" y="333"/>
                    <a:pt x="1638" y="333"/>
                    <a:pt x="1639" y="333"/>
                  </a:cubicBezTo>
                  <a:cubicBezTo>
                    <a:pt x="1640" y="332"/>
                    <a:pt x="1640" y="332"/>
                    <a:pt x="1640" y="332"/>
                  </a:cubicBezTo>
                  <a:cubicBezTo>
                    <a:pt x="1642" y="328"/>
                    <a:pt x="1652" y="324"/>
                    <a:pt x="1661" y="322"/>
                  </a:cubicBezTo>
                  <a:cubicBezTo>
                    <a:pt x="1670" y="320"/>
                    <a:pt x="1681" y="315"/>
                    <a:pt x="1683" y="313"/>
                  </a:cubicBezTo>
                  <a:cubicBezTo>
                    <a:pt x="1683" y="312"/>
                    <a:pt x="1683" y="311"/>
                    <a:pt x="1683" y="310"/>
                  </a:cubicBezTo>
                  <a:cubicBezTo>
                    <a:pt x="1684" y="309"/>
                    <a:pt x="1686" y="309"/>
                    <a:pt x="1687" y="309"/>
                  </a:cubicBezTo>
                  <a:cubicBezTo>
                    <a:pt x="1689" y="309"/>
                    <a:pt x="1691" y="310"/>
                    <a:pt x="1691" y="311"/>
                  </a:cubicBezTo>
                  <a:cubicBezTo>
                    <a:pt x="1691" y="311"/>
                    <a:pt x="1693" y="311"/>
                    <a:pt x="1694" y="312"/>
                  </a:cubicBezTo>
                  <a:cubicBezTo>
                    <a:pt x="1696" y="312"/>
                    <a:pt x="1698" y="312"/>
                    <a:pt x="1700" y="312"/>
                  </a:cubicBezTo>
                  <a:cubicBezTo>
                    <a:pt x="1701" y="313"/>
                    <a:pt x="1702" y="313"/>
                    <a:pt x="1703" y="313"/>
                  </a:cubicBezTo>
                  <a:cubicBezTo>
                    <a:pt x="1704" y="314"/>
                    <a:pt x="1705" y="314"/>
                    <a:pt x="1706" y="314"/>
                  </a:cubicBezTo>
                  <a:cubicBezTo>
                    <a:pt x="1707" y="314"/>
                    <a:pt x="1708" y="314"/>
                    <a:pt x="1710" y="312"/>
                  </a:cubicBezTo>
                  <a:cubicBezTo>
                    <a:pt x="1712" y="310"/>
                    <a:pt x="1712" y="310"/>
                    <a:pt x="1711" y="308"/>
                  </a:cubicBezTo>
                  <a:cubicBezTo>
                    <a:pt x="1710" y="307"/>
                    <a:pt x="1709" y="306"/>
                    <a:pt x="1709" y="304"/>
                  </a:cubicBezTo>
                  <a:cubicBezTo>
                    <a:pt x="1709" y="303"/>
                    <a:pt x="1708" y="302"/>
                    <a:pt x="1707" y="301"/>
                  </a:cubicBezTo>
                  <a:cubicBezTo>
                    <a:pt x="1704" y="299"/>
                    <a:pt x="1702" y="296"/>
                    <a:pt x="1703" y="293"/>
                  </a:cubicBezTo>
                  <a:cubicBezTo>
                    <a:pt x="1703" y="291"/>
                    <a:pt x="1700" y="286"/>
                    <a:pt x="1698" y="285"/>
                  </a:cubicBezTo>
                  <a:cubicBezTo>
                    <a:pt x="1696" y="286"/>
                    <a:pt x="1693" y="285"/>
                    <a:pt x="1691" y="283"/>
                  </a:cubicBezTo>
                  <a:cubicBezTo>
                    <a:pt x="1689" y="282"/>
                    <a:pt x="1688" y="280"/>
                    <a:pt x="1688" y="279"/>
                  </a:cubicBezTo>
                  <a:cubicBezTo>
                    <a:pt x="1688" y="277"/>
                    <a:pt x="1688" y="277"/>
                    <a:pt x="1688" y="276"/>
                  </a:cubicBezTo>
                  <a:cubicBezTo>
                    <a:pt x="1688" y="276"/>
                    <a:pt x="1688" y="276"/>
                    <a:pt x="1688" y="276"/>
                  </a:cubicBezTo>
                  <a:cubicBezTo>
                    <a:pt x="1687" y="277"/>
                    <a:pt x="1685" y="278"/>
                    <a:pt x="1683" y="278"/>
                  </a:cubicBezTo>
                  <a:cubicBezTo>
                    <a:pt x="1679" y="278"/>
                    <a:pt x="1676" y="276"/>
                    <a:pt x="1676" y="273"/>
                  </a:cubicBezTo>
                  <a:cubicBezTo>
                    <a:pt x="1675" y="272"/>
                    <a:pt x="1675" y="271"/>
                    <a:pt x="1676" y="270"/>
                  </a:cubicBezTo>
                  <a:cubicBezTo>
                    <a:pt x="1677" y="268"/>
                    <a:pt x="1681" y="267"/>
                    <a:pt x="1684" y="267"/>
                  </a:cubicBezTo>
                  <a:cubicBezTo>
                    <a:pt x="1686" y="267"/>
                    <a:pt x="1688" y="267"/>
                    <a:pt x="1689" y="268"/>
                  </a:cubicBezTo>
                  <a:cubicBezTo>
                    <a:pt x="1693" y="269"/>
                    <a:pt x="1694" y="271"/>
                    <a:pt x="1695" y="272"/>
                  </a:cubicBezTo>
                  <a:cubicBezTo>
                    <a:pt x="1695" y="273"/>
                    <a:pt x="1695" y="273"/>
                    <a:pt x="1696" y="273"/>
                  </a:cubicBezTo>
                  <a:cubicBezTo>
                    <a:pt x="1696" y="274"/>
                    <a:pt x="1697" y="274"/>
                    <a:pt x="1699" y="274"/>
                  </a:cubicBezTo>
                  <a:cubicBezTo>
                    <a:pt x="1702" y="274"/>
                    <a:pt x="1705" y="273"/>
                    <a:pt x="1707" y="272"/>
                  </a:cubicBezTo>
                  <a:cubicBezTo>
                    <a:pt x="1707" y="272"/>
                    <a:pt x="1709" y="271"/>
                    <a:pt x="1710" y="271"/>
                  </a:cubicBezTo>
                  <a:cubicBezTo>
                    <a:pt x="1713" y="270"/>
                    <a:pt x="1720" y="267"/>
                    <a:pt x="1721" y="266"/>
                  </a:cubicBezTo>
                  <a:cubicBezTo>
                    <a:pt x="1721" y="265"/>
                    <a:pt x="1721" y="264"/>
                    <a:pt x="1721" y="264"/>
                  </a:cubicBezTo>
                  <a:cubicBezTo>
                    <a:pt x="1722" y="262"/>
                    <a:pt x="1722" y="260"/>
                    <a:pt x="1725" y="259"/>
                  </a:cubicBezTo>
                  <a:cubicBezTo>
                    <a:pt x="1725" y="259"/>
                    <a:pt x="1725" y="259"/>
                    <a:pt x="1725" y="259"/>
                  </a:cubicBezTo>
                  <a:cubicBezTo>
                    <a:pt x="1725" y="258"/>
                    <a:pt x="1724" y="257"/>
                    <a:pt x="1723" y="256"/>
                  </a:cubicBezTo>
                  <a:cubicBezTo>
                    <a:pt x="1720" y="255"/>
                    <a:pt x="1719" y="252"/>
                    <a:pt x="1720" y="250"/>
                  </a:cubicBezTo>
                  <a:cubicBezTo>
                    <a:pt x="1720" y="248"/>
                    <a:pt x="1722" y="247"/>
                    <a:pt x="1724" y="247"/>
                  </a:cubicBezTo>
                  <a:cubicBezTo>
                    <a:pt x="1725" y="247"/>
                    <a:pt x="1725" y="247"/>
                    <a:pt x="1725" y="246"/>
                  </a:cubicBezTo>
                  <a:cubicBezTo>
                    <a:pt x="1726" y="245"/>
                    <a:pt x="1726" y="243"/>
                    <a:pt x="1728" y="243"/>
                  </a:cubicBezTo>
                  <a:cubicBezTo>
                    <a:pt x="1729" y="243"/>
                    <a:pt x="1729" y="243"/>
                    <a:pt x="1729" y="243"/>
                  </a:cubicBezTo>
                  <a:cubicBezTo>
                    <a:pt x="1730" y="243"/>
                    <a:pt x="1730" y="243"/>
                    <a:pt x="1731" y="243"/>
                  </a:cubicBezTo>
                  <a:cubicBezTo>
                    <a:pt x="1731" y="243"/>
                    <a:pt x="1731" y="243"/>
                    <a:pt x="1732" y="243"/>
                  </a:cubicBezTo>
                  <a:cubicBezTo>
                    <a:pt x="1732" y="243"/>
                    <a:pt x="1733" y="243"/>
                    <a:pt x="1734" y="243"/>
                  </a:cubicBezTo>
                  <a:cubicBezTo>
                    <a:pt x="1735" y="242"/>
                    <a:pt x="1735" y="242"/>
                    <a:pt x="1736" y="242"/>
                  </a:cubicBezTo>
                  <a:cubicBezTo>
                    <a:pt x="1737" y="242"/>
                    <a:pt x="1737" y="242"/>
                    <a:pt x="1737" y="242"/>
                  </a:cubicBezTo>
                  <a:cubicBezTo>
                    <a:pt x="1738" y="243"/>
                    <a:pt x="1738" y="243"/>
                    <a:pt x="1738" y="243"/>
                  </a:cubicBezTo>
                  <a:cubicBezTo>
                    <a:pt x="1739" y="245"/>
                    <a:pt x="1738" y="247"/>
                    <a:pt x="1736" y="249"/>
                  </a:cubicBezTo>
                  <a:cubicBezTo>
                    <a:pt x="1736" y="250"/>
                    <a:pt x="1735" y="251"/>
                    <a:pt x="1735" y="252"/>
                  </a:cubicBezTo>
                  <a:cubicBezTo>
                    <a:pt x="1735" y="252"/>
                    <a:pt x="1735" y="253"/>
                    <a:pt x="1737" y="255"/>
                  </a:cubicBezTo>
                  <a:cubicBezTo>
                    <a:pt x="1738" y="256"/>
                    <a:pt x="1738" y="256"/>
                    <a:pt x="1739" y="257"/>
                  </a:cubicBezTo>
                  <a:cubicBezTo>
                    <a:pt x="1739" y="258"/>
                    <a:pt x="1741" y="258"/>
                    <a:pt x="1742" y="258"/>
                  </a:cubicBezTo>
                  <a:cubicBezTo>
                    <a:pt x="1745" y="258"/>
                    <a:pt x="1746" y="258"/>
                    <a:pt x="1748" y="257"/>
                  </a:cubicBezTo>
                  <a:cubicBezTo>
                    <a:pt x="1749" y="256"/>
                    <a:pt x="1750" y="256"/>
                    <a:pt x="1752" y="256"/>
                  </a:cubicBezTo>
                  <a:cubicBezTo>
                    <a:pt x="1757" y="256"/>
                    <a:pt x="1767" y="260"/>
                    <a:pt x="1768" y="264"/>
                  </a:cubicBezTo>
                  <a:cubicBezTo>
                    <a:pt x="1769" y="266"/>
                    <a:pt x="1770" y="270"/>
                    <a:pt x="1775" y="272"/>
                  </a:cubicBezTo>
                  <a:cubicBezTo>
                    <a:pt x="1778" y="273"/>
                    <a:pt x="1780" y="274"/>
                    <a:pt x="1782" y="274"/>
                  </a:cubicBezTo>
                  <a:cubicBezTo>
                    <a:pt x="1784" y="275"/>
                    <a:pt x="1786" y="275"/>
                    <a:pt x="1787" y="277"/>
                  </a:cubicBezTo>
                  <a:cubicBezTo>
                    <a:pt x="1788" y="279"/>
                    <a:pt x="1789" y="279"/>
                    <a:pt x="1790" y="279"/>
                  </a:cubicBezTo>
                  <a:cubicBezTo>
                    <a:pt x="1790" y="279"/>
                    <a:pt x="1791" y="279"/>
                    <a:pt x="1791" y="279"/>
                  </a:cubicBezTo>
                  <a:cubicBezTo>
                    <a:pt x="1793" y="279"/>
                    <a:pt x="1795" y="280"/>
                    <a:pt x="1796" y="280"/>
                  </a:cubicBezTo>
                  <a:cubicBezTo>
                    <a:pt x="1796" y="280"/>
                    <a:pt x="1797" y="281"/>
                    <a:pt x="1797" y="281"/>
                  </a:cubicBezTo>
                  <a:cubicBezTo>
                    <a:pt x="1799" y="279"/>
                    <a:pt x="1800" y="279"/>
                    <a:pt x="1802" y="279"/>
                  </a:cubicBezTo>
                  <a:cubicBezTo>
                    <a:pt x="1802" y="280"/>
                    <a:pt x="1802" y="280"/>
                    <a:pt x="1802" y="280"/>
                  </a:cubicBezTo>
                  <a:cubicBezTo>
                    <a:pt x="1802" y="280"/>
                    <a:pt x="1802" y="280"/>
                    <a:pt x="1803" y="280"/>
                  </a:cubicBezTo>
                  <a:cubicBezTo>
                    <a:pt x="1802" y="279"/>
                    <a:pt x="1802" y="279"/>
                    <a:pt x="1801" y="279"/>
                  </a:cubicBezTo>
                  <a:cubicBezTo>
                    <a:pt x="1800" y="278"/>
                    <a:pt x="1798" y="277"/>
                    <a:pt x="1798" y="275"/>
                  </a:cubicBezTo>
                  <a:cubicBezTo>
                    <a:pt x="1797" y="275"/>
                    <a:pt x="1797" y="274"/>
                    <a:pt x="1798" y="273"/>
                  </a:cubicBezTo>
                  <a:cubicBezTo>
                    <a:pt x="1799" y="272"/>
                    <a:pt x="1800" y="272"/>
                    <a:pt x="1800" y="272"/>
                  </a:cubicBezTo>
                  <a:cubicBezTo>
                    <a:pt x="1802" y="272"/>
                    <a:pt x="1802" y="272"/>
                    <a:pt x="1803" y="273"/>
                  </a:cubicBezTo>
                  <a:cubicBezTo>
                    <a:pt x="1803" y="273"/>
                    <a:pt x="1804" y="273"/>
                    <a:pt x="1804" y="273"/>
                  </a:cubicBezTo>
                  <a:cubicBezTo>
                    <a:pt x="1804" y="273"/>
                    <a:pt x="1804" y="273"/>
                    <a:pt x="1804" y="273"/>
                  </a:cubicBezTo>
                  <a:cubicBezTo>
                    <a:pt x="1804" y="272"/>
                    <a:pt x="1803" y="270"/>
                    <a:pt x="1805" y="269"/>
                  </a:cubicBezTo>
                  <a:cubicBezTo>
                    <a:pt x="1805" y="267"/>
                    <a:pt x="1805" y="262"/>
                    <a:pt x="1804" y="261"/>
                  </a:cubicBezTo>
                  <a:cubicBezTo>
                    <a:pt x="1802" y="260"/>
                    <a:pt x="1802" y="259"/>
                    <a:pt x="1802" y="258"/>
                  </a:cubicBezTo>
                  <a:cubicBezTo>
                    <a:pt x="1802" y="255"/>
                    <a:pt x="1806" y="254"/>
                    <a:pt x="1809" y="256"/>
                  </a:cubicBezTo>
                  <a:cubicBezTo>
                    <a:pt x="1811" y="257"/>
                    <a:pt x="1813" y="258"/>
                    <a:pt x="1816" y="258"/>
                  </a:cubicBezTo>
                  <a:cubicBezTo>
                    <a:pt x="1815" y="258"/>
                    <a:pt x="1815" y="257"/>
                    <a:pt x="1815" y="256"/>
                  </a:cubicBezTo>
                  <a:cubicBezTo>
                    <a:pt x="1815" y="255"/>
                    <a:pt x="1817" y="254"/>
                    <a:pt x="1819" y="254"/>
                  </a:cubicBezTo>
                  <a:cubicBezTo>
                    <a:pt x="1820" y="254"/>
                    <a:pt x="1821" y="254"/>
                    <a:pt x="1822" y="255"/>
                  </a:cubicBezTo>
                  <a:cubicBezTo>
                    <a:pt x="1823" y="256"/>
                    <a:pt x="1824" y="256"/>
                    <a:pt x="1825" y="256"/>
                  </a:cubicBezTo>
                  <a:cubicBezTo>
                    <a:pt x="1825" y="254"/>
                    <a:pt x="1828" y="249"/>
                    <a:pt x="1831" y="249"/>
                  </a:cubicBezTo>
                  <a:cubicBezTo>
                    <a:pt x="1827" y="246"/>
                    <a:pt x="1818" y="241"/>
                    <a:pt x="1816" y="237"/>
                  </a:cubicBezTo>
                  <a:cubicBezTo>
                    <a:pt x="1814" y="235"/>
                    <a:pt x="1808" y="233"/>
                    <a:pt x="1804" y="233"/>
                  </a:cubicBezTo>
                  <a:cubicBezTo>
                    <a:pt x="1804" y="233"/>
                    <a:pt x="1804" y="233"/>
                    <a:pt x="1803" y="233"/>
                  </a:cubicBezTo>
                  <a:cubicBezTo>
                    <a:pt x="1803" y="234"/>
                    <a:pt x="1802" y="235"/>
                    <a:pt x="1801" y="235"/>
                  </a:cubicBezTo>
                  <a:cubicBezTo>
                    <a:pt x="1799" y="235"/>
                    <a:pt x="1796" y="233"/>
                    <a:pt x="1795" y="231"/>
                  </a:cubicBezTo>
                  <a:cubicBezTo>
                    <a:pt x="1794" y="230"/>
                    <a:pt x="1792" y="230"/>
                    <a:pt x="1788" y="230"/>
                  </a:cubicBezTo>
                  <a:cubicBezTo>
                    <a:pt x="1787" y="230"/>
                    <a:pt x="1785" y="230"/>
                    <a:pt x="1785" y="230"/>
                  </a:cubicBezTo>
                  <a:cubicBezTo>
                    <a:pt x="1785" y="230"/>
                    <a:pt x="1785" y="230"/>
                    <a:pt x="1785" y="230"/>
                  </a:cubicBezTo>
                  <a:cubicBezTo>
                    <a:pt x="1786" y="231"/>
                    <a:pt x="1788" y="232"/>
                    <a:pt x="1789" y="233"/>
                  </a:cubicBezTo>
                  <a:cubicBezTo>
                    <a:pt x="1791" y="236"/>
                    <a:pt x="1789" y="238"/>
                    <a:pt x="1788" y="239"/>
                  </a:cubicBezTo>
                  <a:cubicBezTo>
                    <a:pt x="1787" y="240"/>
                    <a:pt x="1787" y="241"/>
                    <a:pt x="1787" y="241"/>
                  </a:cubicBezTo>
                  <a:cubicBezTo>
                    <a:pt x="1788" y="242"/>
                    <a:pt x="1788" y="243"/>
                    <a:pt x="1787" y="244"/>
                  </a:cubicBezTo>
                  <a:cubicBezTo>
                    <a:pt x="1786" y="245"/>
                    <a:pt x="1786" y="245"/>
                    <a:pt x="1786" y="245"/>
                  </a:cubicBezTo>
                  <a:cubicBezTo>
                    <a:pt x="1785" y="245"/>
                    <a:pt x="1785" y="245"/>
                    <a:pt x="1785" y="245"/>
                  </a:cubicBezTo>
                  <a:cubicBezTo>
                    <a:pt x="1784" y="245"/>
                    <a:pt x="1782" y="244"/>
                    <a:pt x="1777" y="240"/>
                  </a:cubicBezTo>
                  <a:cubicBezTo>
                    <a:pt x="1776" y="240"/>
                    <a:pt x="1774" y="238"/>
                    <a:pt x="1776" y="227"/>
                  </a:cubicBezTo>
                  <a:cubicBezTo>
                    <a:pt x="1776" y="226"/>
                    <a:pt x="1775" y="226"/>
                    <a:pt x="1775" y="226"/>
                  </a:cubicBezTo>
                  <a:cubicBezTo>
                    <a:pt x="1774" y="225"/>
                    <a:pt x="1772" y="224"/>
                    <a:pt x="1771" y="221"/>
                  </a:cubicBezTo>
                  <a:cubicBezTo>
                    <a:pt x="1771" y="220"/>
                    <a:pt x="1763" y="215"/>
                    <a:pt x="1751" y="210"/>
                  </a:cubicBezTo>
                  <a:cubicBezTo>
                    <a:pt x="1749" y="209"/>
                    <a:pt x="1748" y="209"/>
                    <a:pt x="1746" y="208"/>
                  </a:cubicBezTo>
                  <a:cubicBezTo>
                    <a:pt x="1741" y="206"/>
                    <a:pt x="1735" y="204"/>
                    <a:pt x="1733" y="201"/>
                  </a:cubicBezTo>
                  <a:cubicBezTo>
                    <a:pt x="1733" y="200"/>
                    <a:pt x="1729" y="199"/>
                    <a:pt x="1727" y="198"/>
                  </a:cubicBezTo>
                  <a:cubicBezTo>
                    <a:pt x="1723" y="197"/>
                    <a:pt x="1718" y="196"/>
                    <a:pt x="1716" y="193"/>
                  </a:cubicBezTo>
                  <a:cubicBezTo>
                    <a:pt x="1712" y="189"/>
                    <a:pt x="1693" y="181"/>
                    <a:pt x="1685" y="181"/>
                  </a:cubicBezTo>
                  <a:cubicBezTo>
                    <a:pt x="1680" y="180"/>
                    <a:pt x="1678" y="178"/>
                    <a:pt x="1677" y="177"/>
                  </a:cubicBezTo>
                  <a:cubicBezTo>
                    <a:pt x="1676" y="176"/>
                    <a:pt x="1676" y="176"/>
                    <a:pt x="1676" y="176"/>
                  </a:cubicBezTo>
                  <a:cubicBezTo>
                    <a:pt x="1674" y="177"/>
                    <a:pt x="1673" y="177"/>
                    <a:pt x="1670" y="177"/>
                  </a:cubicBezTo>
                  <a:cubicBezTo>
                    <a:pt x="1663" y="177"/>
                    <a:pt x="1653" y="176"/>
                    <a:pt x="1648" y="175"/>
                  </a:cubicBezTo>
                  <a:cubicBezTo>
                    <a:pt x="1646" y="175"/>
                    <a:pt x="1645" y="176"/>
                    <a:pt x="1644" y="176"/>
                  </a:cubicBezTo>
                  <a:cubicBezTo>
                    <a:pt x="1642" y="177"/>
                    <a:pt x="1640" y="178"/>
                    <a:pt x="1638" y="177"/>
                  </a:cubicBezTo>
                  <a:cubicBezTo>
                    <a:pt x="1633" y="175"/>
                    <a:pt x="1620" y="170"/>
                    <a:pt x="1615" y="170"/>
                  </a:cubicBezTo>
                  <a:cubicBezTo>
                    <a:pt x="1614" y="170"/>
                    <a:pt x="1614" y="171"/>
                    <a:pt x="1614" y="171"/>
                  </a:cubicBezTo>
                  <a:cubicBezTo>
                    <a:pt x="1613" y="171"/>
                    <a:pt x="1613" y="172"/>
                    <a:pt x="1613" y="174"/>
                  </a:cubicBezTo>
                  <a:cubicBezTo>
                    <a:pt x="1612" y="175"/>
                    <a:pt x="1612" y="177"/>
                    <a:pt x="1610" y="178"/>
                  </a:cubicBezTo>
                  <a:cubicBezTo>
                    <a:pt x="1611" y="179"/>
                    <a:pt x="1612" y="180"/>
                    <a:pt x="1616" y="184"/>
                  </a:cubicBezTo>
                  <a:cubicBezTo>
                    <a:pt x="1618" y="186"/>
                    <a:pt x="1619" y="189"/>
                    <a:pt x="1619" y="191"/>
                  </a:cubicBezTo>
                  <a:cubicBezTo>
                    <a:pt x="1619" y="194"/>
                    <a:pt x="1616" y="196"/>
                    <a:pt x="1612" y="198"/>
                  </a:cubicBezTo>
                  <a:cubicBezTo>
                    <a:pt x="1611" y="199"/>
                    <a:pt x="1610" y="199"/>
                    <a:pt x="1608" y="199"/>
                  </a:cubicBezTo>
                  <a:cubicBezTo>
                    <a:pt x="1603" y="199"/>
                    <a:pt x="1597" y="195"/>
                    <a:pt x="1594" y="192"/>
                  </a:cubicBezTo>
                  <a:cubicBezTo>
                    <a:pt x="1593" y="190"/>
                    <a:pt x="1592" y="190"/>
                    <a:pt x="1590" y="189"/>
                  </a:cubicBezTo>
                  <a:cubicBezTo>
                    <a:pt x="1588" y="189"/>
                    <a:pt x="1584" y="188"/>
                    <a:pt x="1583" y="184"/>
                  </a:cubicBezTo>
                  <a:cubicBezTo>
                    <a:pt x="1582" y="181"/>
                    <a:pt x="1583" y="179"/>
                    <a:pt x="1583" y="178"/>
                  </a:cubicBezTo>
                  <a:cubicBezTo>
                    <a:pt x="1585" y="176"/>
                    <a:pt x="1589" y="176"/>
                    <a:pt x="1592" y="179"/>
                  </a:cubicBezTo>
                  <a:cubicBezTo>
                    <a:pt x="1593" y="180"/>
                    <a:pt x="1596" y="179"/>
                    <a:pt x="1597" y="177"/>
                  </a:cubicBezTo>
                  <a:cubicBezTo>
                    <a:pt x="1597" y="177"/>
                    <a:pt x="1597" y="177"/>
                    <a:pt x="1596" y="176"/>
                  </a:cubicBezTo>
                  <a:cubicBezTo>
                    <a:pt x="1595" y="175"/>
                    <a:pt x="1589" y="173"/>
                    <a:pt x="1585" y="173"/>
                  </a:cubicBezTo>
                  <a:cubicBezTo>
                    <a:pt x="1582" y="173"/>
                    <a:pt x="1581" y="175"/>
                    <a:pt x="1578" y="178"/>
                  </a:cubicBezTo>
                  <a:cubicBezTo>
                    <a:pt x="1577" y="180"/>
                    <a:pt x="1575" y="182"/>
                    <a:pt x="1572" y="183"/>
                  </a:cubicBezTo>
                  <a:cubicBezTo>
                    <a:pt x="1570" y="184"/>
                    <a:pt x="1568" y="185"/>
                    <a:pt x="1565" y="185"/>
                  </a:cubicBezTo>
                  <a:cubicBezTo>
                    <a:pt x="1557" y="185"/>
                    <a:pt x="1544" y="182"/>
                    <a:pt x="1542" y="180"/>
                  </a:cubicBezTo>
                  <a:cubicBezTo>
                    <a:pt x="1542" y="180"/>
                    <a:pt x="1540" y="180"/>
                    <a:pt x="1535" y="180"/>
                  </a:cubicBezTo>
                  <a:cubicBezTo>
                    <a:pt x="1526" y="180"/>
                    <a:pt x="1512" y="181"/>
                    <a:pt x="1510" y="182"/>
                  </a:cubicBezTo>
                  <a:cubicBezTo>
                    <a:pt x="1509" y="183"/>
                    <a:pt x="1509" y="186"/>
                    <a:pt x="1509" y="187"/>
                  </a:cubicBezTo>
                  <a:cubicBezTo>
                    <a:pt x="1509" y="190"/>
                    <a:pt x="1509" y="192"/>
                    <a:pt x="1507" y="193"/>
                  </a:cubicBezTo>
                  <a:cubicBezTo>
                    <a:pt x="1507" y="193"/>
                    <a:pt x="1507" y="193"/>
                    <a:pt x="1507" y="193"/>
                  </a:cubicBezTo>
                  <a:cubicBezTo>
                    <a:pt x="1506" y="193"/>
                    <a:pt x="1506" y="193"/>
                    <a:pt x="1506" y="193"/>
                  </a:cubicBezTo>
                  <a:cubicBezTo>
                    <a:pt x="1504" y="193"/>
                    <a:pt x="1503" y="191"/>
                    <a:pt x="1503" y="187"/>
                  </a:cubicBezTo>
                  <a:cubicBezTo>
                    <a:pt x="1502" y="184"/>
                    <a:pt x="1502" y="181"/>
                    <a:pt x="1502" y="180"/>
                  </a:cubicBezTo>
                  <a:cubicBezTo>
                    <a:pt x="1501" y="180"/>
                    <a:pt x="1499" y="179"/>
                    <a:pt x="1495" y="179"/>
                  </a:cubicBezTo>
                  <a:cubicBezTo>
                    <a:pt x="1490" y="179"/>
                    <a:pt x="1487" y="179"/>
                    <a:pt x="1486" y="177"/>
                  </a:cubicBezTo>
                  <a:cubicBezTo>
                    <a:pt x="1486" y="176"/>
                    <a:pt x="1486" y="175"/>
                    <a:pt x="1487" y="173"/>
                  </a:cubicBezTo>
                  <a:cubicBezTo>
                    <a:pt x="1488" y="173"/>
                    <a:pt x="1487" y="173"/>
                    <a:pt x="1487" y="172"/>
                  </a:cubicBezTo>
                  <a:cubicBezTo>
                    <a:pt x="1487" y="171"/>
                    <a:pt x="1486" y="168"/>
                    <a:pt x="1490" y="166"/>
                  </a:cubicBezTo>
                  <a:cubicBezTo>
                    <a:pt x="1490" y="164"/>
                    <a:pt x="1482" y="158"/>
                    <a:pt x="1472" y="153"/>
                  </a:cubicBezTo>
                  <a:cubicBezTo>
                    <a:pt x="1468" y="152"/>
                    <a:pt x="1462" y="151"/>
                    <a:pt x="1454" y="151"/>
                  </a:cubicBezTo>
                  <a:cubicBezTo>
                    <a:pt x="1445" y="151"/>
                    <a:pt x="1434" y="152"/>
                    <a:pt x="1430" y="154"/>
                  </a:cubicBezTo>
                  <a:cubicBezTo>
                    <a:pt x="1426" y="155"/>
                    <a:pt x="1419" y="155"/>
                    <a:pt x="1412" y="155"/>
                  </a:cubicBezTo>
                  <a:cubicBezTo>
                    <a:pt x="1407" y="155"/>
                    <a:pt x="1407" y="155"/>
                    <a:pt x="1407" y="155"/>
                  </a:cubicBezTo>
                  <a:cubicBezTo>
                    <a:pt x="1406" y="155"/>
                    <a:pt x="1405" y="155"/>
                    <a:pt x="1404" y="155"/>
                  </a:cubicBezTo>
                  <a:cubicBezTo>
                    <a:pt x="1403" y="155"/>
                    <a:pt x="1403" y="155"/>
                    <a:pt x="1403" y="155"/>
                  </a:cubicBezTo>
                  <a:cubicBezTo>
                    <a:pt x="1401" y="155"/>
                    <a:pt x="1400" y="155"/>
                    <a:pt x="1399" y="154"/>
                  </a:cubicBezTo>
                  <a:cubicBezTo>
                    <a:pt x="1398" y="153"/>
                    <a:pt x="1398" y="151"/>
                    <a:pt x="1399" y="150"/>
                  </a:cubicBezTo>
                  <a:cubicBezTo>
                    <a:pt x="1399" y="149"/>
                    <a:pt x="1399" y="149"/>
                    <a:pt x="1399" y="149"/>
                  </a:cubicBezTo>
                  <a:cubicBezTo>
                    <a:pt x="1398" y="147"/>
                    <a:pt x="1392" y="145"/>
                    <a:pt x="1389" y="145"/>
                  </a:cubicBezTo>
                  <a:cubicBezTo>
                    <a:pt x="1388" y="145"/>
                    <a:pt x="1388" y="145"/>
                    <a:pt x="1388" y="145"/>
                  </a:cubicBezTo>
                  <a:cubicBezTo>
                    <a:pt x="1387" y="146"/>
                    <a:pt x="1386" y="147"/>
                    <a:pt x="1385" y="147"/>
                  </a:cubicBezTo>
                  <a:cubicBezTo>
                    <a:pt x="1384" y="147"/>
                    <a:pt x="1382" y="146"/>
                    <a:pt x="1381" y="145"/>
                  </a:cubicBezTo>
                  <a:cubicBezTo>
                    <a:pt x="1381" y="144"/>
                    <a:pt x="1380" y="143"/>
                    <a:pt x="1380" y="142"/>
                  </a:cubicBezTo>
                  <a:cubicBezTo>
                    <a:pt x="1379" y="141"/>
                    <a:pt x="1373" y="139"/>
                    <a:pt x="1369" y="139"/>
                  </a:cubicBezTo>
                  <a:cubicBezTo>
                    <a:pt x="1369" y="139"/>
                    <a:pt x="1369" y="139"/>
                    <a:pt x="1368" y="139"/>
                  </a:cubicBezTo>
                  <a:cubicBezTo>
                    <a:pt x="1366" y="140"/>
                    <a:pt x="1364" y="139"/>
                    <a:pt x="1362" y="137"/>
                  </a:cubicBezTo>
                  <a:cubicBezTo>
                    <a:pt x="1362" y="136"/>
                    <a:pt x="1362" y="134"/>
                    <a:pt x="1362" y="133"/>
                  </a:cubicBezTo>
                  <a:cubicBezTo>
                    <a:pt x="1363" y="133"/>
                    <a:pt x="1364" y="131"/>
                    <a:pt x="1367" y="131"/>
                  </a:cubicBezTo>
                  <a:cubicBezTo>
                    <a:pt x="1367" y="131"/>
                    <a:pt x="1368" y="131"/>
                    <a:pt x="1369" y="131"/>
                  </a:cubicBezTo>
                  <a:cubicBezTo>
                    <a:pt x="1370" y="131"/>
                    <a:pt x="1370" y="131"/>
                    <a:pt x="1371" y="131"/>
                  </a:cubicBezTo>
                  <a:cubicBezTo>
                    <a:pt x="1374" y="131"/>
                    <a:pt x="1374" y="131"/>
                    <a:pt x="1375" y="131"/>
                  </a:cubicBezTo>
                  <a:cubicBezTo>
                    <a:pt x="1375" y="131"/>
                    <a:pt x="1375" y="131"/>
                    <a:pt x="1374" y="130"/>
                  </a:cubicBezTo>
                  <a:cubicBezTo>
                    <a:pt x="1372" y="127"/>
                    <a:pt x="1355" y="125"/>
                    <a:pt x="1343" y="125"/>
                  </a:cubicBezTo>
                  <a:cubicBezTo>
                    <a:pt x="1341" y="125"/>
                    <a:pt x="1340" y="125"/>
                    <a:pt x="1340" y="125"/>
                  </a:cubicBezTo>
                  <a:cubicBezTo>
                    <a:pt x="1340" y="125"/>
                    <a:pt x="1340" y="126"/>
                    <a:pt x="1340" y="126"/>
                  </a:cubicBezTo>
                  <a:cubicBezTo>
                    <a:pt x="1339" y="128"/>
                    <a:pt x="1338" y="132"/>
                    <a:pt x="1334" y="136"/>
                  </a:cubicBezTo>
                  <a:cubicBezTo>
                    <a:pt x="1331" y="139"/>
                    <a:pt x="1328" y="139"/>
                    <a:pt x="1326" y="139"/>
                  </a:cubicBezTo>
                  <a:cubicBezTo>
                    <a:pt x="1323" y="139"/>
                    <a:pt x="1321" y="138"/>
                    <a:pt x="1320" y="136"/>
                  </a:cubicBezTo>
                  <a:cubicBezTo>
                    <a:pt x="1319" y="135"/>
                    <a:pt x="1319" y="134"/>
                    <a:pt x="1319" y="133"/>
                  </a:cubicBezTo>
                  <a:cubicBezTo>
                    <a:pt x="1320" y="130"/>
                    <a:pt x="1322" y="129"/>
                    <a:pt x="1325" y="128"/>
                  </a:cubicBezTo>
                  <a:cubicBezTo>
                    <a:pt x="1325" y="128"/>
                    <a:pt x="1326" y="128"/>
                    <a:pt x="1327" y="128"/>
                  </a:cubicBezTo>
                  <a:cubicBezTo>
                    <a:pt x="1326" y="128"/>
                    <a:pt x="1324" y="128"/>
                    <a:pt x="1323" y="127"/>
                  </a:cubicBezTo>
                  <a:cubicBezTo>
                    <a:pt x="1320" y="127"/>
                    <a:pt x="1317" y="127"/>
                    <a:pt x="1315" y="125"/>
                  </a:cubicBezTo>
                  <a:cubicBezTo>
                    <a:pt x="1315" y="124"/>
                    <a:pt x="1314" y="122"/>
                    <a:pt x="1315" y="121"/>
                  </a:cubicBezTo>
                  <a:cubicBezTo>
                    <a:pt x="1316" y="120"/>
                    <a:pt x="1317" y="119"/>
                    <a:pt x="1319" y="119"/>
                  </a:cubicBezTo>
                  <a:cubicBezTo>
                    <a:pt x="1319" y="118"/>
                    <a:pt x="1319" y="118"/>
                    <a:pt x="1319" y="118"/>
                  </a:cubicBezTo>
                  <a:cubicBezTo>
                    <a:pt x="1311" y="117"/>
                    <a:pt x="1299" y="115"/>
                    <a:pt x="1293" y="115"/>
                  </a:cubicBezTo>
                  <a:cubicBezTo>
                    <a:pt x="1287" y="116"/>
                    <a:pt x="1283" y="114"/>
                    <a:pt x="1280" y="113"/>
                  </a:cubicBezTo>
                  <a:cubicBezTo>
                    <a:pt x="1278" y="112"/>
                    <a:pt x="1277" y="112"/>
                    <a:pt x="1275" y="112"/>
                  </a:cubicBezTo>
                  <a:cubicBezTo>
                    <a:pt x="1274" y="112"/>
                    <a:pt x="1274" y="112"/>
                    <a:pt x="1274" y="112"/>
                  </a:cubicBezTo>
                  <a:cubicBezTo>
                    <a:pt x="1274" y="112"/>
                    <a:pt x="1274" y="113"/>
                    <a:pt x="1275" y="114"/>
                  </a:cubicBezTo>
                  <a:cubicBezTo>
                    <a:pt x="1276" y="115"/>
                    <a:pt x="1276" y="116"/>
                    <a:pt x="1275" y="117"/>
                  </a:cubicBezTo>
                  <a:cubicBezTo>
                    <a:pt x="1274" y="120"/>
                    <a:pt x="1268" y="121"/>
                    <a:pt x="1266" y="121"/>
                  </a:cubicBezTo>
                  <a:cubicBezTo>
                    <a:pt x="1265" y="121"/>
                    <a:pt x="1264" y="121"/>
                    <a:pt x="1263" y="120"/>
                  </a:cubicBezTo>
                  <a:cubicBezTo>
                    <a:pt x="1259" y="120"/>
                    <a:pt x="1255" y="122"/>
                    <a:pt x="1254" y="123"/>
                  </a:cubicBezTo>
                  <a:cubicBezTo>
                    <a:pt x="1254" y="123"/>
                    <a:pt x="1254" y="124"/>
                    <a:pt x="1254" y="124"/>
                  </a:cubicBezTo>
                  <a:cubicBezTo>
                    <a:pt x="1255" y="125"/>
                    <a:pt x="1255" y="125"/>
                    <a:pt x="1255" y="125"/>
                  </a:cubicBezTo>
                  <a:cubicBezTo>
                    <a:pt x="1256" y="125"/>
                    <a:pt x="1257" y="125"/>
                    <a:pt x="1257" y="124"/>
                  </a:cubicBezTo>
                  <a:cubicBezTo>
                    <a:pt x="1259" y="124"/>
                    <a:pt x="1261" y="123"/>
                    <a:pt x="1263" y="124"/>
                  </a:cubicBezTo>
                  <a:cubicBezTo>
                    <a:pt x="1264" y="124"/>
                    <a:pt x="1264" y="125"/>
                    <a:pt x="1264" y="126"/>
                  </a:cubicBezTo>
                  <a:cubicBezTo>
                    <a:pt x="1264" y="128"/>
                    <a:pt x="1263" y="129"/>
                    <a:pt x="1261" y="130"/>
                  </a:cubicBezTo>
                  <a:cubicBezTo>
                    <a:pt x="1261" y="130"/>
                    <a:pt x="1261" y="130"/>
                    <a:pt x="1261" y="130"/>
                  </a:cubicBezTo>
                  <a:cubicBezTo>
                    <a:pt x="1264" y="133"/>
                    <a:pt x="1264" y="136"/>
                    <a:pt x="1264" y="138"/>
                  </a:cubicBezTo>
                  <a:cubicBezTo>
                    <a:pt x="1264" y="139"/>
                    <a:pt x="1264" y="139"/>
                    <a:pt x="1264" y="139"/>
                  </a:cubicBezTo>
                  <a:cubicBezTo>
                    <a:pt x="1264" y="140"/>
                    <a:pt x="1264" y="141"/>
                    <a:pt x="1263" y="141"/>
                  </a:cubicBezTo>
                  <a:cubicBezTo>
                    <a:pt x="1262" y="143"/>
                    <a:pt x="1259" y="143"/>
                    <a:pt x="1258" y="143"/>
                  </a:cubicBezTo>
                  <a:cubicBezTo>
                    <a:pt x="1255" y="143"/>
                    <a:pt x="1253" y="142"/>
                    <a:pt x="1252" y="141"/>
                  </a:cubicBezTo>
                  <a:cubicBezTo>
                    <a:pt x="1251" y="139"/>
                    <a:pt x="1249" y="140"/>
                    <a:pt x="1247" y="140"/>
                  </a:cubicBezTo>
                  <a:cubicBezTo>
                    <a:pt x="1246" y="140"/>
                    <a:pt x="1245" y="141"/>
                    <a:pt x="1244" y="141"/>
                  </a:cubicBezTo>
                  <a:cubicBezTo>
                    <a:pt x="1245" y="141"/>
                    <a:pt x="1246" y="142"/>
                    <a:pt x="1246" y="144"/>
                  </a:cubicBezTo>
                  <a:cubicBezTo>
                    <a:pt x="1246" y="145"/>
                    <a:pt x="1245" y="147"/>
                    <a:pt x="1239" y="148"/>
                  </a:cubicBezTo>
                  <a:cubicBezTo>
                    <a:pt x="1234" y="148"/>
                    <a:pt x="1233" y="145"/>
                    <a:pt x="1232" y="143"/>
                  </a:cubicBezTo>
                  <a:cubicBezTo>
                    <a:pt x="1231" y="143"/>
                    <a:pt x="1231" y="142"/>
                    <a:pt x="1231" y="142"/>
                  </a:cubicBezTo>
                  <a:cubicBezTo>
                    <a:pt x="1230" y="142"/>
                    <a:pt x="1230" y="142"/>
                    <a:pt x="1229" y="142"/>
                  </a:cubicBezTo>
                  <a:cubicBezTo>
                    <a:pt x="1227" y="142"/>
                    <a:pt x="1224" y="142"/>
                    <a:pt x="1221" y="141"/>
                  </a:cubicBezTo>
                  <a:cubicBezTo>
                    <a:pt x="1218" y="140"/>
                    <a:pt x="1215" y="139"/>
                    <a:pt x="1213" y="139"/>
                  </a:cubicBezTo>
                  <a:cubicBezTo>
                    <a:pt x="1211" y="139"/>
                    <a:pt x="1210" y="140"/>
                    <a:pt x="1208" y="141"/>
                  </a:cubicBezTo>
                  <a:cubicBezTo>
                    <a:pt x="1206" y="142"/>
                    <a:pt x="1204" y="143"/>
                    <a:pt x="1200" y="144"/>
                  </a:cubicBezTo>
                  <a:cubicBezTo>
                    <a:pt x="1194" y="144"/>
                    <a:pt x="1184" y="140"/>
                    <a:pt x="1181" y="136"/>
                  </a:cubicBezTo>
                  <a:cubicBezTo>
                    <a:pt x="1181" y="136"/>
                    <a:pt x="1180" y="134"/>
                    <a:pt x="1180" y="134"/>
                  </a:cubicBezTo>
                  <a:cubicBezTo>
                    <a:pt x="1180" y="134"/>
                    <a:pt x="1179" y="135"/>
                    <a:pt x="1178" y="136"/>
                  </a:cubicBezTo>
                  <a:cubicBezTo>
                    <a:pt x="1177" y="137"/>
                    <a:pt x="1176" y="139"/>
                    <a:pt x="1176" y="141"/>
                  </a:cubicBezTo>
                  <a:cubicBezTo>
                    <a:pt x="1175" y="145"/>
                    <a:pt x="1174" y="148"/>
                    <a:pt x="1171" y="148"/>
                  </a:cubicBezTo>
                  <a:cubicBezTo>
                    <a:pt x="1170" y="148"/>
                    <a:pt x="1169" y="150"/>
                    <a:pt x="1168" y="151"/>
                  </a:cubicBezTo>
                  <a:cubicBezTo>
                    <a:pt x="1167" y="154"/>
                    <a:pt x="1166" y="156"/>
                    <a:pt x="1164" y="157"/>
                  </a:cubicBezTo>
                  <a:cubicBezTo>
                    <a:pt x="1163" y="157"/>
                    <a:pt x="1163" y="157"/>
                    <a:pt x="1162" y="157"/>
                  </a:cubicBezTo>
                  <a:cubicBezTo>
                    <a:pt x="1160" y="157"/>
                    <a:pt x="1159" y="156"/>
                    <a:pt x="1159" y="156"/>
                  </a:cubicBezTo>
                  <a:cubicBezTo>
                    <a:pt x="1158" y="155"/>
                    <a:pt x="1157" y="155"/>
                    <a:pt x="1157" y="155"/>
                  </a:cubicBezTo>
                  <a:cubicBezTo>
                    <a:pt x="1156" y="155"/>
                    <a:pt x="1156" y="155"/>
                    <a:pt x="1156" y="155"/>
                  </a:cubicBezTo>
                  <a:cubicBezTo>
                    <a:pt x="1151" y="155"/>
                    <a:pt x="1138" y="142"/>
                    <a:pt x="1137" y="138"/>
                  </a:cubicBezTo>
                  <a:cubicBezTo>
                    <a:pt x="1137" y="136"/>
                    <a:pt x="1130" y="129"/>
                    <a:pt x="1128" y="128"/>
                  </a:cubicBezTo>
                  <a:cubicBezTo>
                    <a:pt x="1126" y="127"/>
                    <a:pt x="1127" y="125"/>
                    <a:pt x="1127" y="125"/>
                  </a:cubicBezTo>
                  <a:cubicBezTo>
                    <a:pt x="1127" y="124"/>
                    <a:pt x="1127" y="123"/>
                    <a:pt x="1130" y="123"/>
                  </a:cubicBezTo>
                  <a:cubicBezTo>
                    <a:pt x="1132" y="123"/>
                    <a:pt x="1134" y="124"/>
                    <a:pt x="1135" y="125"/>
                  </a:cubicBezTo>
                  <a:cubicBezTo>
                    <a:pt x="1137" y="126"/>
                    <a:pt x="1139" y="126"/>
                    <a:pt x="1141" y="125"/>
                  </a:cubicBezTo>
                  <a:cubicBezTo>
                    <a:pt x="1141" y="125"/>
                    <a:pt x="1141" y="124"/>
                    <a:pt x="1141" y="123"/>
                  </a:cubicBezTo>
                  <a:cubicBezTo>
                    <a:pt x="1141" y="122"/>
                    <a:pt x="1140" y="121"/>
                    <a:pt x="1139" y="121"/>
                  </a:cubicBezTo>
                  <a:cubicBezTo>
                    <a:pt x="1136" y="121"/>
                    <a:pt x="1135" y="119"/>
                    <a:pt x="1135" y="118"/>
                  </a:cubicBezTo>
                  <a:cubicBezTo>
                    <a:pt x="1135" y="116"/>
                    <a:pt x="1136" y="115"/>
                    <a:pt x="1137" y="114"/>
                  </a:cubicBezTo>
                  <a:cubicBezTo>
                    <a:pt x="1137" y="113"/>
                    <a:pt x="1136" y="113"/>
                    <a:pt x="1136" y="112"/>
                  </a:cubicBezTo>
                  <a:cubicBezTo>
                    <a:pt x="1135" y="110"/>
                    <a:pt x="1134" y="109"/>
                    <a:pt x="1134" y="107"/>
                  </a:cubicBezTo>
                  <a:cubicBezTo>
                    <a:pt x="1135" y="106"/>
                    <a:pt x="1135" y="106"/>
                    <a:pt x="1136" y="105"/>
                  </a:cubicBezTo>
                  <a:cubicBezTo>
                    <a:pt x="1135" y="105"/>
                    <a:pt x="1135" y="105"/>
                    <a:pt x="1134" y="105"/>
                  </a:cubicBezTo>
                  <a:cubicBezTo>
                    <a:pt x="1131" y="105"/>
                    <a:pt x="1126" y="102"/>
                    <a:pt x="1125" y="99"/>
                  </a:cubicBezTo>
                  <a:cubicBezTo>
                    <a:pt x="1124" y="99"/>
                    <a:pt x="1122" y="98"/>
                    <a:pt x="1118" y="98"/>
                  </a:cubicBezTo>
                  <a:cubicBezTo>
                    <a:pt x="1116" y="98"/>
                    <a:pt x="1115" y="98"/>
                    <a:pt x="1114" y="99"/>
                  </a:cubicBezTo>
                  <a:cubicBezTo>
                    <a:pt x="1114" y="99"/>
                    <a:pt x="1114" y="100"/>
                    <a:pt x="1113" y="100"/>
                  </a:cubicBezTo>
                  <a:cubicBezTo>
                    <a:pt x="1113" y="101"/>
                    <a:pt x="1112" y="102"/>
                    <a:pt x="1110" y="102"/>
                  </a:cubicBezTo>
                  <a:cubicBezTo>
                    <a:pt x="1109" y="102"/>
                    <a:pt x="1107" y="101"/>
                    <a:pt x="1106" y="100"/>
                  </a:cubicBezTo>
                  <a:cubicBezTo>
                    <a:pt x="1106" y="99"/>
                    <a:pt x="1106" y="99"/>
                    <a:pt x="1106" y="98"/>
                  </a:cubicBezTo>
                  <a:cubicBezTo>
                    <a:pt x="1105" y="98"/>
                    <a:pt x="1104" y="98"/>
                    <a:pt x="1103" y="98"/>
                  </a:cubicBezTo>
                  <a:cubicBezTo>
                    <a:pt x="1100" y="97"/>
                    <a:pt x="1097" y="97"/>
                    <a:pt x="1094" y="96"/>
                  </a:cubicBezTo>
                  <a:cubicBezTo>
                    <a:pt x="1089" y="95"/>
                    <a:pt x="1087" y="92"/>
                    <a:pt x="1086" y="90"/>
                  </a:cubicBezTo>
                  <a:cubicBezTo>
                    <a:pt x="1085" y="90"/>
                    <a:pt x="1085" y="89"/>
                    <a:pt x="1085" y="89"/>
                  </a:cubicBezTo>
                  <a:cubicBezTo>
                    <a:pt x="1085" y="89"/>
                    <a:pt x="1085" y="90"/>
                    <a:pt x="1085" y="90"/>
                  </a:cubicBezTo>
                  <a:cubicBezTo>
                    <a:pt x="1084" y="92"/>
                    <a:pt x="1083" y="94"/>
                    <a:pt x="1081" y="94"/>
                  </a:cubicBezTo>
                  <a:cubicBezTo>
                    <a:pt x="1080" y="94"/>
                    <a:pt x="1079" y="94"/>
                    <a:pt x="1079" y="94"/>
                  </a:cubicBezTo>
                  <a:cubicBezTo>
                    <a:pt x="1078" y="93"/>
                    <a:pt x="1076" y="94"/>
                    <a:pt x="1076" y="95"/>
                  </a:cubicBezTo>
                  <a:cubicBezTo>
                    <a:pt x="1075" y="95"/>
                    <a:pt x="1075" y="96"/>
                    <a:pt x="1076" y="97"/>
                  </a:cubicBezTo>
                  <a:cubicBezTo>
                    <a:pt x="1077" y="100"/>
                    <a:pt x="1077" y="102"/>
                    <a:pt x="1076" y="104"/>
                  </a:cubicBezTo>
                  <a:cubicBezTo>
                    <a:pt x="1076" y="105"/>
                    <a:pt x="1076" y="106"/>
                    <a:pt x="1076" y="107"/>
                  </a:cubicBezTo>
                  <a:cubicBezTo>
                    <a:pt x="1075" y="110"/>
                    <a:pt x="1073" y="111"/>
                    <a:pt x="1072" y="111"/>
                  </a:cubicBezTo>
                  <a:cubicBezTo>
                    <a:pt x="1071" y="111"/>
                    <a:pt x="1070" y="110"/>
                    <a:pt x="1068" y="110"/>
                  </a:cubicBezTo>
                  <a:cubicBezTo>
                    <a:pt x="1068" y="109"/>
                    <a:pt x="1067" y="109"/>
                    <a:pt x="1066" y="109"/>
                  </a:cubicBezTo>
                  <a:cubicBezTo>
                    <a:pt x="1065" y="108"/>
                    <a:pt x="1065" y="109"/>
                    <a:pt x="1064" y="109"/>
                  </a:cubicBezTo>
                  <a:cubicBezTo>
                    <a:pt x="1063" y="110"/>
                    <a:pt x="1061" y="111"/>
                    <a:pt x="1058" y="111"/>
                  </a:cubicBezTo>
                  <a:cubicBezTo>
                    <a:pt x="1056" y="111"/>
                    <a:pt x="1055" y="111"/>
                    <a:pt x="1053" y="110"/>
                  </a:cubicBezTo>
                  <a:cubicBezTo>
                    <a:pt x="1049" y="109"/>
                    <a:pt x="1046" y="109"/>
                    <a:pt x="1043" y="109"/>
                  </a:cubicBezTo>
                  <a:cubicBezTo>
                    <a:pt x="1041" y="109"/>
                    <a:pt x="1038" y="109"/>
                    <a:pt x="1036" y="106"/>
                  </a:cubicBezTo>
                  <a:cubicBezTo>
                    <a:pt x="1036" y="106"/>
                    <a:pt x="1036" y="105"/>
                    <a:pt x="1035" y="105"/>
                  </a:cubicBezTo>
                  <a:cubicBezTo>
                    <a:pt x="1035" y="108"/>
                    <a:pt x="1030" y="108"/>
                    <a:pt x="1029" y="108"/>
                  </a:cubicBezTo>
                  <a:cubicBezTo>
                    <a:pt x="1025" y="108"/>
                    <a:pt x="1017" y="107"/>
                    <a:pt x="1016" y="103"/>
                  </a:cubicBezTo>
                  <a:cubicBezTo>
                    <a:pt x="1015" y="100"/>
                    <a:pt x="1016" y="98"/>
                    <a:pt x="1018" y="97"/>
                  </a:cubicBezTo>
                  <a:cubicBezTo>
                    <a:pt x="1016" y="97"/>
                    <a:pt x="1014" y="97"/>
                    <a:pt x="1012" y="97"/>
                  </a:cubicBezTo>
                  <a:cubicBezTo>
                    <a:pt x="1008" y="97"/>
                    <a:pt x="1005" y="96"/>
                    <a:pt x="1001" y="95"/>
                  </a:cubicBezTo>
                  <a:cubicBezTo>
                    <a:pt x="998" y="94"/>
                    <a:pt x="995" y="94"/>
                    <a:pt x="991" y="94"/>
                  </a:cubicBezTo>
                  <a:cubicBezTo>
                    <a:pt x="988" y="94"/>
                    <a:pt x="988" y="94"/>
                    <a:pt x="988" y="94"/>
                  </a:cubicBezTo>
                  <a:cubicBezTo>
                    <a:pt x="981" y="95"/>
                    <a:pt x="967" y="96"/>
                    <a:pt x="964" y="97"/>
                  </a:cubicBezTo>
                  <a:cubicBezTo>
                    <a:pt x="964" y="97"/>
                    <a:pt x="964" y="98"/>
                    <a:pt x="964" y="98"/>
                  </a:cubicBezTo>
                  <a:cubicBezTo>
                    <a:pt x="965" y="99"/>
                    <a:pt x="965" y="101"/>
                    <a:pt x="964" y="102"/>
                  </a:cubicBezTo>
                  <a:cubicBezTo>
                    <a:pt x="964" y="103"/>
                    <a:pt x="963" y="103"/>
                    <a:pt x="962" y="104"/>
                  </a:cubicBezTo>
                  <a:cubicBezTo>
                    <a:pt x="961" y="104"/>
                    <a:pt x="961" y="104"/>
                    <a:pt x="961" y="104"/>
                  </a:cubicBezTo>
                  <a:cubicBezTo>
                    <a:pt x="960" y="104"/>
                    <a:pt x="959" y="103"/>
                    <a:pt x="958" y="102"/>
                  </a:cubicBezTo>
                  <a:cubicBezTo>
                    <a:pt x="957" y="101"/>
                    <a:pt x="957" y="98"/>
                    <a:pt x="957" y="95"/>
                  </a:cubicBezTo>
                  <a:cubicBezTo>
                    <a:pt x="958" y="94"/>
                    <a:pt x="958" y="92"/>
                    <a:pt x="958" y="91"/>
                  </a:cubicBezTo>
                  <a:cubicBezTo>
                    <a:pt x="957" y="90"/>
                    <a:pt x="957" y="90"/>
                    <a:pt x="956" y="89"/>
                  </a:cubicBezTo>
                  <a:cubicBezTo>
                    <a:pt x="956" y="90"/>
                    <a:pt x="956" y="91"/>
                    <a:pt x="955" y="91"/>
                  </a:cubicBezTo>
                  <a:cubicBezTo>
                    <a:pt x="953" y="94"/>
                    <a:pt x="948" y="94"/>
                    <a:pt x="947" y="94"/>
                  </a:cubicBezTo>
                  <a:cubicBezTo>
                    <a:pt x="946" y="94"/>
                    <a:pt x="943" y="94"/>
                    <a:pt x="941" y="92"/>
                  </a:cubicBezTo>
                  <a:cubicBezTo>
                    <a:pt x="937" y="89"/>
                    <a:pt x="934" y="87"/>
                    <a:pt x="929" y="86"/>
                  </a:cubicBezTo>
                  <a:cubicBezTo>
                    <a:pt x="928" y="86"/>
                    <a:pt x="928" y="86"/>
                    <a:pt x="927" y="86"/>
                  </a:cubicBezTo>
                  <a:cubicBezTo>
                    <a:pt x="923" y="86"/>
                    <a:pt x="919" y="89"/>
                    <a:pt x="918" y="90"/>
                  </a:cubicBezTo>
                  <a:cubicBezTo>
                    <a:pt x="919" y="91"/>
                    <a:pt x="920" y="91"/>
                    <a:pt x="921" y="91"/>
                  </a:cubicBezTo>
                  <a:cubicBezTo>
                    <a:pt x="923" y="91"/>
                    <a:pt x="925" y="91"/>
                    <a:pt x="925" y="93"/>
                  </a:cubicBezTo>
                  <a:cubicBezTo>
                    <a:pt x="925" y="94"/>
                    <a:pt x="925" y="95"/>
                    <a:pt x="925" y="95"/>
                  </a:cubicBezTo>
                  <a:cubicBezTo>
                    <a:pt x="924" y="97"/>
                    <a:pt x="921" y="97"/>
                    <a:pt x="916" y="98"/>
                  </a:cubicBezTo>
                  <a:cubicBezTo>
                    <a:pt x="915" y="98"/>
                    <a:pt x="912" y="98"/>
                    <a:pt x="911" y="98"/>
                  </a:cubicBezTo>
                  <a:cubicBezTo>
                    <a:pt x="909" y="103"/>
                    <a:pt x="893" y="105"/>
                    <a:pt x="893" y="105"/>
                  </a:cubicBezTo>
                  <a:cubicBezTo>
                    <a:pt x="890" y="106"/>
                    <a:pt x="890" y="106"/>
                    <a:pt x="890" y="106"/>
                  </a:cubicBezTo>
                  <a:cubicBezTo>
                    <a:pt x="881" y="107"/>
                    <a:pt x="879" y="107"/>
                    <a:pt x="875" y="111"/>
                  </a:cubicBezTo>
                  <a:cubicBezTo>
                    <a:pt x="874" y="112"/>
                    <a:pt x="873" y="112"/>
                    <a:pt x="872" y="112"/>
                  </a:cubicBezTo>
                  <a:cubicBezTo>
                    <a:pt x="870" y="112"/>
                    <a:pt x="870" y="112"/>
                    <a:pt x="870" y="112"/>
                  </a:cubicBezTo>
                  <a:cubicBezTo>
                    <a:pt x="870" y="111"/>
                    <a:pt x="870" y="111"/>
                    <a:pt x="870" y="111"/>
                  </a:cubicBezTo>
                  <a:cubicBezTo>
                    <a:pt x="868" y="108"/>
                    <a:pt x="874" y="101"/>
                    <a:pt x="875" y="100"/>
                  </a:cubicBezTo>
                  <a:cubicBezTo>
                    <a:pt x="878" y="97"/>
                    <a:pt x="880" y="97"/>
                    <a:pt x="882" y="96"/>
                  </a:cubicBezTo>
                  <a:cubicBezTo>
                    <a:pt x="884" y="96"/>
                    <a:pt x="885" y="95"/>
                    <a:pt x="886" y="95"/>
                  </a:cubicBezTo>
                  <a:cubicBezTo>
                    <a:pt x="888" y="91"/>
                    <a:pt x="891" y="91"/>
                    <a:pt x="896" y="90"/>
                  </a:cubicBezTo>
                  <a:cubicBezTo>
                    <a:pt x="897" y="90"/>
                    <a:pt x="898" y="90"/>
                    <a:pt x="899" y="90"/>
                  </a:cubicBezTo>
                  <a:cubicBezTo>
                    <a:pt x="902" y="89"/>
                    <a:pt x="903" y="88"/>
                    <a:pt x="905" y="87"/>
                  </a:cubicBezTo>
                  <a:cubicBezTo>
                    <a:pt x="905" y="86"/>
                    <a:pt x="906" y="85"/>
                    <a:pt x="908" y="84"/>
                  </a:cubicBezTo>
                  <a:cubicBezTo>
                    <a:pt x="909" y="84"/>
                    <a:pt x="909" y="84"/>
                    <a:pt x="909" y="84"/>
                  </a:cubicBezTo>
                  <a:cubicBezTo>
                    <a:pt x="911" y="83"/>
                    <a:pt x="918" y="80"/>
                    <a:pt x="918" y="78"/>
                  </a:cubicBezTo>
                  <a:cubicBezTo>
                    <a:pt x="920" y="74"/>
                    <a:pt x="936" y="69"/>
                    <a:pt x="939" y="69"/>
                  </a:cubicBezTo>
                  <a:cubicBezTo>
                    <a:pt x="940" y="69"/>
                    <a:pt x="941" y="67"/>
                    <a:pt x="941" y="66"/>
                  </a:cubicBezTo>
                  <a:cubicBezTo>
                    <a:pt x="942" y="65"/>
                    <a:pt x="943" y="63"/>
                    <a:pt x="945" y="63"/>
                  </a:cubicBezTo>
                  <a:cubicBezTo>
                    <a:pt x="946" y="63"/>
                    <a:pt x="949" y="62"/>
                    <a:pt x="958" y="58"/>
                  </a:cubicBezTo>
                  <a:cubicBezTo>
                    <a:pt x="960" y="57"/>
                    <a:pt x="961" y="54"/>
                    <a:pt x="962" y="53"/>
                  </a:cubicBezTo>
                  <a:cubicBezTo>
                    <a:pt x="961" y="53"/>
                    <a:pt x="961" y="53"/>
                    <a:pt x="961" y="53"/>
                  </a:cubicBezTo>
                  <a:cubicBezTo>
                    <a:pt x="959" y="52"/>
                    <a:pt x="957" y="51"/>
                    <a:pt x="957" y="49"/>
                  </a:cubicBezTo>
                  <a:cubicBezTo>
                    <a:pt x="957" y="48"/>
                    <a:pt x="957" y="48"/>
                    <a:pt x="957" y="47"/>
                  </a:cubicBezTo>
                  <a:cubicBezTo>
                    <a:pt x="958" y="46"/>
                    <a:pt x="959" y="46"/>
                    <a:pt x="960" y="46"/>
                  </a:cubicBezTo>
                  <a:cubicBezTo>
                    <a:pt x="961" y="46"/>
                    <a:pt x="962" y="46"/>
                    <a:pt x="964" y="45"/>
                  </a:cubicBezTo>
                  <a:cubicBezTo>
                    <a:pt x="964" y="45"/>
                    <a:pt x="964" y="45"/>
                    <a:pt x="963" y="44"/>
                  </a:cubicBezTo>
                  <a:cubicBezTo>
                    <a:pt x="963" y="44"/>
                    <a:pt x="963" y="44"/>
                    <a:pt x="962" y="44"/>
                  </a:cubicBezTo>
                  <a:cubicBezTo>
                    <a:pt x="962" y="44"/>
                    <a:pt x="961" y="44"/>
                    <a:pt x="961" y="44"/>
                  </a:cubicBezTo>
                  <a:cubicBezTo>
                    <a:pt x="960" y="44"/>
                    <a:pt x="960" y="44"/>
                    <a:pt x="960" y="44"/>
                  </a:cubicBezTo>
                  <a:cubicBezTo>
                    <a:pt x="959" y="43"/>
                    <a:pt x="959" y="43"/>
                    <a:pt x="959" y="43"/>
                  </a:cubicBezTo>
                  <a:cubicBezTo>
                    <a:pt x="958" y="42"/>
                    <a:pt x="959" y="41"/>
                    <a:pt x="959" y="40"/>
                  </a:cubicBezTo>
                  <a:cubicBezTo>
                    <a:pt x="959" y="39"/>
                    <a:pt x="960" y="38"/>
                    <a:pt x="959" y="38"/>
                  </a:cubicBezTo>
                  <a:cubicBezTo>
                    <a:pt x="959" y="37"/>
                    <a:pt x="957" y="37"/>
                    <a:pt x="956" y="38"/>
                  </a:cubicBezTo>
                  <a:cubicBezTo>
                    <a:pt x="956" y="38"/>
                    <a:pt x="955" y="38"/>
                    <a:pt x="954" y="38"/>
                  </a:cubicBezTo>
                  <a:cubicBezTo>
                    <a:pt x="953" y="38"/>
                    <a:pt x="952" y="38"/>
                    <a:pt x="952" y="37"/>
                  </a:cubicBezTo>
                  <a:cubicBezTo>
                    <a:pt x="951" y="37"/>
                    <a:pt x="951" y="36"/>
                    <a:pt x="951" y="35"/>
                  </a:cubicBezTo>
                  <a:cubicBezTo>
                    <a:pt x="951" y="31"/>
                    <a:pt x="951" y="28"/>
                    <a:pt x="949" y="27"/>
                  </a:cubicBezTo>
                  <a:cubicBezTo>
                    <a:pt x="950" y="27"/>
                    <a:pt x="949" y="28"/>
                    <a:pt x="948" y="28"/>
                  </a:cubicBezTo>
                  <a:cubicBezTo>
                    <a:pt x="947" y="28"/>
                    <a:pt x="946" y="29"/>
                    <a:pt x="944" y="29"/>
                  </a:cubicBezTo>
                  <a:cubicBezTo>
                    <a:pt x="942" y="29"/>
                    <a:pt x="941" y="29"/>
                    <a:pt x="940" y="28"/>
                  </a:cubicBezTo>
                  <a:cubicBezTo>
                    <a:pt x="937" y="26"/>
                    <a:pt x="930" y="24"/>
                    <a:pt x="926" y="24"/>
                  </a:cubicBezTo>
                  <a:cubicBezTo>
                    <a:pt x="926" y="24"/>
                    <a:pt x="926" y="24"/>
                    <a:pt x="926" y="24"/>
                  </a:cubicBezTo>
                  <a:cubicBezTo>
                    <a:pt x="925" y="25"/>
                    <a:pt x="924" y="25"/>
                    <a:pt x="921" y="24"/>
                  </a:cubicBezTo>
                  <a:cubicBezTo>
                    <a:pt x="921" y="24"/>
                    <a:pt x="919" y="23"/>
                    <a:pt x="919" y="23"/>
                  </a:cubicBezTo>
                  <a:cubicBezTo>
                    <a:pt x="918" y="24"/>
                    <a:pt x="917" y="25"/>
                    <a:pt x="911" y="25"/>
                  </a:cubicBezTo>
                  <a:cubicBezTo>
                    <a:pt x="909" y="25"/>
                    <a:pt x="905" y="24"/>
                    <a:pt x="903" y="24"/>
                  </a:cubicBezTo>
                  <a:cubicBezTo>
                    <a:pt x="901" y="23"/>
                    <a:pt x="899" y="25"/>
                    <a:pt x="899" y="26"/>
                  </a:cubicBezTo>
                  <a:cubicBezTo>
                    <a:pt x="898" y="30"/>
                    <a:pt x="892" y="30"/>
                    <a:pt x="890" y="30"/>
                  </a:cubicBezTo>
                  <a:cubicBezTo>
                    <a:pt x="887" y="30"/>
                    <a:pt x="883" y="30"/>
                    <a:pt x="882" y="29"/>
                  </a:cubicBezTo>
                  <a:cubicBezTo>
                    <a:pt x="881" y="29"/>
                    <a:pt x="881" y="29"/>
                    <a:pt x="881" y="29"/>
                  </a:cubicBezTo>
                  <a:cubicBezTo>
                    <a:pt x="880" y="28"/>
                    <a:pt x="880" y="28"/>
                    <a:pt x="880" y="28"/>
                  </a:cubicBezTo>
                  <a:cubicBezTo>
                    <a:pt x="880" y="26"/>
                    <a:pt x="881" y="24"/>
                    <a:pt x="885" y="20"/>
                  </a:cubicBezTo>
                  <a:cubicBezTo>
                    <a:pt x="886" y="20"/>
                    <a:pt x="886" y="19"/>
                    <a:pt x="887" y="18"/>
                  </a:cubicBezTo>
                  <a:cubicBezTo>
                    <a:pt x="886" y="18"/>
                    <a:pt x="884" y="18"/>
                    <a:pt x="882" y="18"/>
                  </a:cubicBezTo>
                  <a:cubicBezTo>
                    <a:pt x="881" y="18"/>
                    <a:pt x="880" y="18"/>
                    <a:pt x="878" y="18"/>
                  </a:cubicBezTo>
                  <a:cubicBezTo>
                    <a:pt x="873" y="18"/>
                    <a:pt x="871" y="18"/>
                    <a:pt x="870" y="17"/>
                  </a:cubicBezTo>
                  <a:cubicBezTo>
                    <a:pt x="870" y="16"/>
                    <a:pt x="865" y="16"/>
                    <a:pt x="860" y="16"/>
                  </a:cubicBezTo>
                  <a:cubicBezTo>
                    <a:pt x="860" y="16"/>
                    <a:pt x="859" y="16"/>
                    <a:pt x="859" y="16"/>
                  </a:cubicBezTo>
                  <a:cubicBezTo>
                    <a:pt x="858" y="16"/>
                    <a:pt x="858" y="16"/>
                    <a:pt x="858" y="16"/>
                  </a:cubicBezTo>
                  <a:cubicBezTo>
                    <a:pt x="856" y="16"/>
                    <a:pt x="855" y="14"/>
                    <a:pt x="855" y="14"/>
                  </a:cubicBezTo>
                  <a:cubicBezTo>
                    <a:pt x="855" y="13"/>
                    <a:pt x="855" y="11"/>
                    <a:pt x="862" y="10"/>
                  </a:cubicBezTo>
                  <a:cubicBezTo>
                    <a:pt x="863" y="10"/>
                    <a:pt x="865" y="9"/>
                    <a:pt x="866" y="9"/>
                  </a:cubicBezTo>
                  <a:cubicBezTo>
                    <a:pt x="868" y="8"/>
                    <a:pt x="870" y="7"/>
                    <a:pt x="872" y="6"/>
                  </a:cubicBezTo>
                  <a:cubicBezTo>
                    <a:pt x="873" y="6"/>
                    <a:pt x="873" y="6"/>
                    <a:pt x="873" y="6"/>
                  </a:cubicBezTo>
                  <a:cubicBezTo>
                    <a:pt x="873" y="6"/>
                    <a:pt x="872" y="5"/>
                    <a:pt x="872" y="5"/>
                  </a:cubicBezTo>
                  <a:cubicBezTo>
                    <a:pt x="872" y="4"/>
                    <a:pt x="870" y="4"/>
                    <a:pt x="869" y="4"/>
                  </a:cubicBezTo>
                  <a:cubicBezTo>
                    <a:pt x="867" y="4"/>
                    <a:pt x="866" y="4"/>
                    <a:pt x="864" y="3"/>
                  </a:cubicBezTo>
                  <a:cubicBezTo>
                    <a:pt x="862" y="3"/>
                    <a:pt x="862" y="3"/>
                    <a:pt x="862" y="3"/>
                  </a:cubicBezTo>
                  <a:cubicBezTo>
                    <a:pt x="858" y="2"/>
                    <a:pt x="855" y="1"/>
                    <a:pt x="852" y="1"/>
                  </a:cubicBezTo>
                  <a:cubicBezTo>
                    <a:pt x="851" y="0"/>
                    <a:pt x="849" y="1"/>
                    <a:pt x="846" y="2"/>
                  </a:cubicBezTo>
                  <a:cubicBezTo>
                    <a:pt x="844" y="2"/>
                    <a:pt x="842" y="3"/>
                    <a:pt x="838" y="4"/>
                  </a:cubicBezTo>
                  <a:cubicBezTo>
                    <a:pt x="834" y="5"/>
                    <a:pt x="832" y="7"/>
                    <a:pt x="831" y="9"/>
                  </a:cubicBezTo>
                  <a:cubicBezTo>
                    <a:pt x="829" y="10"/>
                    <a:pt x="828" y="12"/>
                    <a:pt x="826" y="13"/>
                  </a:cubicBezTo>
                  <a:cubicBezTo>
                    <a:pt x="824" y="14"/>
                    <a:pt x="820" y="17"/>
                    <a:pt x="819" y="19"/>
                  </a:cubicBezTo>
                  <a:cubicBezTo>
                    <a:pt x="822" y="20"/>
                    <a:pt x="822" y="23"/>
                    <a:pt x="822" y="24"/>
                  </a:cubicBezTo>
                  <a:cubicBezTo>
                    <a:pt x="822" y="24"/>
                    <a:pt x="822" y="25"/>
                    <a:pt x="822" y="25"/>
                  </a:cubicBezTo>
                  <a:cubicBezTo>
                    <a:pt x="822" y="26"/>
                    <a:pt x="822" y="27"/>
                    <a:pt x="821" y="28"/>
                  </a:cubicBezTo>
                  <a:cubicBezTo>
                    <a:pt x="820" y="30"/>
                    <a:pt x="817" y="30"/>
                    <a:pt x="813" y="30"/>
                  </a:cubicBezTo>
                  <a:cubicBezTo>
                    <a:pt x="812" y="30"/>
                    <a:pt x="810" y="29"/>
                    <a:pt x="808" y="29"/>
                  </a:cubicBezTo>
                  <a:cubicBezTo>
                    <a:pt x="803" y="29"/>
                    <a:pt x="800" y="30"/>
                    <a:pt x="799" y="30"/>
                  </a:cubicBezTo>
                  <a:cubicBezTo>
                    <a:pt x="799" y="31"/>
                    <a:pt x="801" y="32"/>
                    <a:pt x="802" y="32"/>
                  </a:cubicBezTo>
                  <a:cubicBezTo>
                    <a:pt x="804" y="33"/>
                    <a:pt x="806" y="34"/>
                    <a:pt x="805" y="36"/>
                  </a:cubicBezTo>
                  <a:cubicBezTo>
                    <a:pt x="805" y="37"/>
                    <a:pt x="805" y="38"/>
                    <a:pt x="802" y="38"/>
                  </a:cubicBezTo>
                  <a:cubicBezTo>
                    <a:pt x="800" y="38"/>
                    <a:pt x="796" y="37"/>
                    <a:pt x="794" y="36"/>
                  </a:cubicBezTo>
                  <a:cubicBezTo>
                    <a:pt x="794" y="36"/>
                    <a:pt x="793" y="35"/>
                    <a:pt x="792" y="35"/>
                  </a:cubicBezTo>
                  <a:cubicBezTo>
                    <a:pt x="789" y="35"/>
                    <a:pt x="787" y="36"/>
                    <a:pt x="787" y="37"/>
                  </a:cubicBezTo>
                  <a:cubicBezTo>
                    <a:pt x="786" y="39"/>
                    <a:pt x="784" y="40"/>
                    <a:pt x="781" y="40"/>
                  </a:cubicBezTo>
                  <a:cubicBezTo>
                    <a:pt x="780" y="40"/>
                    <a:pt x="778" y="40"/>
                    <a:pt x="777" y="40"/>
                  </a:cubicBezTo>
                  <a:cubicBezTo>
                    <a:pt x="777" y="40"/>
                    <a:pt x="776" y="40"/>
                    <a:pt x="775" y="40"/>
                  </a:cubicBezTo>
                  <a:cubicBezTo>
                    <a:pt x="774" y="40"/>
                    <a:pt x="772" y="41"/>
                    <a:pt x="770" y="40"/>
                  </a:cubicBezTo>
                  <a:cubicBezTo>
                    <a:pt x="769" y="40"/>
                    <a:pt x="768" y="39"/>
                    <a:pt x="768" y="38"/>
                  </a:cubicBezTo>
                  <a:cubicBezTo>
                    <a:pt x="768" y="37"/>
                    <a:pt x="769" y="35"/>
                    <a:pt x="770" y="34"/>
                  </a:cubicBezTo>
                  <a:cubicBezTo>
                    <a:pt x="771" y="34"/>
                    <a:pt x="771" y="34"/>
                    <a:pt x="771" y="33"/>
                  </a:cubicBezTo>
                  <a:cubicBezTo>
                    <a:pt x="771" y="33"/>
                    <a:pt x="771" y="33"/>
                    <a:pt x="771" y="33"/>
                  </a:cubicBezTo>
                  <a:cubicBezTo>
                    <a:pt x="768" y="33"/>
                    <a:pt x="765" y="35"/>
                    <a:pt x="765" y="35"/>
                  </a:cubicBezTo>
                  <a:cubicBezTo>
                    <a:pt x="765" y="37"/>
                    <a:pt x="763" y="38"/>
                    <a:pt x="762" y="38"/>
                  </a:cubicBezTo>
                  <a:cubicBezTo>
                    <a:pt x="761" y="38"/>
                    <a:pt x="759" y="37"/>
                    <a:pt x="758" y="36"/>
                  </a:cubicBezTo>
                  <a:cubicBezTo>
                    <a:pt x="758" y="36"/>
                    <a:pt x="757" y="36"/>
                    <a:pt x="756" y="35"/>
                  </a:cubicBezTo>
                  <a:cubicBezTo>
                    <a:pt x="756" y="36"/>
                    <a:pt x="756" y="36"/>
                    <a:pt x="756" y="36"/>
                  </a:cubicBezTo>
                  <a:cubicBezTo>
                    <a:pt x="754" y="37"/>
                    <a:pt x="752" y="38"/>
                    <a:pt x="749" y="39"/>
                  </a:cubicBezTo>
                  <a:cubicBezTo>
                    <a:pt x="747" y="40"/>
                    <a:pt x="745" y="40"/>
                    <a:pt x="742" y="39"/>
                  </a:cubicBezTo>
                  <a:cubicBezTo>
                    <a:pt x="742" y="39"/>
                    <a:pt x="741" y="39"/>
                    <a:pt x="741" y="39"/>
                  </a:cubicBezTo>
                  <a:cubicBezTo>
                    <a:pt x="741" y="39"/>
                    <a:pt x="742" y="40"/>
                    <a:pt x="742" y="40"/>
                  </a:cubicBezTo>
                  <a:cubicBezTo>
                    <a:pt x="744" y="40"/>
                    <a:pt x="746" y="41"/>
                    <a:pt x="746" y="43"/>
                  </a:cubicBezTo>
                  <a:cubicBezTo>
                    <a:pt x="746" y="43"/>
                    <a:pt x="746" y="43"/>
                    <a:pt x="746" y="43"/>
                  </a:cubicBezTo>
                  <a:cubicBezTo>
                    <a:pt x="746" y="44"/>
                    <a:pt x="746" y="44"/>
                    <a:pt x="746" y="44"/>
                  </a:cubicBezTo>
                  <a:cubicBezTo>
                    <a:pt x="745" y="45"/>
                    <a:pt x="744" y="45"/>
                    <a:pt x="737" y="46"/>
                  </a:cubicBezTo>
                  <a:cubicBezTo>
                    <a:pt x="734" y="46"/>
                    <a:pt x="729" y="47"/>
                    <a:pt x="727" y="47"/>
                  </a:cubicBezTo>
                  <a:cubicBezTo>
                    <a:pt x="726" y="49"/>
                    <a:pt x="721" y="50"/>
                    <a:pt x="713" y="50"/>
                  </a:cubicBezTo>
                  <a:cubicBezTo>
                    <a:pt x="711" y="50"/>
                    <a:pt x="711" y="50"/>
                    <a:pt x="711" y="50"/>
                  </a:cubicBezTo>
                  <a:cubicBezTo>
                    <a:pt x="708" y="50"/>
                    <a:pt x="708" y="50"/>
                    <a:pt x="707" y="51"/>
                  </a:cubicBezTo>
                  <a:cubicBezTo>
                    <a:pt x="706" y="53"/>
                    <a:pt x="705" y="54"/>
                    <a:pt x="701" y="55"/>
                  </a:cubicBezTo>
                  <a:cubicBezTo>
                    <a:pt x="699" y="55"/>
                    <a:pt x="699" y="55"/>
                    <a:pt x="699" y="55"/>
                  </a:cubicBezTo>
                  <a:cubicBezTo>
                    <a:pt x="695" y="56"/>
                    <a:pt x="693" y="56"/>
                    <a:pt x="692" y="58"/>
                  </a:cubicBezTo>
                  <a:cubicBezTo>
                    <a:pt x="690" y="60"/>
                    <a:pt x="688" y="62"/>
                    <a:pt x="685" y="62"/>
                  </a:cubicBezTo>
                  <a:cubicBezTo>
                    <a:pt x="683" y="62"/>
                    <a:pt x="681" y="61"/>
                    <a:pt x="680" y="60"/>
                  </a:cubicBezTo>
                  <a:cubicBezTo>
                    <a:pt x="680" y="60"/>
                    <a:pt x="680" y="60"/>
                    <a:pt x="680" y="61"/>
                  </a:cubicBezTo>
                  <a:cubicBezTo>
                    <a:pt x="680" y="63"/>
                    <a:pt x="678" y="65"/>
                    <a:pt x="675" y="64"/>
                  </a:cubicBezTo>
                  <a:cubicBezTo>
                    <a:pt x="676" y="65"/>
                    <a:pt x="676" y="65"/>
                    <a:pt x="676" y="66"/>
                  </a:cubicBezTo>
                  <a:cubicBezTo>
                    <a:pt x="677" y="67"/>
                    <a:pt x="677" y="69"/>
                    <a:pt x="676" y="71"/>
                  </a:cubicBezTo>
                  <a:cubicBezTo>
                    <a:pt x="676" y="71"/>
                    <a:pt x="675" y="71"/>
                    <a:pt x="675" y="71"/>
                  </a:cubicBezTo>
                  <a:cubicBezTo>
                    <a:pt x="676" y="72"/>
                    <a:pt x="677" y="74"/>
                    <a:pt x="678" y="76"/>
                  </a:cubicBezTo>
                  <a:cubicBezTo>
                    <a:pt x="678" y="77"/>
                    <a:pt x="678" y="77"/>
                    <a:pt x="677" y="78"/>
                  </a:cubicBezTo>
                  <a:cubicBezTo>
                    <a:pt x="677" y="78"/>
                    <a:pt x="676" y="79"/>
                    <a:pt x="675" y="79"/>
                  </a:cubicBezTo>
                  <a:cubicBezTo>
                    <a:pt x="675" y="79"/>
                    <a:pt x="675" y="79"/>
                    <a:pt x="675" y="79"/>
                  </a:cubicBezTo>
                  <a:cubicBezTo>
                    <a:pt x="675" y="79"/>
                    <a:pt x="675" y="80"/>
                    <a:pt x="676" y="80"/>
                  </a:cubicBezTo>
                  <a:cubicBezTo>
                    <a:pt x="676" y="81"/>
                    <a:pt x="676" y="81"/>
                    <a:pt x="677" y="82"/>
                  </a:cubicBezTo>
                  <a:cubicBezTo>
                    <a:pt x="677" y="82"/>
                    <a:pt x="677" y="83"/>
                    <a:pt x="677" y="83"/>
                  </a:cubicBezTo>
                  <a:cubicBezTo>
                    <a:pt x="679" y="85"/>
                    <a:pt x="678" y="87"/>
                    <a:pt x="677" y="88"/>
                  </a:cubicBezTo>
                  <a:cubicBezTo>
                    <a:pt x="677" y="88"/>
                    <a:pt x="677" y="89"/>
                    <a:pt x="677" y="89"/>
                  </a:cubicBezTo>
                  <a:cubicBezTo>
                    <a:pt x="677" y="90"/>
                    <a:pt x="676" y="91"/>
                    <a:pt x="676" y="92"/>
                  </a:cubicBezTo>
                  <a:cubicBezTo>
                    <a:pt x="674" y="93"/>
                    <a:pt x="672" y="93"/>
                    <a:pt x="670" y="92"/>
                  </a:cubicBezTo>
                  <a:cubicBezTo>
                    <a:pt x="670" y="92"/>
                    <a:pt x="670" y="91"/>
                    <a:pt x="669" y="91"/>
                  </a:cubicBezTo>
                  <a:cubicBezTo>
                    <a:pt x="669" y="90"/>
                    <a:pt x="668" y="90"/>
                    <a:pt x="666" y="90"/>
                  </a:cubicBezTo>
                  <a:cubicBezTo>
                    <a:pt x="664" y="90"/>
                    <a:pt x="662" y="91"/>
                    <a:pt x="662" y="91"/>
                  </a:cubicBezTo>
                  <a:cubicBezTo>
                    <a:pt x="661" y="93"/>
                    <a:pt x="659" y="94"/>
                    <a:pt x="657" y="94"/>
                  </a:cubicBezTo>
                  <a:cubicBezTo>
                    <a:pt x="656" y="94"/>
                    <a:pt x="655" y="94"/>
                    <a:pt x="654" y="93"/>
                  </a:cubicBezTo>
                  <a:cubicBezTo>
                    <a:pt x="654" y="93"/>
                    <a:pt x="654" y="92"/>
                    <a:pt x="653" y="92"/>
                  </a:cubicBezTo>
                  <a:cubicBezTo>
                    <a:pt x="651" y="92"/>
                    <a:pt x="650" y="93"/>
                    <a:pt x="648" y="93"/>
                  </a:cubicBezTo>
                  <a:cubicBezTo>
                    <a:pt x="645" y="93"/>
                    <a:pt x="642" y="94"/>
                    <a:pt x="639" y="94"/>
                  </a:cubicBezTo>
                  <a:cubicBezTo>
                    <a:pt x="631" y="94"/>
                    <a:pt x="614" y="95"/>
                    <a:pt x="610" y="96"/>
                  </a:cubicBezTo>
                  <a:cubicBezTo>
                    <a:pt x="608" y="97"/>
                    <a:pt x="607" y="99"/>
                    <a:pt x="606" y="101"/>
                  </a:cubicBezTo>
                  <a:cubicBezTo>
                    <a:pt x="606" y="102"/>
                    <a:pt x="606" y="103"/>
                    <a:pt x="607" y="104"/>
                  </a:cubicBezTo>
                  <a:cubicBezTo>
                    <a:pt x="611" y="108"/>
                    <a:pt x="609" y="111"/>
                    <a:pt x="608" y="112"/>
                  </a:cubicBezTo>
                  <a:cubicBezTo>
                    <a:pt x="608" y="113"/>
                    <a:pt x="608" y="113"/>
                    <a:pt x="608" y="114"/>
                  </a:cubicBezTo>
                  <a:cubicBezTo>
                    <a:pt x="609" y="115"/>
                    <a:pt x="617" y="119"/>
                    <a:pt x="621" y="120"/>
                  </a:cubicBezTo>
                  <a:cubicBezTo>
                    <a:pt x="625" y="120"/>
                    <a:pt x="629" y="123"/>
                    <a:pt x="630" y="126"/>
                  </a:cubicBezTo>
                  <a:cubicBezTo>
                    <a:pt x="631" y="129"/>
                    <a:pt x="631" y="132"/>
                    <a:pt x="629" y="134"/>
                  </a:cubicBezTo>
                  <a:cubicBezTo>
                    <a:pt x="629" y="135"/>
                    <a:pt x="627" y="136"/>
                    <a:pt x="624" y="136"/>
                  </a:cubicBezTo>
                  <a:cubicBezTo>
                    <a:pt x="619" y="136"/>
                    <a:pt x="612" y="132"/>
                    <a:pt x="607" y="128"/>
                  </a:cubicBezTo>
                  <a:cubicBezTo>
                    <a:pt x="602" y="124"/>
                    <a:pt x="588" y="122"/>
                    <a:pt x="583" y="122"/>
                  </a:cubicBezTo>
                  <a:cubicBezTo>
                    <a:pt x="579" y="122"/>
                    <a:pt x="578" y="120"/>
                    <a:pt x="578" y="119"/>
                  </a:cubicBezTo>
                  <a:cubicBezTo>
                    <a:pt x="577" y="118"/>
                    <a:pt x="577" y="118"/>
                    <a:pt x="575" y="118"/>
                  </a:cubicBezTo>
                  <a:cubicBezTo>
                    <a:pt x="573" y="118"/>
                    <a:pt x="571" y="119"/>
                    <a:pt x="569" y="120"/>
                  </a:cubicBezTo>
                  <a:cubicBezTo>
                    <a:pt x="570" y="120"/>
                    <a:pt x="570" y="120"/>
                    <a:pt x="570" y="120"/>
                  </a:cubicBezTo>
                  <a:cubicBezTo>
                    <a:pt x="572" y="120"/>
                    <a:pt x="574" y="120"/>
                    <a:pt x="575" y="121"/>
                  </a:cubicBezTo>
                  <a:cubicBezTo>
                    <a:pt x="575" y="122"/>
                    <a:pt x="575" y="123"/>
                    <a:pt x="574" y="124"/>
                  </a:cubicBezTo>
                  <a:cubicBezTo>
                    <a:pt x="576" y="124"/>
                    <a:pt x="577" y="124"/>
                    <a:pt x="579" y="125"/>
                  </a:cubicBezTo>
                  <a:cubicBezTo>
                    <a:pt x="582" y="126"/>
                    <a:pt x="582" y="128"/>
                    <a:pt x="582" y="129"/>
                  </a:cubicBezTo>
                  <a:cubicBezTo>
                    <a:pt x="581" y="131"/>
                    <a:pt x="578" y="132"/>
                    <a:pt x="575" y="132"/>
                  </a:cubicBezTo>
                  <a:cubicBezTo>
                    <a:pt x="572" y="132"/>
                    <a:pt x="570" y="131"/>
                    <a:pt x="568" y="130"/>
                  </a:cubicBezTo>
                  <a:cubicBezTo>
                    <a:pt x="567" y="129"/>
                    <a:pt x="565" y="129"/>
                    <a:pt x="564" y="129"/>
                  </a:cubicBezTo>
                  <a:cubicBezTo>
                    <a:pt x="561" y="129"/>
                    <a:pt x="559" y="131"/>
                    <a:pt x="558" y="132"/>
                  </a:cubicBezTo>
                  <a:cubicBezTo>
                    <a:pt x="558" y="133"/>
                    <a:pt x="564" y="140"/>
                    <a:pt x="572" y="141"/>
                  </a:cubicBezTo>
                  <a:cubicBezTo>
                    <a:pt x="578" y="142"/>
                    <a:pt x="580" y="143"/>
                    <a:pt x="581" y="145"/>
                  </a:cubicBezTo>
                  <a:cubicBezTo>
                    <a:pt x="581" y="146"/>
                    <a:pt x="582" y="146"/>
                    <a:pt x="583" y="147"/>
                  </a:cubicBezTo>
                  <a:cubicBezTo>
                    <a:pt x="586" y="148"/>
                    <a:pt x="586" y="149"/>
                    <a:pt x="586" y="150"/>
                  </a:cubicBezTo>
                  <a:cubicBezTo>
                    <a:pt x="586" y="153"/>
                    <a:pt x="583" y="154"/>
                    <a:pt x="580" y="154"/>
                  </a:cubicBezTo>
                  <a:cubicBezTo>
                    <a:pt x="580" y="154"/>
                    <a:pt x="580" y="154"/>
                    <a:pt x="580" y="154"/>
                  </a:cubicBezTo>
                  <a:cubicBezTo>
                    <a:pt x="578" y="154"/>
                    <a:pt x="574" y="152"/>
                    <a:pt x="571" y="150"/>
                  </a:cubicBezTo>
                  <a:cubicBezTo>
                    <a:pt x="569" y="149"/>
                    <a:pt x="568" y="148"/>
                    <a:pt x="566" y="147"/>
                  </a:cubicBezTo>
                  <a:cubicBezTo>
                    <a:pt x="565" y="146"/>
                    <a:pt x="564" y="146"/>
                    <a:pt x="562" y="146"/>
                  </a:cubicBezTo>
                  <a:cubicBezTo>
                    <a:pt x="560" y="146"/>
                    <a:pt x="559" y="146"/>
                    <a:pt x="557" y="146"/>
                  </a:cubicBezTo>
                  <a:cubicBezTo>
                    <a:pt x="556" y="146"/>
                    <a:pt x="554" y="147"/>
                    <a:pt x="553" y="147"/>
                  </a:cubicBezTo>
                  <a:cubicBezTo>
                    <a:pt x="551" y="147"/>
                    <a:pt x="548" y="146"/>
                    <a:pt x="547" y="145"/>
                  </a:cubicBezTo>
                  <a:cubicBezTo>
                    <a:pt x="544" y="143"/>
                    <a:pt x="545" y="140"/>
                    <a:pt x="546" y="139"/>
                  </a:cubicBezTo>
                  <a:cubicBezTo>
                    <a:pt x="546" y="138"/>
                    <a:pt x="546" y="138"/>
                    <a:pt x="546" y="138"/>
                  </a:cubicBezTo>
                  <a:cubicBezTo>
                    <a:pt x="542" y="134"/>
                    <a:pt x="547" y="127"/>
                    <a:pt x="548" y="124"/>
                  </a:cubicBezTo>
                  <a:cubicBezTo>
                    <a:pt x="549" y="122"/>
                    <a:pt x="549" y="120"/>
                    <a:pt x="549" y="117"/>
                  </a:cubicBezTo>
                  <a:cubicBezTo>
                    <a:pt x="548" y="115"/>
                    <a:pt x="546" y="113"/>
                    <a:pt x="545" y="113"/>
                  </a:cubicBezTo>
                  <a:cubicBezTo>
                    <a:pt x="544" y="113"/>
                    <a:pt x="544" y="113"/>
                    <a:pt x="544" y="113"/>
                  </a:cubicBezTo>
                  <a:cubicBezTo>
                    <a:pt x="544" y="113"/>
                    <a:pt x="544" y="114"/>
                    <a:pt x="544" y="114"/>
                  </a:cubicBezTo>
                  <a:cubicBezTo>
                    <a:pt x="546" y="117"/>
                    <a:pt x="545" y="124"/>
                    <a:pt x="541" y="128"/>
                  </a:cubicBezTo>
                  <a:cubicBezTo>
                    <a:pt x="539" y="131"/>
                    <a:pt x="535" y="132"/>
                    <a:pt x="532" y="133"/>
                  </a:cubicBezTo>
                  <a:cubicBezTo>
                    <a:pt x="530" y="134"/>
                    <a:pt x="529" y="134"/>
                    <a:pt x="528" y="135"/>
                  </a:cubicBezTo>
                  <a:cubicBezTo>
                    <a:pt x="528" y="137"/>
                    <a:pt x="526" y="138"/>
                    <a:pt x="524" y="139"/>
                  </a:cubicBezTo>
                  <a:cubicBezTo>
                    <a:pt x="524" y="140"/>
                    <a:pt x="524" y="140"/>
                    <a:pt x="523" y="140"/>
                  </a:cubicBezTo>
                  <a:cubicBezTo>
                    <a:pt x="526" y="143"/>
                    <a:pt x="535" y="153"/>
                    <a:pt x="536" y="156"/>
                  </a:cubicBezTo>
                  <a:cubicBezTo>
                    <a:pt x="537" y="158"/>
                    <a:pt x="535" y="161"/>
                    <a:pt x="533" y="165"/>
                  </a:cubicBezTo>
                  <a:cubicBezTo>
                    <a:pt x="531" y="169"/>
                    <a:pt x="529" y="173"/>
                    <a:pt x="530" y="175"/>
                  </a:cubicBezTo>
                  <a:cubicBezTo>
                    <a:pt x="530" y="179"/>
                    <a:pt x="530" y="181"/>
                    <a:pt x="530" y="183"/>
                  </a:cubicBezTo>
                  <a:cubicBezTo>
                    <a:pt x="529" y="185"/>
                    <a:pt x="529" y="185"/>
                    <a:pt x="530" y="186"/>
                  </a:cubicBezTo>
                  <a:cubicBezTo>
                    <a:pt x="530" y="186"/>
                    <a:pt x="530" y="187"/>
                    <a:pt x="531" y="187"/>
                  </a:cubicBezTo>
                  <a:cubicBezTo>
                    <a:pt x="532" y="187"/>
                    <a:pt x="532" y="186"/>
                    <a:pt x="533" y="186"/>
                  </a:cubicBezTo>
                  <a:cubicBezTo>
                    <a:pt x="535" y="186"/>
                    <a:pt x="536" y="186"/>
                    <a:pt x="538" y="187"/>
                  </a:cubicBezTo>
                  <a:cubicBezTo>
                    <a:pt x="538" y="187"/>
                    <a:pt x="540" y="186"/>
                    <a:pt x="543" y="186"/>
                  </a:cubicBezTo>
                  <a:cubicBezTo>
                    <a:pt x="545" y="185"/>
                    <a:pt x="547" y="184"/>
                    <a:pt x="550" y="184"/>
                  </a:cubicBezTo>
                  <a:cubicBezTo>
                    <a:pt x="555" y="183"/>
                    <a:pt x="565" y="187"/>
                    <a:pt x="570" y="190"/>
                  </a:cubicBezTo>
                  <a:cubicBezTo>
                    <a:pt x="571" y="191"/>
                    <a:pt x="572" y="191"/>
                    <a:pt x="572" y="191"/>
                  </a:cubicBezTo>
                  <a:cubicBezTo>
                    <a:pt x="576" y="193"/>
                    <a:pt x="576" y="196"/>
                    <a:pt x="577" y="198"/>
                  </a:cubicBezTo>
                  <a:cubicBezTo>
                    <a:pt x="577" y="199"/>
                    <a:pt x="577" y="200"/>
                    <a:pt x="577" y="201"/>
                  </a:cubicBezTo>
                  <a:cubicBezTo>
                    <a:pt x="580" y="204"/>
                    <a:pt x="577" y="206"/>
                    <a:pt x="575" y="207"/>
                  </a:cubicBezTo>
                  <a:cubicBezTo>
                    <a:pt x="574" y="208"/>
                    <a:pt x="573" y="209"/>
                    <a:pt x="573" y="210"/>
                  </a:cubicBezTo>
                  <a:cubicBezTo>
                    <a:pt x="573" y="212"/>
                    <a:pt x="578" y="214"/>
                    <a:pt x="581" y="215"/>
                  </a:cubicBezTo>
                  <a:cubicBezTo>
                    <a:pt x="584" y="216"/>
                    <a:pt x="585" y="217"/>
                    <a:pt x="585" y="218"/>
                  </a:cubicBezTo>
                  <a:cubicBezTo>
                    <a:pt x="586" y="219"/>
                    <a:pt x="586" y="219"/>
                    <a:pt x="586" y="219"/>
                  </a:cubicBezTo>
                  <a:cubicBezTo>
                    <a:pt x="585" y="220"/>
                    <a:pt x="585" y="220"/>
                    <a:pt x="585" y="220"/>
                  </a:cubicBezTo>
                  <a:cubicBezTo>
                    <a:pt x="584" y="221"/>
                    <a:pt x="583" y="221"/>
                    <a:pt x="581" y="221"/>
                  </a:cubicBezTo>
                  <a:cubicBezTo>
                    <a:pt x="578" y="221"/>
                    <a:pt x="573" y="221"/>
                    <a:pt x="570" y="220"/>
                  </a:cubicBezTo>
                  <a:cubicBezTo>
                    <a:pt x="567" y="218"/>
                    <a:pt x="566" y="215"/>
                    <a:pt x="565" y="213"/>
                  </a:cubicBezTo>
                  <a:cubicBezTo>
                    <a:pt x="565" y="213"/>
                    <a:pt x="564" y="212"/>
                    <a:pt x="564" y="212"/>
                  </a:cubicBezTo>
                  <a:cubicBezTo>
                    <a:pt x="563" y="211"/>
                    <a:pt x="564" y="208"/>
                    <a:pt x="565" y="206"/>
                  </a:cubicBezTo>
                  <a:cubicBezTo>
                    <a:pt x="566" y="205"/>
                    <a:pt x="566" y="203"/>
                    <a:pt x="567" y="202"/>
                  </a:cubicBezTo>
                  <a:cubicBezTo>
                    <a:pt x="567" y="201"/>
                    <a:pt x="565" y="200"/>
                    <a:pt x="564" y="199"/>
                  </a:cubicBezTo>
                  <a:cubicBezTo>
                    <a:pt x="563" y="198"/>
                    <a:pt x="562" y="197"/>
                    <a:pt x="561" y="196"/>
                  </a:cubicBezTo>
                  <a:cubicBezTo>
                    <a:pt x="559" y="193"/>
                    <a:pt x="557" y="192"/>
                    <a:pt x="557" y="192"/>
                  </a:cubicBezTo>
                  <a:cubicBezTo>
                    <a:pt x="555" y="193"/>
                    <a:pt x="554" y="193"/>
                    <a:pt x="553" y="193"/>
                  </a:cubicBezTo>
                  <a:cubicBezTo>
                    <a:pt x="549" y="194"/>
                    <a:pt x="542" y="195"/>
                    <a:pt x="540" y="197"/>
                  </a:cubicBezTo>
                  <a:cubicBezTo>
                    <a:pt x="538" y="199"/>
                    <a:pt x="541" y="207"/>
                    <a:pt x="542" y="210"/>
                  </a:cubicBezTo>
                  <a:cubicBezTo>
                    <a:pt x="544" y="214"/>
                    <a:pt x="540" y="217"/>
                    <a:pt x="537" y="220"/>
                  </a:cubicBezTo>
                  <a:cubicBezTo>
                    <a:pt x="536" y="221"/>
                    <a:pt x="534" y="223"/>
                    <a:pt x="533" y="224"/>
                  </a:cubicBezTo>
                  <a:cubicBezTo>
                    <a:pt x="534" y="228"/>
                    <a:pt x="530" y="230"/>
                    <a:pt x="526" y="233"/>
                  </a:cubicBezTo>
                  <a:cubicBezTo>
                    <a:pt x="524" y="234"/>
                    <a:pt x="524" y="234"/>
                    <a:pt x="524" y="234"/>
                  </a:cubicBezTo>
                  <a:cubicBezTo>
                    <a:pt x="523" y="234"/>
                    <a:pt x="522" y="234"/>
                    <a:pt x="522" y="235"/>
                  </a:cubicBezTo>
                  <a:cubicBezTo>
                    <a:pt x="517" y="237"/>
                    <a:pt x="514" y="238"/>
                    <a:pt x="515" y="241"/>
                  </a:cubicBezTo>
                  <a:cubicBezTo>
                    <a:pt x="515" y="242"/>
                    <a:pt x="514" y="243"/>
                    <a:pt x="513" y="244"/>
                  </a:cubicBezTo>
                  <a:cubicBezTo>
                    <a:pt x="513" y="245"/>
                    <a:pt x="511" y="245"/>
                    <a:pt x="510" y="245"/>
                  </a:cubicBezTo>
                  <a:cubicBezTo>
                    <a:pt x="507" y="245"/>
                    <a:pt x="504" y="244"/>
                    <a:pt x="501" y="242"/>
                  </a:cubicBezTo>
                  <a:cubicBezTo>
                    <a:pt x="500" y="242"/>
                    <a:pt x="498" y="242"/>
                    <a:pt x="496" y="243"/>
                  </a:cubicBezTo>
                  <a:cubicBezTo>
                    <a:pt x="494" y="243"/>
                    <a:pt x="492" y="244"/>
                    <a:pt x="490" y="244"/>
                  </a:cubicBezTo>
                  <a:cubicBezTo>
                    <a:pt x="489" y="244"/>
                    <a:pt x="489" y="244"/>
                    <a:pt x="489" y="244"/>
                  </a:cubicBezTo>
                  <a:cubicBezTo>
                    <a:pt x="486" y="244"/>
                    <a:pt x="485" y="242"/>
                    <a:pt x="483" y="241"/>
                  </a:cubicBezTo>
                  <a:cubicBezTo>
                    <a:pt x="482" y="240"/>
                    <a:pt x="482" y="240"/>
                    <a:pt x="481" y="241"/>
                  </a:cubicBezTo>
                  <a:cubicBezTo>
                    <a:pt x="478" y="242"/>
                    <a:pt x="475" y="241"/>
                    <a:pt x="474" y="239"/>
                  </a:cubicBezTo>
                  <a:cubicBezTo>
                    <a:pt x="473" y="237"/>
                    <a:pt x="472" y="235"/>
                    <a:pt x="473" y="233"/>
                  </a:cubicBezTo>
                  <a:cubicBezTo>
                    <a:pt x="474" y="232"/>
                    <a:pt x="475" y="231"/>
                    <a:pt x="477" y="231"/>
                  </a:cubicBezTo>
                  <a:cubicBezTo>
                    <a:pt x="479" y="231"/>
                    <a:pt x="482" y="233"/>
                    <a:pt x="483" y="235"/>
                  </a:cubicBezTo>
                  <a:cubicBezTo>
                    <a:pt x="483" y="235"/>
                    <a:pt x="484" y="234"/>
                    <a:pt x="486" y="233"/>
                  </a:cubicBezTo>
                  <a:cubicBezTo>
                    <a:pt x="489" y="232"/>
                    <a:pt x="491" y="233"/>
                    <a:pt x="492" y="234"/>
                  </a:cubicBezTo>
                  <a:cubicBezTo>
                    <a:pt x="492" y="235"/>
                    <a:pt x="493" y="235"/>
                    <a:pt x="494" y="236"/>
                  </a:cubicBezTo>
                  <a:cubicBezTo>
                    <a:pt x="495" y="236"/>
                    <a:pt x="496" y="236"/>
                    <a:pt x="496" y="236"/>
                  </a:cubicBezTo>
                  <a:cubicBezTo>
                    <a:pt x="496" y="235"/>
                    <a:pt x="497" y="233"/>
                    <a:pt x="500" y="233"/>
                  </a:cubicBezTo>
                  <a:cubicBezTo>
                    <a:pt x="500" y="233"/>
                    <a:pt x="500" y="233"/>
                    <a:pt x="501" y="233"/>
                  </a:cubicBezTo>
                  <a:cubicBezTo>
                    <a:pt x="500" y="233"/>
                    <a:pt x="500" y="232"/>
                    <a:pt x="500" y="231"/>
                  </a:cubicBezTo>
                  <a:cubicBezTo>
                    <a:pt x="501" y="229"/>
                    <a:pt x="504" y="228"/>
                    <a:pt x="506" y="227"/>
                  </a:cubicBezTo>
                  <a:cubicBezTo>
                    <a:pt x="507" y="227"/>
                    <a:pt x="507" y="227"/>
                    <a:pt x="507" y="227"/>
                  </a:cubicBezTo>
                  <a:cubicBezTo>
                    <a:pt x="507" y="227"/>
                    <a:pt x="507" y="226"/>
                    <a:pt x="507" y="225"/>
                  </a:cubicBezTo>
                  <a:cubicBezTo>
                    <a:pt x="508" y="224"/>
                    <a:pt x="508" y="222"/>
                    <a:pt x="510" y="221"/>
                  </a:cubicBezTo>
                  <a:cubicBezTo>
                    <a:pt x="510" y="221"/>
                    <a:pt x="510" y="221"/>
                    <a:pt x="510" y="220"/>
                  </a:cubicBezTo>
                  <a:cubicBezTo>
                    <a:pt x="511" y="219"/>
                    <a:pt x="511" y="217"/>
                    <a:pt x="514" y="217"/>
                  </a:cubicBezTo>
                  <a:cubicBezTo>
                    <a:pt x="514" y="217"/>
                    <a:pt x="515" y="216"/>
                    <a:pt x="515" y="216"/>
                  </a:cubicBezTo>
                  <a:cubicBezTo>
                    <a:pt x="516" y="215"/>
                    <a:pt x="517" y="213"/>
                    <a:pt x="519" y="213"/>
                  </a:cubicBezTo>
                  <a:cubicBezTo>
                    <a:pt x="519" y="213"/>
                    <a:pt x="520" y="213"/>
                    <a:pt x="520" y="212"/>
                  </a:cubicBezTo>
                  <a:cubicBezTo>
                    <a:pt x="520" y="212"/>
                    <a:pt x="520" y="211"/>
                    <a:pt x="520" y="211"/>
                  </a:cubicBezTo>
                  <a:cubicBezTo>
                    <a:pt x="519" y="210"/>
                    <a:pt x="519" y="208"/>
                    <a:pt x="519" y="206"/>
                  </a:cubicBezTo>
                  <a:cubicBezTo>
                    <a:pt x="520" y="204"/>
                    <a:pt x="522" y="201"/>
                    <a:pt x="524" y="201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18" y="196"/>
                    <a:pt x="513" y="192"/>
                    <a:pt x="514" y="188"/>
                  </a:cubicBezTo>
                  <a:cubicBezTo>
                    <a:pt x="514" y="187"/>
                    <a:pt x="514" y="185"/>
                    <a:pt x="514" y="183"/>
                  </a:cubicBezTo>
                  <a:cubicBezTo>
                    <a:pt x="513" y="181"/>
                    <a:pt x="513" y="178"/>
                    <a:pt x="514" y="176"/>
                  </a:cubicBezTo>
                  <a:cubicBezTo>
                    <a:pt x="514" y="175"/>
                    <a:pt x="514" y="170"/>
                    <a:pt x="514" y="168"/>
                  </a:cubicBezTo>
                  <a:cubicBezTo>
                    <a:pt x="513" y="167"/>
                    <a:pt x="513" y="167"/>
                    <a:pt x="513" y="167"/>
                  </a:cubicBezTo>
                  <a:cubicBezTo>
                    <a:pt x="513" y="165"/>
                    <a:pt x="514" y="162"/>
                    <a:pt x="515" y="160"/>
                  </a:cubicBezTo>
                  <a:cubicBezTo>
                    <a:pt x="515" y="158"/>
                    <a:pt x="516" y="157"/>
                    <a:pt x="516" y="154"/>
                  </a:cubicBezTo>
                  <a:cubicBezTo>
                    <a:pt x="517" y="150"/>
                    <a:pt x="511" y="145"/>
                    <a:pt x="508" y="144"/>
                  </a:cubicBezTo>
                  <a:cubicBezTo>
                    <a:pt x="506" y="143"/>
                    <a:pt x="506" y="141"/>
                    <a:pt x="506" y="140"/>
                  </a:cubicBezTo>
                  <a:cubicBezTo>
                    <a:pt x="505" y="138"/>
                    <a:pt x="507" y="135"/>
                    <a:pt x="511" y="132"/>
                  </a:cubicBezTo>
                  <a:cubicBezTo>
                    <a:pt x="515" y="128"/>
                    <a:pt x="516" y="117"/>
                    <a:pt x="516" y="114"/>
                  </a:cubicBezTo>
                  <a:cubicBezTo>
                    <a:pt x="515" y="113"/>
                    <a:pt x="508" y="111"/>
                    <a:pt x="504" y="111"/>
                  </a:cubicBezTo>
                  <a:cubicBezTo>
                    <a:pt x="504" y="111"/>
                    <a:pt x="504" y="111"/>
                    <a:pt x="504" y="111"/>
                  </a:cubicBezTo>
                  <a:cubicBezTo>
                    <a:pt x="500" y="112"/>
                    <a:pt x="485" y="111"/>
                    <a:pt x="482" y="110"/>
                  </a:cubicBezTo>
                  <a:cubicBezTo>
                    <a:pt x="480" y="110"/>
                    <a:pt x="479" y="112"/>
                    <a:pt x="478" y="114"/>
                  </a:cubicBezTo>
                  <a:cubicBezTo>
                    <a:pt x="478" y="116"/>
                    <a:pt x="478" y="116"/>
                    <a:pt x="478" y="116"/>
                  </a:cubicBezTo>
                  <a:cubicBezTo>
                    <a:pt x="477" y="117"/>
                    <a:pt x="477" y="118"/>
                    <a:pt x="476" y="119"/>
                  </a:cubicBezTo>
                  <a:cubicBezTo>
                    <a:pt x="474" y="122"/>
                    <a:pt x="472" y="126"/>
                    <a:pt x="470" y="131"/>
                  </a:cubicBezTo>
                  <a:cubicBezTo>
                    <a:pt x="468" y="139"/>
                    <a:pt x="460" y="142"/>
                    <a:pt x="456" y="143"/>
                  </a:cubicBezTo>
                  <a:cubicBezTo>
                    <a:pt x="455" y="144"/>
                    <a:pt x="455" y="144"/>
                    <a:pt x="454" y="144"/>
                  </a:cubicBezTo>
                  <a:cubicBezTo>
                    <a:pt x="452" y="145"/>
                    <a:pt x="451" y="147"/>
                    <a:pt x="450" y="149"/>
                  </a:cubicBezTo>
                  <a:cubicBezTo>
                    <a:pt x="450" y="150"/>
                    <a:pt x="450" y="150"/>
                    <a:pt x="450" y="151"/>
                  </a:cubicBezTo>
                  <a:cubicBezTo>
                    <a:pt x="451" y="152"/>
                    <a:pt x="451" y="151"/>
                    <a:pt x="452" y="151"/>
                  </a:cubicBezTo>
                  <a:cubicBezTo>
                    <a:pt x="454" y="151"/>
                    <a:pt x="455" y="151"/>
                    <a:pt x="456" y="152"/>
                  </a:cubicBezTo>
                  <a:cubicBezTo>
                    <a:pt x="457" y="152"/>
                    <a:pt x="457" y="153"/>
                    <a:pt x="458" y="155"/>
                  </a:cubicBezTo>
                  <a:cubicBezTo>
                    <a:pt x="458" y="157"/>
                    <a:pt x="457" y="162"/>
                    <a:pt x="455" y="163"/>
                  </a:cubicBezTo>
                  <a:cubicBezTo>
                    <a:pt x="455" y="164"/>
                    <a:pt x="455" y="164"/>
                    <a:pt x="456" y="164"/>
                  </a:cubicBezTo>
                  <a:cubicBezTo>
                    <a:pt x="456" y="165"/>
                    <a:pt x="457" y="168"/>
                    <a:pt x="454" y="170"/>
                  </a:cubicBezTo>
                  <a:cubicBezTo>
                    <a:pt x="452" y="171"/>
                    <a:pt x="451" y="173"/>
                    <a:pt x="451" y="174"/>
                  </a:cubicBezTo>
                  <a:cubicBezTo>
                    <a:pt x="451" y="174"/>
                    <a:pt x="451" y="174"/>
                    <a:pt x="451" y="174"/>
                  </a:cubicBezTo>
                  <a:cubicBezTo>
                    <a:pt x="451" y="175"/>
                    <a:pt x="454" y="176"/>
                    <a:pt x="456" y="176"/>
                  </a:cubicBezTo>
                  <a:cubicBezTo>
                    <a:pt x="459" y="177"/>
                    <a:pt x="462" y="178"/>
                    <a:pt x="463" y="179"/>
                  </a:cubicBezTo>
                  <a:cubicBezTo>
                    <a:pt x="466" y="180"/>
                    <a:pt x="467" y="183"/>
                    <a:pt x="467" y="185"/>
                  </a:cubicBezTo>
                  <a:cubicBezTo>
                    <a:pt x="468" y="186"/>
                    <a:pt x="468" y="187"/>
                    <a:pt x="469" y="189"/>
                  </a:cubicBezTo>
                  <a:cubicBezTo>
                    <a:pt x="470" y="190"/>
                    <a:pt x="471" y="190"/>
                    <a:pt x="472" y="190"/>
                  </a:cubicBezTo>
                  <a:cubicBezTo>
                    <a:pt x="473" y="190"/>
                    <a:pt x="475" y="190"/>
                    <a:pt x="476" y="192"/>
                  </a:cubicBezTo>
                  <a:cubicBezTo>
                    <a:pt x="477" y="193"/>
                    <a:pt x="476" y="195"/>
                    <a:pt x="475" y="198"/>
                  </a:cubicBezTo>
                  <a:cubicBezTo>
                    <a:pt x="474" y="200"/>
                    <a:pt x="470" y="206"/>
                    <a:pt x="467" y="206"/>
                  </a:cubicBezTo>
                  <a:cubicBezTo>
                    <a:pt x="467" y="206"/>
                    <a:pt x="467" y="206"/>
                    <a:pt x="467" y="206"/>
                  </a:cubicBezTo>
                  <a:cubicBezTo>
                    <a:pt x="465" y="206"/>
                    <a:pt x="462" y="204"/>
                    <a:pt x="456" y="198"/>
                  </a:cubicBezTo>
                  <a:cubicBezTo>
                    <a:pt x="454" y="197"/>
                    <a:pt x="453" y="196"/>
                    <a:pt x="452" y="195"/>
                  </a:cubicBezTo>
                  <a:cubicBezTo>
                    <a:pt x="451" y="194"/>
                    <a:pt x="447" y="193"/>
                    <a:pt x="444" y="191"/>
                  </a:cubicBezTo>
                  <a:cubicBezTo>
                    <a:pt x="440" y="190"/>
                    <a:pt x="437" y="189"/>
                    <a:pt x="434" y="188"/>
                  </a:cubicBezTo>
                  <a:cubicBezTo>
                    <a:pt x="432" y="186"/>
                    <a:pt x="430" y="186"/>
                    <a:pt x="428" y="185"/>
                  </a:cubicBezTo>
                  <a:cubicBezTo>
                    <a:pt x="426" y="185"/>
                    <a:pt x="423" y="184"/>
                    <a:pt x="419" y="181"/>
                  </a:cubicBezTo>
                  <a:cubicBezTo>
                    <a:pt x="414" y="178"/>
                    <a:pt x="410" y="176"/>
                    <a:pt x="401" y="176"/>
                  </a:cubicBezTo>
                  <a:cubicBezTo>
                    <a:pt x="398" y="176"/>
                    <a:pt x="398" y="176"/>
                    <a:pt x="398" y="176"/>
                  </a:cubicBezTo>
                  <a:cubicBezTo>
                    <a:pt x="393" y="176"/>
                    <a:pt x="388" y="175"/>
                    <a:pt x="385" y="175"/>
                  </a:cubicBezTo>
                  <a:cubicBezTo>
                    <a:pt x="382" y="174"/>
                    <a:pt x="380" y="174"/>
                    <a:pt x="379" y="174"/>
                  </a:cubicBezTo>
                  <a:cubicBezTo>
                    <a:pt x="376" y="175"/>
                    <a:pt x="375" y="173"/>
                    <a:pt x="374" y="172"/>
                  </a:cubicBezTo>
                  <a:cubicBezTo>
                    <a:pt x="373" y="170"/>
                    <a:pt x="372" y="169"/>
                    <a:pt x="370" y="168"/>
                  </a:cubicBezTo>
                  <a:cubicBezTo>
                    <a:pt x="368" y="167"/>
                    <a:pt x="366" y="166"/>
                    <a:pt x="365" y="165"/>
                  </a:cubicBezTo>
                  <a:cubicBezTo>
                    <a:pt x="362" y="164"/>
                    <a:pt x="359" y="163"/>
                    <a:pt x="358" y="163"/>
                  </a:cubicBezTo>
                  <a:cubicBezTo>
                    <a:pt x="357" y="164"/>
                    <a:pt x="357" y="165"/>
                    <a:pt x="357" y="166"/>
                  </a:cubicBezTo>
                  <a:cubicBezTo>
                    <a:pt x="357" y="167"/>
                    <a:pt x="358" y="169"/>
                    <a:pt x="360" y="169"/>
                  </a:cubicBezTo>
                  <a:cubicBezTo>
                    <a:pt x="363" y="169"/>
                    <a:pt x="365" y="170"/>
                    <a:pt x="365" y="172"/>
                  </a:cubicBezTo>
                  <a:cubicBezTo>
                    <a:pt x="366" y="172"/>
                    <a:pt x="366" y="172"/>
                    <a:pt x="368" y="172"/>
                  </a:cubicBezTo>
                  <a:cubicBezTo>
                    <a:pt x="372" y="172"/>
                    <a:pt x="374" y="173"/>
                    <a:pt x="376" y="174"/>
                  </a:cubicBezTo>
                  <a:cubicBezTo>
                    <a:pt x="377" y="176"/>
                    <a:pt x="378" y="177"/>
                    <a:pt x="378" y="180"/>
                  </a:cubicBezTo>
                  <a:cubicBezTo>
                    <a:pt x="377" y="182"/>
                    <a:pt x="380" y="186"/>
                    <a:pt x="382" y="187"/>
                  </a:cubicBezTo>
                  <a:cubicBezTo>
                    <a:pt x="384" y="189"/>
                    <a:pt x="384" y="191"/>
                    <a:pt x="384" y="193"/>
                  </a:cubicBezTo>
                  <a:cubicBezTo>
                    <a:pt x="383" y="195"/>
                    <a:pt x="380" y="197"/>
                    <a:pt x="377" y="197"/>
                  </a:cubicBezTo>
                  <a:cubicBezTo>
                    <a:pt x="373" y="197"/>
                    <a:pt x="372" y="197"/>
                    <a:pt x="371" y="198"/>
                  </a:cubicBezTo>
                  <a:cubicBezTo>
                    <a:pt x="373" y="200"/>
                    <a:pt x="372" y="201"/>
                    <a:pt x="372" y="202"/>
                  </a:cubicBezTo>
                  <a:cubicBezTo>
                    <a:pt x="371" y="203"/>
                    <a:pt x="370" y="204"/>
                    <a:pt x="368" y="204"/>
                  </a:cubicBezTo>
                  <a:cubicBezTo>
                    <a:pt x="366" y="204"/>
                    <a:pt x="365" y="204"/>
                    <a:pt x="363" y="203"/>
                  </a:cubicBezTo>
                  <a:cubicBezTo>
                    <a:pt x="361" y="202"/>
                    <a:pt x="360" y="201"/>
                    <a:pt x="359" y="199"/>
                  </a:cubicBezTo>
                  <a:cubicBezTo>
                    <a:pt x="359" y="197"/>
                    <a:pt x="360" y="195"/>
                    <a:pt x="362" y="194"/>
                  </a:cubicBezTo>
                  <a:cubicBezTo>
                    <a:pt x="361" y="193"/>
                    <a:pt x="359" y="192"/>
                    <a:pt x="356" y="191"/>
                  </a:cubicBezTo>
                  <a:cubicBezTo>
                    <a:pt x="355" y="191"/>
                    <a:pt x="349" y="195"/>
                    <a:pt x="346" y="197"/>
                  </a:cubicBezTo>
                  <a:cubicBezTo>
                    <a:pt x="343" y="198"/>
                    <a:pt x="342" y="199"/>
                    <a:pt x="340" y="200"/>
                  </a:cubicBezTo>
                  <a:cubicBezTo>
                    <a:pt x="339" y="200"/>
                    <a:pt x="336" y="200"/>
                    <a:pt x="333" y="200"/>
                  </a:cubicBezTo>
                  <a:cubicBezTo>
                    <a:pt x="329" y="199"/>
                    <a:pt x="325" y="199"/>
                    <a:pt x="321" y="200"/>
                  </a:cubicBezTo>
                  <a:cubicBezTo>
                    <a:pt x="317" y="201"/>
                    <a:pt x="316" y="203"/>
                    <a:pt x="315" y="205"/>
                  </a:cubicBezTo>
                  <a:cubicBezTo>
                    <a:pt x="313" y="206"/>
                    <a:pt x="312" y="208"/>
                    <a:pt x="310" y="208"/>
                  </a:cubicBezTo>
                  <a:cubicBezTo>
                    <a:pt x="309" y="207"/>
                    <a:pt x="307" y="207"/>
                    <a:pt x="305" y="207"/>
                  </a:cubicBezTo>
                  <a:cubicBezTo>
                    <a:pt x="304" y="207"/>
                    <a:pt x="303" y="208"/>
                    <a:pt x="302" y="208"/>
                  </a:cubicBezTo>
                  <a:cubicBezTo>
                    <a:pt x="298" y="208"/>
                    <a:pt x="295" y="207"/>
                    <a:pt x="294" y="206"/>
                  </a:cubicBezTo>
                  <a:cubicBezTo>
                    <a:pt x="291" y="205"/>
                    <a:pt x="291" y="203"/>
                    <a:pt x="291" y="202"/>
                  </a:cubicBezTo>
                  <a:cubicBezTo>
                    <a:pt x="292" y="200"/>
                    <a:pt x="294" y="199"/>
                    <a:pt x="297" y="199"/>
                  </a:cubicBezTo>
                  <a:cubicBezTo>
                    <a:pt x="298" y="199"/>
                    <a:pt x="298" y="199"/>
                    <a:pt x="298" y="199"/>
                  </a:cubicBezTo>
                  <a:cubicBezTo>
                    <a:pt x="299" y="199"/>
                    <a:pt x="299" y="199"/>
                    <a:pt x="299" y="199"/>
                  </a:cubicBezTo>
                  <a:cubicBezTo>
                    <a:pt x="299" y="199"/>
                    <a:pt x="299" y="199"/>
                    <a:pt x="299" y="199"/>
                  </a:cubicBezTo>
                  <a:cubicBezTo>
                    <a:pt x="297" y="197"/>
                    <a:pt x="298" y="194"/>
                    <a:pt x="300" y="192"/>
                  </a:cubicBezTo>
                  <a:cubicBezTo>
                    <a:pt x="296" y="193"/>
                    <a:pt x="290" y="196"/>
                    <a:pt x="289" y="196"/>
                  </a:cubicBezTo>
                  <a:cubicBezTo>
                    <a:pt x="289" y="197"/>
                    <a:pt x="289" y="197"/>
                    <a:pt x="289" y="198"/>
                  </a:cubicBezTo>
                  <a:cubicBezTo>
                    <a:pt x="289" y="200"/>
                    <a:pt x="289" y="202"/>
                    <a:pt x="286" y="203"/>
                  </a:cubicBezTo>
                  <a:cubicBezTo>
                    <a:pt x="286" y="203"/>
                    <a:pt x="285" y="204"/>
                    <a:pt x="284" y="204"/>
                  </a:cubicBezTo>
                  <a:cubicBezTo>
                    <a:pt x="283" y="204"/>
                    <a:pt x="282" y="202"/>
                    <a:pt x="281" y="201"/>
                  </a:cubicBezTo>
                  <a:cubicBezTo>
                    <a:pt x="281" y="201"/>
                    <a:pt x="280" y="200"/>
                    <a:pt x="280" y="200"/>
                  </a:cubicBezTo>
                  <a:cubicBezTo>
                    <a:pt x="280" y="200"/>
                    <a:pt x="280" y="200"/>
                    <a:pt x="279" y="200"/>
                  </a:cubicBezTo>
                  <a:cubicBezTo>
                    <a:pt x="274" y="200"/>
                    <a:pt x="259" y="204"/>
                    <a:pt x="256" y="207"/>
                  </a:cubicBezTo>
                  <a:cubicBezTo>
                    <a:pt x="254" y="210"/>
                    <a:pt x="251" y="211"/>
                    <a:pt x="248" y="212"/>
                  </a:cubicBezTo>
                  <a:cubicBezTo>
                    <a:pt x="247" y="212"/>
                    <a:pt x="246" y="213"/>
                    <a:pt x="246" y="213"/>
                  </a:cubicBezTo>
                  <a:cubicBezTo>
                    <a:pt x="245" y="216"/>
                    <a:pt x="242" y="216"/>
                    <a:pt x="238" y="217"/>
                  </a:cubicBezTo>
                  <a:cubicBezTo>
                    <a:pt x="236" y="217"/>
                    <a:pt x="233" y="218"/>
                    <a:pt x="232" y="218"/>
                  </a:cubicBezTo>
                  <a:cubicBezTo>
                    <a:pt x="231" y="219"/>
                    <a:pt x="231" y="221"/>
                    <a:pt x="231" y="223"/>
                  </a:cubicBezTo>
                  <a:cubicBezTo>
                    <a:pt x="231" y="225"/>
                    <a:pt x="231" y="227"/>
                    <a:pt x="231" y="229"/>
                  </a:cubicBezTo>
                  <a:cubicBezTo>
                    <a:pt x="230" y="232"/>
                    <a:pt x="224" y="233"/>
                    <a:pt x="216" y="233"/>
                  </a:cubicBezTo>
                  <a:cubicBezTo>
                    <a:pt x="211" y="233"/>
                    <a:pt x="211" y="233"/>
                    <a:pt x="211" y="233"/>
                  </a:cubicBezTo>
                  <a:cubicBezTo>
                    <a:pt x="211" y="233"/>
                    <a:pt x="210" y="233"/>
                    <a:pt x="210" y="233"/>
                  </a:cubicBezTo>
                  <a:cubicBezTo>
                    <a:pt x="210" y="233"/>
                    <a:pt x="210" y="233"/>
                    <a:pt x="210" y="233"/>
                  </a:cubicBezTo>
                  <a:cubicBezTo>
                    <a:pt x="206" y="233"/>
                    <a:pt x="204" y="230"/>
                    <a:pt x="203" y="227"/>
                  </a:cubicBezTo>
                  <a:cubicBezTo>
                    <a:pt x="202" y="226"/>
                    <a:pt x="201" y="224"/>
                    <a:pt x="200" y="224"/>
                  </a:cubicBezTo>
                  <a:cubicBezTo>
                    <a:pt x="199" y="224"/>
                    <a:pt x="198" y="223"/>
                    <a:pt x="197" y="222"/>
                  </a:cubicBezTo>
                  <a:cubicBezTo>
                    <a:pt x="196" y="220"/>
                    <a:pt x="197" y="218"/>
                    <a:pt x="199" y="214"/>
                  </a:cubicBezTo>
                  <a:cubicBezTo>
                    <a:pt x="200" y="212"/>
                    <a:pt x="201" y="212"/>
                    <a:pt x="203" y="212"/>
                  </a:cubicBezTo>
                  <a:cubicBezTo>
                    <a:pt x="204" y="212"/>
                    <a:pt x="205" y="212"/>
                    <a:pt x="207" y="210"/>
                  </a:cubicBezTo>
                  <a:cubicBezTo>
                    <a:pt x="210" y="209"/>
                    <a:pt x="213" y="209"/>
                    <a:pt x="215" y="210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09"/>
                    <a:pt x="215" y="209"/>
                    <a:pt x="214" y="208"/>
                  </a:cubicBezTo>
                  <a:cubicBezTo>
                    <a:pt x="212" y="206"/>
                    <a:pt x="210" y="204"/>
                    <a:pt x="209" y="201"/>
                  </a:cubicBezTo>
                  <a:cubicBezTo>
                    <a:pt x="209" y="200"/>
                    <a:pt x="206" y="198"/>
                    <a:pt x="202" y="198"/>
                  </a:cubicBezTo>
                  <a:cubicBezTo>
                    <a:pt x="200" y="198"/>
                    <a:pt x="199" y="198"/>
                    <a:pt x="198" y="199"/>
                  </a:cubicBezTo>
                  <a:cubicBezTo>
                    <a:pt x="195" y="199"/>
                    <a:pt x="192" y="200"/>
                    <a:pt x="188" y="199"/>
                  </a:cubicBezTo>
                  <a:cubicBezTo>
                    <a:pt x="191" y="201"/>
                    <a:pt x="190" y="203"/>
                    <a:pt x="190" y="205"/>
                  </a:cubicBezTo>
                  <a:cubicBezTo>
                    <a:pt x="190" y="206"/>
                    <a:pt x="190" y="206"/>
                    <a:pt x="190" y="207"/>
                  </a:cubicBezTo>
                  <a:cubicBezTo>
                    <a:pt x="192" y="211"/>
                    <a:pt x="188" y="217"/>
                    <a:pt x="186" y="221"/>
                  </a:cubicBezTo>
                  <a:cubicBezTo>
                    <a:pt x="185" y="221"/>
                    <a:pt x="185" y="222"/>
                    <a:pt x="185" y="222"/>
                  </a:cubicBezTo>
                  <a:cubicBezTo>
                    <a:pt x="186" y="222"/>
                    <a:pt x="187" y="222"/>
                    <a:pt x="187" y="222"/>
                  </a:cubicBezTo>
                  <a:cubicBezTo>
                    <a:pt x="188" y="222"/>
                    <a:pt x="188" y="222"/>
                    <a:pt x="188" y="222"/>
                  </a:cubicBezTo>
                  <a:cubicBezTo>
                    <a:pt x="189" y="222"/>
                    <a:pt x="191" y="222"/>
                    <a:pt x="192" y="223"/>
                  </a:cubicBezTo>
                  <a:cubicBezTo>
                    <a:pt x="194" y="226"/>
                    <a:pt x="194" y="230"/>
                    <a:pt x="194" y="233"/>
                  </a:cubicBezTo>
                  <a:cubicBezTo>
                    <a:pt x="194" y="234"/>
                    <a:pt x="194" y="234"/>
                    <a:pt x="194" y="234"/>
                  </a:cubicBezTo>
                  <a:cubicBezTo>
                    <a:pt x="194" y="237"/>
                    <a:pt x="193" y="239"/>
                    <a:pt x="192" y="240"/>
                  </a:cubicBezTo>
                  <a:cubicBezTo>
                    <a:pt x="191" y="241"/>
                    <a:pt x="190" y="242"/>
                    <a:pt x="190" y="243"/>
                  </a:cubicBezTo>
                  <a:cubicBezTo>
                    <a:pt x="190" y="245"/>
                    <a:pt x="189" y="246"/>
                    <a:pt x="188" y="246"/>
                  </a:cubicBezTo>
                  <a:cubicBezTo>
                    <a:pt x="187" y="246"/>
                    <a:pt x="186" y="245"/>
                    <a:pt x="185" y="245"/>
                  </a:cubicBezTo>
                  <a:cubicBezTo>
                    <a:pt x="185" y="245"/>
                    <a:pt x="185" y="244"/>
                    <a:pt x="184" y="244"/>
                  </a:cubicBezTo>
                  <a:cubicBezTo>
                    <a:pt x="184" y="245"/>
                    <a:pt x="183" y="245"/>
                    <a:pt x="183" y="245"/>
                  </a:cubicBezTo>
                  <a:cubicBezTo>
                    <a:pt x="181" y="245"/>
                    <a:pt x="179" y="243"/>
                    <a:pt x="178" y="240"/>
                  </a:cubicBezTo>
                  <a:cubicBezTo>
                    <a:pt x="178" y="239"/>
                    <a:pt x="175" y="239"/>
                    <a:pt x="174" y="239"/>
                  </a:cubicBezTo>
                  <a:cubicBezTo>
                    <a:pt x="172" y="239"/>
                    <a:pt x="170" y="239"/>
                    <a:pt x="168" y="239"/>
                  </a:cubicBezTo>
                  <a:cubicBezTo>
                    <a:pt x="166" y="238"/>
                    <a:pt x="165" y="238"/>
                    <a:pt x="163" y="241"/>
                  </a:cubicBezTo>
                  <a:cubicBezTo>
                    <a:pt x="161" y="245"/>
                    <a:pt x="155" y="246"/>
                    <a:pt x="152" y="247"/>
                  </a:cubicBezTo>
                  <a:cubicBezTo>
                    <a:pt x="151" y="247"/>
                    <a:pt x="148" y="249"/>
                    <a:pt x="146" y="251"/>
                  </a:cubicBezTo>
                  <a:cubicBezTo>
                    <a:pt x="144" y="252"/>
                    <a:pt x="143" y="253"/>
                    <a:pt x="142" y="254"/>
                  </a:cubicBezTo>
                  <a:cubicBezTo>
                    <a:pt x="141" y="255"/>
                    <a:pt x="141" y="255"/>
                    <a:pt x="141" y="256"/>
                  </a:cubicBezTo>
                  <a:cubicBezTo>
                    <a:pt x="140" y="258"/>
                    <a:pt x="141" y="259"/>
                    <a:pt x="143" y="261"/>
                  </a:cubicBezTo>
                  <a:cubicBezTo>
                    <a:pt x="147" y="265"/>
                    <a:pt x="149" y="268"/>
                    <a:pt x="148" y="272"/>
                  </a:cubicBezTo>
                  <a:cubicBezTo>
                    <a:pt x="148" y="275"/>
                    <a:pt x="143" y="275"/>
                    <a:pt x="142" y="275"/>
                  </a:cubicBezTo>
                  <a:cubicBezTo>
                    <a:pt x="141" y="275"/>
                    <a:pt x="133" y="275"/>
                    <a:pt x="131" y="272"/>
                  </a:cubicBezTo>
                  <a:cubicBezTo>
                    <a:pt x="130" y="271"/>
                    <a:pt x="126" y="270"/>
                    <a:pt x="123" y="270"/>
                  </a:cubicBezTo>
                  <a:cubicBezTo>
                    <a:pt x="122" y="270"/>
                    <a:pt x="122" y="270"/>
                    <a:pt x="121" y="270"/>
                  </a:cubicBezTo>
                  <a:cubicBezTo>
                    <a:pt x="121" y="270"/>
                    <a:pt x="121" y="270"/>
                    <a:pt x="121" y="270"/>
                  </a:cubicBezTo>
                  <a:cubicBezTo>
                    <a:pt x="119" y="270"/>
                    <a:pt x="117" y="268"/>
                    <a:pt x="114" y="266"/>
                  </a:cubicBezTo>
                  <a:cubicBezTo>
                    <a:pt x="112" y="264"/>
                    <a:pt x="109" y="262"/>
                    <a:pt x="108" y="262"/>
                  </a:cubicBezTo>
                  <a:cubicBezTo>
                    <a:pt x="108" y="262"/>
                    <a:pt x="108" y="262"/>
                    <a:pt x="108" y="262"/>
                  </a:cubicBezTo>
                  <a:cubicBezTo>
                    <a:pt x="106" y="262"/>
                    <a:pt x="104" y="265"/>
                    <a:pt x="103" y="267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3" y="267"/>
                    <a:pt x="104" y="268"/>
                    <a:pt x="104" y="268"/>
                  </a:cubicBezTo>
                  <a:close/>
                  <a:moveTo>
                    <a:pt x="849" y="490"/>
                  </a:moveTo>
                  <a:cubicBezTo>
                    <a:pt x="850" y="489"/>
                    <a:pt x="852" y="488"/>
                    <a:pt x="855" y="487"/>
                  </a:cubicBezTo>
                  <a:cubicBezTo>
                    <a:pt x="860" y="485"/>
                    <a:pt x="868" y="482"/>
                    <a:pt x="871" y="477"/>
                  </a:cubicBezTo>
                  <a:cubicBezTo>
                    <a:pt x="873" y="472"/>
                    <a:pt x="879" y="468"/>
                    <a:pt x="884" y="464"/>
                  </a:cubicBezTo>
                  <a:cubicBezTo>
                    <a:pt x="890" y="459"/>
                    <a:pt x="897" y="455"/>
                    <a:pt x="901" y="448"/>
                  </a:cubicBezTo>
                  <a:cubicBezTo>
                    <a:pt x="903" y="445"/>
                    <a:pt x="905" y="441"/>
                    <a:pt x="907" y="437"/>
                  </a:cubicBezTo>
                  <a:cubicBezTo>
                    <a:pt x="911" y="429"/>
                    <a:pt x="913" y="424"/>
                    <a:pt x="917" y="424"/>
                  </a:cubicBezTo>
                  <a:cubicBezTo>
                    <a:pt x="917" y="424"/>
                    <a:pt x="917" y="424"/>
                    <a:pt x="917" y="424"/>
                  </a:cubicBezTo>
                  <a:cubicBezTo>
                    <a:pt x="918" y="425"/>
                    <a:pt x="919" y="425"/>
                    <a:pt x="920" y="427"/>
                  </a:cubicBezTo>
                  <a:cubicBezTo>
                    <a:pt x="921" y="434"/>
                    <a:pt x="915" y="460"/>
                    <a:pt x="906" y="468"/>
                  </a:cubicBezTo>
                  <a:cubicBezTo>
                    <a:pt x="901" y="472"/>
                    <a:pt x="895" y="475"/>
                    <a:pt x="889" y="477"/>
                  </a:cubicBezTo>
                  <a:cubicBezTo>
                    <a:pt x="884" y="479"/>
                    <a:pt x="878" y="481"/>
                    <a:pt x="878" y="484"/>
                  </a:cubicBezTo>
                  <a:cubicBezTo>
                    <a:pt x="878" y="491"/>
                    <a:pt x="862" y="494"/>
                    <a:pt x="855" y="494"/>
                  </a:cubicBezTo>
                  <a:cubicBezTo>
                    <a:pt x="852" y="494"/>
                    <a:pt x="850" y="494"/>
                    <a:pt x="849" y="493"/>
                  </a:cubicBezTo>
                  <a:cubicBezTo>
                    <a:pt x="849" y="492"/>
                    <a:pt x="849" y="491"/>
                    <a:pt x="849" y="49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1" name="Freeform 1148">
              <a:extLst>
                <a:ext uri="{FF2B5EF4-FFF2-40B4-BE49-F238E27FC236}">
                  <a16:creationId xmlns:a16="http://schemas.microsoft.com/office/drawing/2014/main" id="{6E8F8952-B4AF-4CE2-A64E-60CCE24CF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" y="1671"/>
              <a:ext cx="25" cy="109"/>
            </a:xfrm>
            <a:custGeom>
              <a:avLst/>
              <a:gdLst>
                <a:gd name="T0" fmla="*/ 5 w 26"/>
                <a:gd name="T1" fmla="*/ 42 h 114"/>
                <a:gd name="T2" fmla="*/ 5 w 26"/>
                <a:gd name="T3" fmla="*/ 65 h 114"/>
                <a:gd name="T4" fmla="*/ 4 w 26"/>
                <a:gd name="T5" fmla="*/ 85 h 114"/>
                <a:gd name="T6" fmla="*/ 3 w 26"/>
                <a:gd name="T7" fmla="*/ 105 h 114"/>
                <a:gd name="T8" fmla="*/ 2 w 26"/>
                <a:gd name="T9" fmla="*/ 114 h 114"/>
                <a:gd name="T10" fmla="*/ 7 w 26"/>
                <a:gd name="T11" fmla="*/ 109 h 114"/>
                <a:gd name="T12" fmla="*/ 11 w 26"/>
                <a:gd name="T13" fmla="*/ 109 h 114"/>
                <a:gd name="T14" fmla="*/ 6 w 26"/>
                <a:gd name="T15" fmla="*/ 96 h 114"/>
                <a:gd name="T16" fmla="*/ 7 w 26"/>
                <a:gd name="T17" fmla="*/ 85 h 114"/>
                <a:gd name="T18" fmla="*/ 9 w 26"/>
                <a:gd name="T19" fmla="*/ 77 h 114"/>
                <a:gd name="T20" fmla="*/ 16 w 26"/>
                <a:gd name="T21" fmla="*/ 70 h 114"/>
                <a:gd name="T22" fmla="*/ 25 w 26"/>
                <a:gd name="T23" fmla="*/ 74 h 114"/>
                <a:gd name="T24" fmla="*/ 26 w 26"/>
                <a:gd name="T25" fmla="*/ 75 h 114"/>
                <a:gd name="T26" fmla="*/ 26 w 26"/>
                <a:gd name="T27" fmla="*/ 75 h 114"/>
                <a:gd name="T28" fmla="*/ 20 w 26"/>
                <a:gd name="T29" fmla="*/ 57 h 114"/>
                <a:gd name="T30" fmla="*/ 14 w 26"/>
                <a:gd name="T31" fmla="*/ 35 h 114"/>
                <a:gd name="T32" fmla="*/ 14 w 26"/>
                <a:gd name="T33" fmla="*/ 21 h 114"/>
                <a:gd name="T34" fmla="*/ 13 w 26"/>
                <a:gd name="T35" fmla="*/ 12 h 114"/>
                <a:gd name="T36" fmla="*/ 7 w 26"/>
                <a:gd name="T37" fmla="*/ 0 h 114"/>
                <a:gd name="T38" fmla="*/ 7 w 26"/>
                <a:gd name="T39" fmla="*/ 2 h 114"/>
                <a:gd name="T40" fmla="*/ 2 w 26"/>
                <a:gd name="T41" fmla="*/ 10 h 114"/>
                <a:gd name="T42" fmla="*/ 1 w 26"/>
                <a:gd name="T43" fmla="*/ 10 h 114"/>
                <a:gd name="T44" fmla="*/ 1 w 26"/>
                <a:gd name="T45" fmla="*/ 13 h 114"/>
                <a:gd name="T46" fmla="*/ 1 w 26"/>
                <a:gd name="T47" fmla="*/ 21 h 114"/>
                <a:gd name="T48" fmla="*/ 5 w 26"/>
                <a:gd name="T49" fmla="*/ 4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" h="114">
                  <a:moveTo>
                    <a:pt x="5" y="42"/>
                  </a:moveTo>
                  <a:cubicBezTo>
                    <a:pt x="6" y="45"/>
                    <a:pt x="6" y="53"/>
                    <a:pt x="5" y="65"/>
                  </a:cubicBezTo>
                  <a:cubicBezTo>
                    <a:pt x="4" y="73"/>
                    <a:pt x="3" y="83"/>
                    <a:pt x="4" y="85"/>
                  </a:cubicBezTo>
                  <a:cubicBezTo>
                    <a:pt x="5" y="89"/>
                    <a:pt x="5" y="95"/>
                    <a:pt x="3" y="105"/>
                  </a:cubicBezTo>
                  <a:cubicBezTo>
                    <a:pt x="2" y="108"/>
                    <a:pt x="2" y="111"/>
                    <a:pt x="2" y="114"/>
                  </a:cubicBezTo>
                  <a:cubicBezTo>
                    <a:pt x="2" y="112"/>
                    <a:pt x="4" y="109"/>
                    <a:pt x="7" y="109"/>
                  </a:cubicBezTo>
                  <a:cubicBezTo>
                    <a:pt x="9" y="108"/>
                    <a:pt x="10" y="109"/>
                    <a:pt x="11" y="109"/>
                  </a:cubicBezTo>
                  <a:cubicBezTo>
                    <a:pt x="9" y="107"/>
                    <a:pt x="7" y="102"/>
                    <a:pt x="6" y="96"/>
                  </a:cubicBezTo>
                  <a:cubicBezTo>
                    <a:pt x="4" y="93"/>
                    <a:pt x="6" y="89"/>
                    <a:pt x="7" y="85"/>
                  </a:cubicBezTo>
                  <a:cubicBezTo>
                    <a:pt x="8" y="83"/>
                    <a:pt x="9" y="80"/>
                    <a:pt x="9" y="77"/>
                  </a:cubicBezTo>
                  <a:cubicBezTo>
                    <a:pt x="9" y="73"/>
                    <a:pt x="12" y="70"/>
                    <a:pt x="16" y="70"/>
                  </a:cubicBezTo>
                  <a:cubicBezTo>
                    <a:pt x="19" y="70"/>
                    <a:pt x="23" y="72"/>
                    <a:pt x="25" y="74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5" y="73"/>
                    <a:pt x="23" y="67"/>
                    <a:pt x="20" y="57"/>
                  </a:cubicBezTo>
                  <a:cubicBezTo>
                    <a:pt x="18" y="49"/>
                    <a:pt x="16" y="39"/>
                    <a:pt x="14" y="35"/>
                  </a:cubicBezTo>
                  <a:cubicBezTo>
                    <a:pt x="12" y="30"/>
                    <a:pt x="13" y="25"/>
                    <a:pt x="14" y="21"/>
                  </a:cubicBezTo>
                  <a:cubicBezTo>
                    <a:pt x="15" y="16"/>
                    <a:pt x="16" y="13"/>
                    <a:pt x="13" y="12"/>
                  </a:cubicBezTo>
                  <a:cubicBezTo>
                    <a:pt x="9" y="8"/>
                    <a:pt x="8" y="4"/>
                    <a:pt x="7" y="0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5"/>
                    <a:pt x="7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2" y="15"/>
                    <a:pt x="2" y="18"/>
                    <a:pt x="1" y="21"/>
                  </a:cubicBezTo>
                  <a:cubicBezTo>
                    <a:pt x="0" y="27"/>
                    <a:pt x="2" y="36"/>
                    <a:pt x="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2" name="Freeform 1149">
              <a:extLst>
                <a:ext uri="{FF2B5EF4-FFF2-40B4-BE49-F238E27FC236}">
                  <a16:creationId xmlns:a16="http://schemas.microsoft.com/office/drawing/2014/main" id="{BA39CA28-19CA-48BF-9DE5-0F03EBBB6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" y="1256"/>
              <a:ext cx="190" cy="130"/>
            </a:xfrm>
            <a:custGeom>
              <a:avLst/>
              <a:gdLst>
                <a:gd name="T0" fmla="*/ 10 w 199"/>
                <a:gd name="T1" fmla="*/ 115 h 136"/>
                <a:gd name="T2" fmla="*/ 13 w 199"/>
                <a:gd name="T3" fmla="*/ 121 h 136"/>
                <a:gd name="T4" fmla="*/ 15 w 199"/>
                <a:gd name="T5" fmla="*/ 124 h 136"/>
                <a:gd name="T6" fmla="*/ 15 w 199"/>
                <a:gd name="T7" fmla="*/ 119 h 136"/>
                <a:gd name="T8" fmla="*/ 28 w 199"/>
                <a:gd name="T9" fmla="*/ 124 h 136"/>
                <a:gd name="T10" fmla="*/ 26 w 199"/>
                <a:gd name="T11" fmla="*/ 130 h 136"/>
                <a:gd name="T12" fmla="*/ 47 w 199"/>
                <a:gd name="T13" fmla="*/ 134 h 136"/>
                <a:gd name="T14" fmla="*/ 67 w 199"/>
                <a:gd name="T15" fmla="*/ 135 h 136"/>
                <a:gd name="T16" fmla="*/ 52 w 199"/>
                <a:gd name="T17" fmla="*/ 123 h 136"/>
                <a:gd name="T18" fmla="*/ 49 w 199"/>
                <a:gd name="T19" fmla="*/ 96 h 136"/>
                <a:gd name="T20" fmla="*/ 58 w 199"/>
                <a:gd name="T21" fmla="*/ 83 h 136"/>
                <a:gd name="T22" fmla="*/ 69 w 199"/>
                <a:gd name="T23" fmla="*/ 71 h 136"/>
                <a:gd name="T24" fmla="*/ 70 w 199"/>
                <a:gd name="T25" fmla="*/ 69 h 136"/>
                <a:gd name="T26" fmla="*/ 79 w 199"/>
                <a:gd name="T27" fmla="*/ 60 h 136"/>
                <a:gd name="T28" fmla="*/ 80 w 199"/>
                <a:gd name="T29" fmla="*/ 52 h 136"/>
                <a:gd name="T30" fmla="*/ 91 w 199"/>
                <a:gd name="T31" fmla="*/ 49 h 136"/>
                <a:gd name="T32" fmla="*/ 106 w 199"/>
                <a:gd name="T33" fmla="*/ 43 h 136"/>
                <a:gd name="T34" fmla="*/ 199 w 199"/>
                <a:gd name="T35" fmla="*/ 4 h 136"/>
                <a:gd name="T36" fmla="*/ 191 w 199"/>
                <a:gd name="T37" fmla="*/ 0 h 136"/>
                <a:gd name="T38" fmla="*/ 154 w 199"/>
                <a:gd name="T39" fmla="*/ 11 h 136"/>
                <a:gd name="T40" fmla="*/ 131 w 199"/>
                <a:gd name="T41" fmla="*/ 17 h 136"/>
                <a:gd name="T42" fmla="*/ 114 w 199"/>
                <a:gd name="T43" fmla="*/ 16 h 136"/>
                <a:gd name="T44" fmla="*/ 107 w 199"/>
                <a:gd name="T45" fmla="*/ 19 h 136"/>
                <a:gd name="T46" fmla="*/ 93 w 199"/>
                <a:gd name="T47" fmla="*/ 23 h 136"/>
                <a:gd name="T48" fmla="*/ 80 w 199"/>
                <a:gd name="T49" fmla="*/ 28 h 136"/>
                <a:gd name="T50" fmla="*/ 72 w 199"/>
                <a:gd name="T51" fmla="*/ 33 h 136"/>
                <a:gd name="T52" fmla="*/ 59 w 199"/>
                <a:gd name="T53" fmla="*/ 37 h 136"/>
                <a:gd name="T54" fmla="*/ 59 w 199"/>
                <a:gd name="T55" fmla="*/ 42 h 136"/>
                <a:gd name="T56" fmla="*/ 55 w 199"/>
                <a:gd name="T57" fmla="*/ 50 h 136"/>
                <a:gd name="T58" fmla="*/ 54 w 199"/>
                <a:gd name="T59" fmla="*/ 52 h 136"/>
                <a:gd name="T60" fmla="*/ 49 w 199"/>
                <a:gd name="T61" fmla="*/ 57 h 136"/>
                <a:gd name="T62" fmla="*/ 39 w 199"/>
                <a:gd name="T63" fmla="*/ 65 h 136"/>
                <a:gd name="T64" fmla="*/ 35 w 199"/>
                <a:gd name="T65" fmla="*/ 68 h 136"/>
                <a:gd name="T66" fmla="*/ 41 w 199"/>
                <a:gd name="T67" fmla="*/ 71 h 136"/>
                <a:gd name="T68" fmla="*/ 36 w 199"/>
                <a:gd name="T69" fmla="*/ 77 h 136"/>
                <a:gd name="T70" fmla="*/ 28 w 199"/>
                <a:gd name="T71" fmla="*/ 83 h 136"/>
                <a:gd name="T72" fmla="*/ 24 w 199"/>
                <a:gd name="T73" fmla="*/ 88 h 136"/>
                <a:gd name="T74" fmla="*/ 21 w 199"/>
                <a:gd name="T75" fmla="*/ 96 h 136"/>
                <a:gd name="T76" fmla="*/ 15 w 199"/>
                <a:gd name="T77" fmla="*/ 103 h 136"/>
                <a:gd name="T78" fmla="*/ 1 w 199"/>
                <a:gd name="T79" fmla="*/ 110 h 136"/>
                <a:gd name="T80" fmla="*/ 8 w 199"/>
                <a:gd name="T81" fmla="*/ 11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9" h="136">
                  <a:moveTo>
                    <a:pt x="8" y="114"/>
                  </a:moveTo>
                  <a:cubicBezTo>
                    <a:pt x="9" y="115"/>
                    <a:pt x="9" y="115"/>
                    <a:pt x="10" y="115"/>
                  </a:cubicBezTo>
                  <a:cubicBezTo>
                    <a:pt x="11" y="115"/>
                    <a:pt x="13" y="115"/>
                    <a:pt x="14" y="116"/>
                  </a:cubicBezTo>
                  <a:cubicBezTo>
                    <a:pt x="15" y="118"/>
                    <a:pt x="14" y="119"/>
                    <a:pt x="13" y="121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4" y="124"/>
                    <a:pt x="15" y="124"/>
                    <a:pt x="15" y="124"/>
                  </a:cubicBezTo>
                  <a:cubicBezTo>
                    <a:pt x="15" y="124"/>
                    <a:pt x="15" y="123"/>
                    <a:pt x="15" y="122"/>
                  </a:cubicBezTo>
                  <a:cubicBezTo>
                    <a:pt x="14" y="120"/>
                    <a:pt x="14" y="119"/>
                    <a:pt x="15" y="119"/>
                  </a:cubicBezTo>
                  <a:cubicBezTo>
                    <a:pt x="15" y="118"/>
                    <a:pt x="16" y="117"/>
                    <a:pt x="17" y="117"/>
                  </a:cubicBezTo>
                  <a:cubicBezTo>
                    <a:pt x="21" y="117"/>
                    <a:pt x="27" y="120"/>
                    <a:pt x="28" y="124"/>
                  </a:cubicBezTo>
                  <a:cubicBezTo>
                    <a:pt x="29" y="126"/>
                    <a:pt x="28" y="128"/>
                    <a:pt x="27" y="129"/>
                  </a:cubicBezTo>
                  <a:cubicBezTo>
                    <a:pt x="26" y="129"/>
                    <a:pt x="26" y="130"/>
                    <a:pt x="26" y="130"/>
                  </a:cubicBezTo>
                  <a:cubicBezTo>
                    <a:pt x="27" y="131"/>
                    <a:pt x="34" y="133"/>
                    <a:pt x="40" y="134"/>
                  </a:cubicBezTo>
                  <a:cubicBezTo>
                    <a:pt x="41" y="134"/>
                    <a:pt x="44" y="134"/>
                    <a:pt x="47" y="134"/>
                  </a:cubicBezTo>
                  <a:cubicBezTo>
                    <a:pt x="52" y="135"/>
                    <a:pt x="58" y="136"/>
                    <a:pt x="62" y="136"/>
                  </a:cubicBezTo>
                  <a:cubicBezTo>
                    <a:pt x="66" y="136"/>
                    <a:pt x="67" y="135"/>
                    <a:pt x="67" y="135"/>
                  </a:cubicBezTo>
                  <a:cubicBezTo>
                    <a:pt x="67" y="135"/>
                    <a:pt x="64" y="133"/>
                    <a:pt x="62" y="131"/>
                  </a:cubicBezTo>
                  <a:cubicBezTo>
                    <a:pt x="59" y="129"/>
                    <a:pt x="56" y="127"/>
                    <a:pt x="52" y="123"/>
                  </a:cubicBezTo>
                  <a:cubicBezTo>
                    <a:pt x="48" y="119"/>
                    <a:pt x="43" y="111"/>
                    <a:pt x="44" y="104"/>
                  </a:cubicBezTo>
                  <a:cubicBezTo>
                    <a:pt x="44" y="100"/>
                    <a:pt x="46" y="98"/>
                    <a:pt x="49" y="96"/>
                  </a:cubicBezTo>
                  <a:cubicBezTo>
                    <a:pt x="52" y="94"/>
                    <a:pt x="52" y="93"/>
                    <a:pt x="52" y="91"/>
                  </a:cubicBezTo>
                  <a:cubicBezTo>
                    <a:pt x="53" y="88"/>
                    <a:pt x="53" y="86"/>
                    <a:pt x="58" y="83"/>
                  </a:cubicBezTo>
                  <a:cubicBezTo>
                    <a:pt x="61" y="81"/>
                    <a:pt x="62" y="78"/>
                    <a:pt x="62" y="76"/>
                  </a:cubicBezTo>
                  <a:cubicBezTo>
                    <a:pt x="63" y="74"/>
                    <a:pt x="64" y="71"/>
                    <a:pt x="69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0"/>
                    <a:pt x="70" y="70"/>
                    <a:pt x="70" y="69"/>
                  </a:cubicBezTo>
                  <a:cubicBezTo>
                    <a:pt x="70" y="68"/>
                    <a:pt x="69" y="64"/>
                    <a:pt x="74" y="63"/>
                  </a:cubicBezTo>
                  <a:cubicBezTo>
                    <a:pt x="76" y="63"/>
                    <a:pt x="78" y="62"/>
                    <a:pt x="79" y="60"/>
                  </a:cubicBezTo>
                  <a:cubicBezTo>
                    <a:pt x="80" y="58"/>
                    <a:pt x="80" y="56"/>
                    <a:pt x="80" y="55"/>
                  </a:cubicBezTo>
                  <a:cubicBezTo>
                    <a:pt x="79" y="54"/>
                    <a:pt x="80" y="53"/>
                    <a:pt x="80" y="52"/>
                  </a:cubicBezTo>
                  <a:cubicBezTo>
                    <a:pt x="81" y="51"/>
                    <a:pt x="83" y="51"/>
                    <a:pt x="85" y="51"/>
                  </a:cubicBezTo>
                  <a:cubicBezTo>
                    <a:pt x="87" y="51"/>
                    <a:pt x="90" y="51"/>
                    <a:pt x="91" y="49"/>
                  </a:cubicBezTo>
                  <a:cubicBezTo>
                    <a:pt x="93" y="47"/>
                    <a:pt x="96" y="46"/>
                    <a:pt x="99" y="46"/>
                  </a:cubicBezTo>
                  <a:cubicBezTo>
                    <a:pt x="102" y="45"/>
                    <a:pt x="105" y="45"/>
                    <a:pt x="106" y="43"/>
                  </a:cubicBezTo>
                  <a:cubicBezTo>
                    <a:pt x="109" y="35"/>
                    <a:pt x="152" y="22"/>
                    <a:pt x="170" y="18"/>
                  </a:cubicBezTo>
                  <a:cubicBezTo>
                    <a:pt x="188" y="14"/>
                    <a:pt x="198" y="8"/>
                    <a:pt x="199" y="4"/>
                  </a:cubicBezTo>
                  <a:cubicBezTo>
                    <a:pt x="199" y="3"/>
                    <a:pt x="199" y="3"/>
                    <a:pt x="198" y="1"/>
                  </a:cubicBezTo>
                  <a:cubicBezTo>
                    <a:pt x="196" y="0"/>
                    <a:pt x="194" y="0"/>
                    <a:pt x="191" y="0"/>
                  </a:cubicBezTo>
                  <a:cubicBezTo>
                    <a:pt x="182" y="0"/>
                    <a:pt x="169" y="5"/>
                    <a:pt x="166" y="8"/>
                  </a:cubicBezTo>
                  <a:cubicBezTo>
                    <a:pt x="162" y="11"/>
                    <a:pt x="158" y="11"/>
                    <a:pt x="154" y="11"/>
                  </a:cubicBezTo>
                  <a:cubicBezTo>
                    <a:pt x="152" y="11"/>
                    <a:pt x="149" y="12"/>
                    <a:pt x="147" y="13"/>
                  </a:cubicBezTo>
                  <a:cubicBezTo>
                    <a:pt x="144" y="15"/>
                    <a:pt x="137" y="17"/>
                    <a:pt x="131" y="17"/>
                  </a:cubicBezTo>
                  <a:cubicBezTo>
                    <a:pt x="128" y="17"/>
                    <a:pt x="125" y="16"/>
                    <a:pt x="123" y="15"/>
                  </a:cubicBezTo>
                  <a:cubicBezTo>
                    <a:pt x="120" y="13"/>
                    <a:pt x="117" y="15"/>
                    <a:pt x="114" y="16"/>
                  </a:cubicBezTo>
                  <a:cubicBezTo>
                    <a:pt x="112" y="18"/>
                    <a:pt x="109" y="19"/>
                    <a:pt x="107" y="19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05" y="19"/>
                    <a:pt x="103" y="20"/>
                    <a:pt x="101" y="21"/>
                  </a:cubicBezTo>
                  <a:cubicBezTo>
                    <a:pt x="99" y="22"/>
                    <a:pt x="96" y="23"/>
                    <a:pt x="93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88" y="23"/>
                    <a:pt x="81" y="26"/>
                    <a:pt x="80" y="28"/>
                  </a:cubicBezTo>
                  <a:cubicBezTo>
                    <a:pt x="80" y="30"/>
                    <a:pt x="77" y="31"/>
                    <a:pt x="75" y="31"/>
                  </a:cubicBezTo>
                  <a:cubicBezTo>
                    <a:pt x="74" y="32"/>
                    <a:pt x="72" y="32"/>
                    <a:pt x="72" y="33"/>
                  </a:cubicBezTo>
                  <a:cubicBezTo>
                    <a:pt x="72" y="36"/>
                    <a:pt x="67" y="39"/>
                    <a:pt x="63" y="39"/>
                  </a:cubicBezTo>
                  <a:cubicBezTo>
                    <a:pt x="62" y="39"/>
                    <a:pt x="60" y="39"/>
                    <a:pt x="59" y="37"/>
                  </a:cubicBezTo>
                  <a:cubicBezTo>
                    <a:pt x="58" y="37"/>
                    <a:pt x="58" y="37"/>
                    <a:pt x="57" y="38"/>
                  </a:cubicBezTo>
                  <a:cubicBezTo>
                    <a:pt x="57" y="39"/>
                    <a:pt x="57" y="41"/>
                    <a:pt x="59" y="42"/>
                  </a:cubicBezTo>
                  <a:cubicBezTo>
                    <a:pt x="60" y="43"/>
                    <a:pt x="61" y="45"/>
                    <a:pt x="60" y="46"/>
                  </a:cubicBezTo>
                  <a:cubicBezTo>
                    <a:pt x="60" y="48"/>
                    <a:pt x="57" y="49"/>
                    <a:pt x="55" y="50"/>
                  </a:cubicBezTo>
                  <a:cubicBezTo>
                    <a:pt x="54" y="50"/>
                    <a:pt x="54" y="51"/>
                    <a:pt x="53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53" y="54"/>
                    <a:pt x="52" y="55"/>
                    <a:pt x="51" y="56"/>
                  </a:cubicBezTo>
                  <a:cubicBezTo>
                    <a:pt x="50" y="56"/>
                    <a:pt x="50" y="57"/>
                    <a:pt x="49" y="57"/>
                  </a:cubicBezTo>
                  <a:cubicBezTo>
                    <a:pt x="50" y="58"/>
                    <a:pt x="50" y="60"/>
                    <a:pt x="50" y="61"/>
                  </a:cubicBezTo>
                  <a:cubicBezTo>
                    <a:pt x="48" y="63"/>
                    <a:pt x="44" y="64"/>
                    <a:pt x="39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6" y="66"/>
                    <a:pt x="35" y="67"/>
                    <a:pt x="35" y="68"/>
                  </a:cubicBezTo>
                  <a:cubicBezTo>
                    <a:pt x="35" y="69"/>
                    <a:pt x="36" y="69"/>
                    <a:pt x="37" y="69"/>
                  </a:cubicBezTo>
                  <a:cubicBezTo>
                    <a:pt x="39" y="69"/>
                    <a:pt x="40" y="69"/>
                    <a:pt x="41" y="71"/>
                  </a:cubicBezTo>
                  <a:cubicBezTo>
                    <a:pt x="41" y="73"/>
                    <a:pt x="40" y="74"/>
                    <a:pt x="39" y="74"/>
                  </a:cubicBezTo>
                  <a:cubicBezTo>
                    <a:pt x="37" y="75"/>
                    <a:pt x="36" y="76"/>
                    <a:pt x="36" y="77"/>
                  </a:cubicBezTo>
                  <a:cubicBezTo>
                    <a:pt x="36" y="79"/>
                    <a:pt x="35" y="80"/>
                    <a:pt x="35" y="81"/>
                  </a:cubicBezTo>
                  <a:cubicBezTo>
                    <a:pt x="33" y="82"/>
                    <a:pt x="31" y="83"/>
                    <a:pt x="28" y="83"/>
                  </a:cubicBezTo>
                  <a:cubicBezTo>
                    <a:pt x="27" y="83"/>
                    <a:pt x="26" y="83"/>
                    <a:pt x="26" y="83"/>
                  </a:cubicBezTo>
                  <a:cubicBezTo>
                    <a:pt x="26" y="85"/>
                    <a:pt x="25" y="86"/>
                    <a:pt x="24" y="88"/>
                  </a:cubicBezTo>
                  <a:cubicBezTo>
                    <a:pt x="23" y="89"/>
                    <a:pt x="21" y="90"/>
                    <a:pt x="17" y="90"/>
                  </a:cubicBezTo>
                  <a:cubicBezTo>
                    <a:pt x="19" y="92"/>
                    <a:pt x="21" y="93"/>
                    <a:pt x="21" y="96"/>
                  </a:cubicBezTo>
                  <a:cubicBezTo>
                    <a:pt x="22" y="99"/>
                    <a:pt x="19" y="100"/>
                    <a:pt x="17" y="100"/>
                  </a:cubicBezTo>
                  <a:cubicBezTo>
                    <a:pt x="15" y="101"/>
                    <a:pt x="15" y="101"/>
                    <a:pt x="15" y="103"/>
                  </a:cubicBezTo>
                  <a:cubicBezTo>
                    <a:pt x="14" y="107"/>
                    <a:pt x="10" y="107"/>
                    <a:pt x="7" y="108"/>
                  </a:cubicBezTo>
                  <a:cubicBezTo>
                    <a:pt x="3" y="108"/>
                    <a:pt x="1" y="108"/>
                    <a:pt x="1" y="110"/>
                  </a:cubicBezTo>
                  <a:cubicBezTo>
                    <a:pt x="0" y="112"/>
                    <a:pt x="0" y="113"/>
                    <a:pt x="1" y="113"/>
                  </a:cubicBezTo>
                  <a:cubicBezTo>
                    <a:pt x="2" y="114"/>
                    <a:pt x="5" y="114"/>
                    <a:pt x="8" y="11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3" name="Freeform 1150">
              <a:extLst>
                <a:ext uri="{FF2B5EF4-FFF2-40B4-BE49-F238E27FC236}">
                  <a16:creationId xmlns:a16="http://schemas.microsoft.com/office/drawing/2014/main" id="{3498232F-7E8C-44E7-8FB2-26010A646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0" y="2328"/>
              <a:ext cx="106" cy="89"/>
            </a:xfrm>
            <a:custGeom>
              <a:avLst/>
              <a:gdLst>
                <a:gd name="T0" fmla="*/ 74 w 111"/>
                <a:gd name="T1" fmla="*/ 14 h 93"/>
                <a:gd name="T2" fmla="*/ 70 w 111"/>
                <a:gd name="T3" fmla="*/ 18 h 93"/>
                <a:gd name="T4" fmla="*/ 64 w 111"/>
                <a:gd name="T5" fmla="*/ 23 h 93"/>
                <a:gd name="T6" fmla="*/ 58 w 111"/>
                <a:gd name="T7" fmla="*/ 27 h 93"/>
                <a:gd name="T8" fmla="*/ 46 w 111"/>
                <a:gd name="T9" fmla="*/ 34 h 93"/>
                <a:gd name="T10" fmla="*/ 45 w 111"/>
                <a:gd name="T11" fmla="*/ 35 h 93"/>
                <a:gd name="T12" fmla="*/ 35 w 111"/>
                <a:gd name="T13" fmla="*/ 16 h 93"/>
                <a:gd name="T14" fmla="*/ 32 w 111"/>
                <a:gd name="T15" fmla="*/ 6 h 93"/>
                <a:gd name="T16" fmla="*/ 15 w 111"/>
                <a:gd name="T17" fmla="*/ 0 h 93"/>
                <a:gd name="T18" fmla="*/ 10 w 111"/>
                <a:gd name="T19" fmla="*/ 2 h 93"/>
                <a:gd name="T20" fmla="*/ 3 w 111"/>
                <a:gd name="T21" fmla="*/ 7 h 93"/>
                <a:gd name="T22" fmla="*/ 0 w 111"/>
                <a:gd name="T23" fmla="*/ 9 h 93"/>
                <a:gd name="T24" fmla="*/ 0 w 111"/>
                <a:gd name="T25" fmla="*/ 10 h 93"/>
                <a:gd name="T26" fmla="*/ 2 w 111"/>
                <a:gd name="T27" fmla="*/ 10 h 93"/>
                <a:gd name="T28" fmla="*/ 4 w 111"/>
                <a:gd name="T29" fmla="*/ 10 h 93"/>
                <a:gd name="T30" fmla="*/ 11 w 111"/>
                <a:gd name="T31" fmla="*/ 16 h 93"/>
                <a:gd name="T32" fmla="*/ 13 w 111"/>
                <a:gd name="T33" fmla="*/ 18 h 93"/>
                <a:gd name="T34" fmla="*/ 17 w 111"/>
                <a:gd name="T35" fmla="*/ 20 h 93"/>
                <a:gd name="T36" fmla="*/ 25 w 111"/>
                <a:gd name="T37" fmla="*/ 19 h 93"/>
                <a:gd name="T38" fmla="*/ 29 w 111"/>
                <a:gd name="T39" fmla="*/ 18 h 93"/>
                <a:gd name="T40" fmla="*/ 29 w 111"/>
                <a:gd name="T41" fmla="*/ 18 h 93"/>
                <a:gd name="T42" fmla="*/ 34 w 111"/>
                <a:gd name="T43" fmla="*/ 22 h 93"/>
                <a:gd name="T44" fmla="*/ 27 w 111"/>
                <a:gd name="T45" fmla="*/ 25 h 93"/>
                <a:gd name="T46" fmla="*/ 23 w 111"/>
                <a:gd name="T47" fmla="*/ 26 h 93"/>
                <a:gd name="T48" fmla="*/ 18 w 111"/>
                <a:gd name="T49" fmla="*/ 27 h 93"/>
                <a:gd name="T50" fmla="*/ 14 w 111"/>
                <a:gd name="T51" fmla="*/ 27 h 93"/>
                <a:gd name="T52" fmla="*/ 20 w 111"/>
                <a:gd name="T53" fmla="*/ 37 h 93"/>
                <a:gd name="T54" fmla="*/ 22 w 111"/>
                <a:gd name="T55" fmla="*/ 39 h 93"/>
                <a:gd name="T56" fmla="*/ 24 w 111"/>
                <a:gd name="T57" fmla="*/ 37 h 93"/>
                <a:gd name="T58" fmla="*/ 27 w 111"/>
                <a:gd name="T59" fmla="*/ 33 h 93"/>
                <a:gd name="T60" fmla="*/ 31 w 111"/>
                <a:gd name="T61" fmla="*/ 35 h 93"/>
                <a:gd name="T62" fmla="*/ 38 w 111"/>
                <a:gd name="T63" fmla="*/ 38 h 93"/>
                <a:gd name="T64" fmla="*/ 44 w 111"/>
                <a:gd name="T65" fmla="*/ 42 h 93"/>
                <a:gd name="T66" fmla="*/ 48 w 111"/>
                <a:gd name="T67" fmla="*/ 44 h 93"/>
                <a:gd name="T68" fmla="*/ 81 w 111"/>
                <a:gd name="T69" fmla="*/ 55 h 93"/>
                <a:gd name="T70" fmla="*/ 86 w 111"/>
                <a:gd name="T71" fmla="*/ 64 h 93"/>
                <a:gd name="T72" fmla="*/ 87 w 111"/>
                <a:gd name="T73" fmla="*/ 68 h 93"/>
                <a:gd name="T74" fmla="*/ 91 w 111"/>
                <a:gd name="T75" fmla="*/ 79 h 93"/>
                <a:gd name="T76" fmla="*/ 85 w 111"/>
                <a:gd name="T77" fmla="*/ 82 h 93"/>
                <a:gd name="T78" fmla="*/ 77 w 111"/>
                <a:gd name="T79" fmla="*/ 86 h 93"/>
                <a:gd name="T80" fmla="*/ 76 w 111"/>
                <a:gd name="T81" fmla="*/ 87 h 93"/>
                <a:gd name="T82" fmla="*/ 79 w 111"/>
                <a:gd name="T83" fmla="*/ 88 h 93"/>
                <a:gd name="T84" fmla="*/ 93 w 111"/>
                <a:gd name="T85" fmla="*/ 86 h 93"/>
                <a:gd name="T86" fmla="*/ 101 w 111"/>
                <a:gd name="T87" fmla="*/ 85 h 93"/>
                <a:gd name="T88" fmla="*/ 108 w 111"/>
                <a:gd name="T89" fmla="*/ 90 h 93"/>
                <a:gd name="T90" fmla="*/ 111 w 111"/>
                <a:gd name="T91" fmla="*/ 93 h 93"/>
                <a:gd name="T92" fmla="*/ 111 w 111"/>
                <a:gd name="T93" fmla="*/ 27 h 93"/>
                <a:gd name="T94" fmla="*/ 94 w 111"/>
                <a:gd name="T95" fmla="*/ 21 h 93"/>
                <a:gd name="T96" fmla="*/ 74 w 111"/>
                <a:gd name="T9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1" h="93">
                  <a:moveTo>
                    <a:pt x="74" y="14"/>
                  </a:moveTo>
                  <a:cubicBezTo>
                    <a:pt x="73" y="14"/>
                    <a:pt x="72" y="15"/>
                    <a:pt x="70" y="18"/>
                  </a:cubicBezTo>
                  <a:cubicBezTo>
                    <a:pt x="69" y="20"/>
                    <a:pt x="67" y="23"/>
                    <a:pt x="64" y="23"/>
                  </a:cubicBezTo>
                  <a:cubicBezTo>
                    <a:pt x="63" y="23"/>
                    <a:pt x="60" y="25"/>
                    <a:pt x="58" y="27"/>
                  </a:cubicBezTo>
                  <a:cubicBezTo>
                    <a:pt x="55" y="30"/>
                    <a:pt x="51" y="33"/>
                    <a:pt x="46" y="34"/>
                  </a:cubicBezTo>
                  <a:cubicBezTo>
                    <a:pt x="46" y="35"/>
                    <a:pt x="45" y="35"/>
                    <a:pt x="45" y="35"/>
                  </a:cubicBezTo>
                  <a:cubicBezTo>
                    <a:pt x="39" y="35"/>
                    <a:pt x="37" y="25"/>
                    <a:pt x="35" y="16"/>
                  </a:cubicBezTo>
                  <a:cubicBezTo>
                    <a:pt x="34" y="12"/>
                    <a:pt x="33" y="7"/>
                    <a:pt x="32" y="6"/>
                  </a:cubicBezTo>
                  <a:cubicBezTo>
                    <a:pt x="30" y="3"/>
                    <a:pt x="22" y="0"/>
                    <a:pt x="15" y="0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9" y="6"/>
                    <a:pt x="5" y="7"/>
                    <a:pt x="3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9" y="10"/>
                    <a:pt x="10" y="13"/>
                    <a:pt x="11" y="16"/>
                  </a:cubicBezTo>
                  <a:cubicBezTo>
                    <a:pt x="12" y="17"/>
                    <a:pt x="12" y="17"/>
                    <a:pt x="13" y="18"/>
                  </a:cubicBezTo>
                  <a:cubicBezTo>
                    <a:pt x="13" y="19"/>
                    <a:pt x="13" y="20"/>
                    <a:pt x="17" y="20"/>
                  </a:cubicBezTo>
                  <a:cubicBezTo>
                    <a:pt x="20" y="20"/>
                    <a:pt x="23" y="19"/>
                    <a:pt x="25" y="19"/>
                  </a:cubicBezTo>
                  <a:cubicBezTo>
                    <a:pt x="27" y="18"/>
                    <a:pt x="28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2" y="18"/>
                    <a:pt x="34" y="20"/>
                    <a:pt x="34" y="22"/>
                  </a:cubicBezTo>
                  <a:cubicBezTo>
                    <a:pt x="34" y="25"/>
                    <a:pt x="31" y="27"/>
                    <a:pt x="27" y="25"/>
                  </a:cubicBezTo>
                  <a:cubicBezTo>
                    <a:pt x="25" y="25"/>
                    <a:pt x="24" y="25"/>
                    <a:pt x="23" y="26"/>
                  </a:cubicBezTo>
                  <a:cubicBezTo>
                    <a:pt x="22" y="27"/>
                    <a:pt x="20" y="28"/>
                    <a:pt x="18" y="27"/>
                  </a:cubicBezTo>
                  <a:cubicBezTo>
                    <a:pt x="17" y="27"/>
                    <a:pt x="15" y="27"/>
                    <a:pt x="14" y="27"/>
                  </a:cubicBezTo>
                  <a:cubicBezTo>
                    <a:pt x="17" y="29"/>
                    <a:pt x="20" y="32"/>
                    <a:pt x="20" y="37"/>
                  </a:cubicBezTo>
                  <a:cubicBezTo>
                    <a:pt x="20" y="37"/>
                    <a:pt x="20" y="39"/>
                    <a:pt x="22" y="39"/>
                  </a:cubicBezTo>
                  <a:cubicBezTo>
                    <a:pt x="23" y="39"/>
                    <a:pt x="24" y="38"/>
                    <a:pt x="24" y="37"/>
                  </a:cubicBezTo>
                  <a:cubicBezTo>
                    <a:pt x="24" y="33"/>
                    <a:pt x="26" y="33"/>
                    <a:pt x="27" y="33"/>
                  </a:cubicBezTo>
                  <a:cubicBezTo>
                    <a:pt x="28" y="33"/>
                    <a:pt x="29" y="34"/>
                    <a:pt x="31" y="35"/>
                  </a:cubicBezTo>
                  <a:cubicBezTo>
                    <a:pt x="33" y="36"/>
                    <a:pt x="35" y="38"/>
                    <a:pt x="38" y="38"/>
                  </a:cubicBezTo>
                  <a:cubicBezTo>
                    <a:pt x="42" y="39"/>
                    <a:pt x="44" y="41"/>
                    <a:pt x="44" y="42"/>
                  </a:cubicBezTo>
                  <a:cubicBezTo>
                    <a:pt x="45" y="43"/>
                    <a:pt x="45" y="43"/>
                    <a:pt x="48" y="44"/>
                  </a:cubicBezTo>
                  <a:cubicBezTo>
                    <a:pt x="56" y="44"/>
                    <a:pt x="73" y="50"/>
                    <a:pt x="81" y="55"/>
                  </a:cubicBezTo>
                  <a:cubicBezTo>
                    <a:pt x="85" y="58"/>
                    <a:pt x="85" y="61"/>
                    <a:pt x="86" y="64"/>
                  </a:cubicBezTo>
                  <a:cubicBezTo>
                    <a:pt x="86" y="65"/>
                    <a:pt x="86" y="67"/>
                    <a:pt x="87" y="68"/>
                  </a:cubicBezTo>
                  <a:cubicBezTo>
                    <a:pt x="91" y="72"/>
                    <a:pt x="92" y="76"/>
                    <a:pt x="91" y="79"/>
                  </a:cubicBezTo>
                  <a:cubicBezTo>
                    <a:pt x="90" y="80"/>
                    <a:pt x="89" y="82"/>
                    <a:pt x="85" y="82"/>
                  </a:cubicBezTo>
                  <a:cubicBezTo>
                    <a:pt x="82" y="82"/>
                    <a:pt x="78" y="84"/>
                    <a:pt x="77" y="86"/>
                  </a:cubicBezTo>
                  <a:cubicBezTo>
                    <a:pt x="77" y="87"/>
                    <a:pt x="76" y="87"/>
                    <a:pt x="76" y="87"/>
                  </a:cubicBezTo>
                  <a:cubicBezTo>
                    <a:pt x="77" y="87"/>
                    <a:pt x="77" y="88"/>
                    <a:pt x="79" y="88"/>
                  </a:cubicBezTo>
                  <a:cubicBezTo>
                    <a:pt x="83" y="88"/>
                    <a:pt x="88" y="87"/>
                    <a:pt x="93" y="86"/>
                  </a:cubicBezTo>
                  <a:cubicBezTo>
                    <a:pt x="96" y="86"/>
                    <a:pt x="99" y="85"/>
                    <a:pt x="101" y="85"/>
                  </a:cubicBezTo>
                  <a:cubicBezTo>
                    <a:pt x="103" y="85"/>
                    <a:pt x="105" y="87"/>
                    <a:pt x="108" y="90"/>
                  </a:cubicBezTo>
                  <a:cubicBezTo>
                    <a:pt x="109" y="91"/>
                    <a:pt x="110" y="92"/>
                    <a:pt x="111" y="93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05" y="25"/>
                    <a:pt x="100" y="23"/>
                    <a:pt x="94" y="21"/>
                  </a:cubicBezTo>
                  <a:cubicBezTo>
                    <a:pt x="86" y="17"/>
                    <a:pt x="77" y="14"/>
                    <a:pt x="7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4" name="Freeform 1151">
              <a:extLst>
                <a:ext uri="{FF2B5EF4-FFF2-40B4-BE49-F238E27FC236}">
                  <a16:creationId xmlns:a16="http://schemas.microsoft.com/office/drawing/2014/main" id="{89F95A86-6D6C-478B-9E56-CC4657861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" y="2355"/>
              <a:ext cx="26" cy="9"/>
            </a:xfrm>
            <a:custGeom>
              <a:avLst/>
              <a:gdLst>
                <a:gd name="T0" fmla="*/ 0 w 28"/>
                <a:gd name="T1" fmla="*/ 3 h 9"/>
                <a:gd name="T2" fmla="*/ 5 w 28"/>
                <a:gd name="T3" fmla="*/ 4 h 9"/>
                <a:gd name="T4" fmla="*/ 9 w 28"/>
                <a:gd name="T5" fmla="*/ 4 h 9"/>
                <a:gd name="T6" fmla="*/ 14 w 28"/>
                <a:gd name="T7" fmla="*/ 4 h 9"/>
                <a:gd name="T8" fmla="*/ 24 w 28"/>
                <a:gd name="T9" fmla="*/ 7 h 9"/>
                <a:gd name="T10" fmla="*/ 28 w 28"/>
                <a:gd name="T11" fmla="*/ 9 h 9"/>
                <a:gd name="T12" fmla="*/ 27 w 28"/>
                <a:gd name="T13" fmla="*/ 7 h 9"/>
                <a:gd name="T14" fmla="*/ 20 w 28"/>
                <a:gd name="T15" fmla="*/ 1 h 9"/>
                <a:gd name="T16" fmla="*/ 12 w 28"/>
                <a:gd name="T17" fmla="*/ 0 h 9"/>
                <a:gd name="T18" fmla="*/ 0 w 28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9">
                  <a:moveTo>
                    <a:pt x="0" y="3"/>
                  </a:moveTo>
                  <a:cubicBezTo>
                    <a:pt x="0" y="3"/>
                    <a:pt x="1" y="4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10" y="4"/>
                    <a:pt x="12" y="4"/>
                    <a:pt x="14" y="4"/>
                  </a:cubicBezTo>
                  <a:cubicBezTo>
                    <a:pt x="18" y="4"/>
                    <a:pt x="22" y="5"/>
                    <a:pt x="24" y="7"/>
                  </a:cubicBezTo>
                  <a:cubicBezTo>
                    <a:pt x="26" y="8"/>
                    <a:pt x="27" y="8"/>
                    <a:pt x="28" y="9"/>
                  </a:cubicBezTo>
                  <a:cubicBezTo>
                    <a:pt x="28" y="8"/>
                    <a:pt x="27" y="8"/>
                    <a:pt x="27" y="7"/>
                  </a:cubicBezTo>
                  <a:cubicBezTo>
                    <a:pt x="27" y="6"/>
                    <a:pt x="25" y="3"/>
                    <a:pt x="20" y="1"/>
                  </a:cubicBezTo>
                  <a:cubicBezTo>
                    <a:pt x="18" y="0"/>
                    <a:pt x="15" y="0"/>
                    <a:pt x="12" y="0"/>
                  </a:cubicBezTo>
                  <a:cubicBezTo>
                    <a:pt x="5" y="0"/>
                    <a:pt x="1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5" name="Freeform 1152">
              <a:extLst>
                <a:ext uri="{FF2B5EF4-FFF2-40B4-BE49-F238E27FC236}">
                  <a16:creationId xmlns:a16="http://schemas.microsoft.com/office/drawing/2014/main" id="{245DB248-C446-43B5-901C-F22FDE452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5" y="2263"/>
              <a:ext cx="120" cy="121"/>
            </a:xfrm>
            <a:custGeom>
              <a:avLst/>
              <a:gdLst>
                <a:gd name="T0" fmla="*/ 116 w 125"/>
                <a:gd name="T1" fmla="*/ 112 h 126"/>
                <a:gd name="T2" fmla="*/ 117 w 125"/>
                <a:gd name="T3" fmla="*/ 103 h 126"/>
                <a:gd name="T4" fmla="*/ 118 w 125"/>
                <a:gd name="T5" fmla="*/ 100 h 126"/>
                <a:gd name="T6" fmla="*/ 124 w 125"/>
                <a:gd name="T7" fmla="*/ 95 h 126"/>
                <a:gd name="T8" fmla="*/ 124 w 125"/>
                <a:gd name="T9" fmla="*/ 92 h 126"/>
                <a:gd name="T10" fmla="*/ 121 w 125"/>
                <a:gd name="T11" fmla="*/ 88 h 126"/>
                <a:gd name="T12" fmla="*/ 115 w 125"/>
                <a:gd name="T13" fmla="*/ 83 h 126"/>
                <a:gd name="T14" fmla="*/ 113 w 125"/>
                <a:gd name="T15" fmla="*/ 84 h 126"/>
                <a:gd name="T16" fmla="*/ 114 w 125"/>
                <a:gd name="T17" fmla="*/ 84 h 126"/>
                <a:gd name="T18" fmla="*/ 120 w 125"/>
                <a:gd name="T19" fmla="*/ 88 h 126"/>
                <a:gd name="T20" fmla="*/ 120 w 125"/>
                <a:gd name="T21" fmla="*/ 92 h 126"/>
                <a:gd name="T22" fmla="*/ 118 w 125"/>
                <a:gd name="T23" fmla="*/ 94 h 126"/>
                <a:gd name="T24" fmla="*/ 115 w 125"/>
                <a:gd name="T25" fmla="*/ 93 h 126"/>
                <a:gd name="T26" fmla="*/ 112 w 125"/>
                <a:gd name="T27" fmla="*/ 92 h 126"/>
                <a:gd name="T28" fmla="*/ 111 w 125"/>
                <a:gd name="T29" fmla="*/ 92 h 126"/>
                <a:gd name="T30" fmla="*/ 106 w 125"/>
                <a:gd name="T31" fmla="*/ 88 h 126"/>
                <a:gd name="T32" fmla="*/ 104 w 125"/>
                <a:gd name="T33" fmla="*/ 86 h 126"/>
                <a:gd name="T34" fmla="*/ 98 w 125"/>
                <a:gd name="T35" fmla="*/ 79 h 126"/>
                <a:gd name="T36" fmla="*/ 94 w 125"/>
                <a:gd name="T37" fmla="*/ 76 h 126"/>
                <a:gd name="T38" fmla="*/ 88 w 125"/>
                <a:gd name="T39" fmla="*/ 72 h 126"/>
                <a:gd name="T40" fmla="*/ 91 w 125"/>
                <a:gd name="T41" fmla="*/ 64 h 126"/>
                <a:gd name="T42" fmla="*/ 89 w 125"/>
                <a:gd name="T43" fmla="*/ 62 h 126"/>
                <a:gd name="T44" fmla="*/ 84 w 125"/>
                <a:gd name="T45" fmla="*/ 55 h 126"/>
                <a:gd name="T46" fmla="*/ 83 w 125"/>
                <a:gd name="T47" fmla="*/ 54 h 126"/>
                <a:gd name="T48" fmla="*/ 78 w 125"/>
                <a:gd name="T49" fmla="*/ 50 h 126"/>
                <a:gd name="T50" fmla="*/ 78 w 125"/>
                <a:gd name="T51" fmla="*/ 50 h 126"/>
                <a:gd name="T52" fmla="*/ 78 w 125"/>
                <a:gd name="T53" fmla="*/ 49 h 126"/>
                <a:gd name="T54" fmla="*/ 73 w 125"/>
                <a:gd name="T55" fmla="*/ 46 h 126"/>
                <a:gd name="T56" fmla="*/ 71 w 125"/>
                <a:gd name="T57" fmla="*/ 45 h 126"/>
                <a:gd name="T58" fmla="*/ 70 w 125"/>
                <a:gd name="T59" fmla="*/ 45 h 126"/>
                <a:gd name="T60" fmla="*/ 66 w 125"/>
                <a:gd name="T61" fmla="*/ 43 h 126"/>
                <a:gd name="T62" fmla="*/ 60 w 125"/>
                <a:gd name="T63" fmla="*/ 39 h 126"/>
                <a:gd name="T64" fmla="*/ 48 w 125"/>
                <a:gd name="T65" fmla="*/ 29 h 126"/>
                <a:gd name="T66" fmla="*/ 40 w 125"/>
                <a:gd name="T67" fmla="*/ 22 h 126"/>
                <a:gd name="T68" fmla="*/ 29 w 125"/>
                <a:gd name="T69" fmla="*/ 12 h 126"/>
                <a:gd name="T70" fmla="*/ 16 w 125"/>
                <a:gd name="T71" fmla="*/ 5 h 126"/>
                <a:gd name="T72" fmla="*/ 14 w 125"/>
                <a:gd name="T73" fmla="*/ 5 h 126"/>
                <a:gd name="T74" fmla="*/ 14 w 125"/>
                <a:gd name="T75" fmla="*/ 5 h 126"/>
                <a:gd name="T76" fmla="*/ 3 w 125"/>
                <a:gd name="T77" fmla="*/ 1 h 126"/>
                <a:gd name="T78" fmla="*/ 1 w 125"/>
                <a:gd name="T79" fmla="*/ 0 h 126"/>
                <a:gd name="T80" fmla="*/ 16 w 125"/>
                <a:gd name="T81" fmla="*/ 19 h 126"/>
                <a:gd name="T82" fmla="*/ 23 w 125"/>
                <a:gd name="T83" fmla="*/ 27 h 126"/>
                <a:gd name="T84" fmla="*/ 30 w 125"/>
                <a:gd name="T85" fmla="*/ 35 h 126"/>
                <a:gd name="T86" fmla="*/ 39 w 125"/>
                <a:gd name="T87" fmla="*/ 49 h 126"/>
                <a:gd name="T88" fmla="*/ 43 w 125"/>
                <a:gd name="T89" fmla="*/ 57 h 126"/>
                <a:gd name="T90" fmla="*/ 62 w 125"/>
                <a:gd name="T91" fmla="*/ 85 h 126"/>
                <a:gd name="T92" fmla="*/ 70 w 125"/>
                <a:gd name="T93" fmla="*/ 96 h 126"/>
                <a:gd name="T94" fmla="*/ 78 w 125"/>
                <a:gd name="T95" fmla="*/ 104 h 126"/>
                <a:gd name="T96" fmla="*/ 92 w 125"/>
                <a:gd name="T97" fmla="*/ 116 h 126"/>
                <a:gd name="T98" fmla="*/ 98 w 125"/>
                <a:gd name="T99" fmla="*/ 121 h 126"/>
                <a:gd name="T100" fmla="*/ 100 w 125"/>
                <a:gd name="T101" fmla="*/ 124 h 126"/>
                <a:gd name="T102" fmla="*/ 101 w 125"/>
                <a:gd name="T103" fmla="*/ 126 h 126"/>
                <a:gd name="T104" fmla="*/ 105 w 125"/>
                <a:gd name="T105" fmla="*/ 125 h 126"/>
                <a:gd name="T106" fmla="*/ 111 w 125"/>
                <a:gd name="T107" fmla="*/ 126 h 126"/>
                <a:gd name="T108" fmla="*/ 114 w 125"/>
                <a:gd name="T109" fmla="*/ 126 h 126"/>
                <a:gd name="T110" fmla="*/ 116 w 125"/>
                <a:gd name="T111" fmla="*/ 1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5" h="126">
                  <a:moveTo>
                    <a:pt x="116" y="112"/>
                  </a:moveTo>
                  <a:cubicBezTo>
                    <a:pt x="116" y="109"/>
                    <a:pt x="117" y="105"/>
                    <a:pt x="117" y="103"/>
                  </a:cubicBezTo>
                  <a:cubicBezTo>
                    <a:pt x="117" y="102"/>
                    <a:pt x="118" y="101"/>
                    <a:pt x="118" y="100"/>
                  </a:cubicBezTo>
                  <a:cubicBezTo>
                    <a:pt x="118" y="96"/>
                    <a:pt x="120" y="94"/>
                    <a:pt x="124" y="95"/>
                  </a:cubicBezTo>
                  <a:cubicBezTo>
                    <a:pt x="125" y="94"/>
                    <a:pt x="124" y="93"/>
                    <a:pt x="124" y="92"/>
                  </a:cubicBezTo>
                  <a:cubicBezTo>
                    <a:pt x="123" y="92"/>
                    <a:pt x="122" y="90"/>
                    <a:pt x="121" y="88"/>
                  </a:cubicBezTo>
                  <a:cubicBezTo>
                    <a:pt x="119" y="85"/>
                    <a:pt x="118" y="83"/>
                    <a:pt x="115" y="83"/>
                  </a:cubicBezTo>
                  <a:cubicBezTo>
                    <a:pt x="114" y="83"/>
                    <a:pt x="113" y="84"/>
                    <a:pt x="113" y="84"/>
                  </a:cubicBezTo>
                  <a:cubicBezTo>
                    <a:pt x="113" y="84"/>
                    <a:pt x="114" y="84"/>
                    <a:pt x="114" y="84"/>
                  </a:cubicBezTo>
                  <a:cubicBezTo>
                    <a:pt x="117" y="84"/>
                    <a:pt x="119" y="86"/>
                    <a:pt x="120" y="88"/>
                  </a:cubicBezTo>
                  <a:cubicBezTo>
                    <a:pt x="121" y="89"/>
                    <a:pt x="121" y="91"/>
                    <a:pt x="120" y="92"/>
                  </a:cubicBezTo>
                  <a:cubicBezTo>
                    <a:pt x="120" y="94"/>
                    <a:pt x="118" y="94"/>
                    <a:pt x="118" y="94"/>
                  </a:cubicBezTo>
                  <a:cubicBezTo>
                    <a:pt x="117" y="94"/>
                    <a:pt x="116" y="94"/>
                    <a:pt x="115" y="93"/>
                  </a:cubicBezTo>
                  <a:cubicBezTo>
                    <a:pt x="114" y="92"/>
                    <a:pt x="113" y="92"/>
                    <a:pt x="112" y="92"/>
                  </a:cubicBezTo>
                  <a:cubicBezTo>
                    <a:pt x="111" y="92"/>
                    <a:pt x="111" y="92"/>
                    <a:pt x="111" y="92"/>
                  </a:cubicBezTo>
                  <a:cubicBezTo>
                    <a:pt x="108" y="92"/>
                    <a:pt x="107" y="89"/>
                    <a:pt x="106" y="88"/>
                  </a:cubicBezTo>
                  <a:cubicBezTo>
                    <a:pt x="106" y="86"/>
                    <a:pt x="106" y="86"/>
                    <a:pt x="104" y="86"/>
                  </a:cubicBezTo>
                  <a:cubicBezTo>
                    <a:pt x="100" y="85"/>
                    <a:pt x="99" y="82"/>
                    <a:pt x="98" y="79"/>
                  </a:cubicBezTo>
                  <a:cubicBezTo>
                    <a:pt x="97" y="77"/>
                    <a:pt x="96" y="76"/>
                    <a:pt x="94" y="76"/>
                  </a:cubicBezTo>
                  <a:cubicBezTo>
                    <a:pt x="90" y="76"/>
                    <a:pt x="88" y="73"/>
                    <a:pt x="88" y="72"/>
                  </a:cubicBezTo>
                  <a:cubicBezTo>
                    <a:pt x="87" y="70"/>
                    <a:pt x="88" y="66"/>
                    <a:pt x="91" y="64"/>
                  </a:cubicBezTo>
                  <a:cubicBezTo>
                    <a:pt x="91" y="63"/>
                    <a:pt x="89" y="62"/>
                    <a:pt x="89" y="62"/>
                  </a:cubicBezTo>
                  <a:cubicBezTo>
                    <a:pt x="87" y="60"/>
                    <a:pt x="84" y="58"/>
                    <a:pt x="84" y="55"/>
                  </a:cubicBezTo>
                  <a:cubicBezTo>
                    <a:pt x="84" y="55"/>
                    <a:pt x="83" y="55"/>
                    <a:pt x="83" y="54"/>
                  </a:cubicBezTo>
                  <a:cubicBezTo>
                    <a:pt x="81" y="54"/>
                    <a:pt x="78" y="53"/>
                    <a:pt x="78" y="5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0"/>
                    <a:pt x="78" y="49"/>
                  </a:cubicBezTo>
                  <a:cubicBezTo>
                    <a:pt x="77" y="49"/>
                    <a:pt x="75" y="48"/>
                    <a:pt x="73" y="46"/>
                  </a:cubicBezTo>
                  <a:cubicBezTo>
                    <a:pt x="72" y="45"/>
                    <a:pt x="72" y="45"/>
                    <a:pt x="71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69" y="45"/>
                    <a:pt x="67" y="44"/>
                    <a:pt x="66" y="43"/>
                  </a:cubicBezTo>
                  <a:cubicBezTo>
                    <a:pt x="64" y="40"/>
                    <a:pt x="61" y="39"/>
                    <a:pt x="60" y="39"/>
                  </a:cubicBezTo>
                  <a:cubicBezTo>
                    <a:pt x="56" y="41"/>
                    <a:pt x="50" y="35"/>
                    <a:pt x="48" y="29"/>
                  </a:cubicBezTo>
                  <a:cubicBezTo>
                    <a:pt x="47" y="27"/>
                    <a:pt x="43" y="24"/>
                    <a:pt x="40" y="22"/>
                  </a:cubicBezTo>
                  <a:cubicBezTo>
                    <a:pt x="35" y="19"/>
                    <a:pt x="30" y="15"/>
                    <a:pt x="29" y="12"/>
                  </a:cubicBezTo>
                  <a:cubicBezTo>
                    <a:pt x="27" y="9"/>
                    <a:pt x="25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9" y="5"/>
                    <a:pt x="5" y="3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4"/>
                    <a:pt x="10" y="15"/>
                    <a:pt x="16" y="19"/>
                  </a:cubicBezTo>
                  <a:cubicBezTo>
                    <a:pt x="19" y="21"/>
                    <a:pt x="21" y="24"/>
                    <a:pt x="23" y="27"/>
                  </a:cubicBezTo>
                  <a:cubicBezTo>
                    <a:pt x="25" y="31"/>
                    <a:pt x="27" y="34"/>
                    <a:pt x="30" y="35"/>
                  </a:cubicBezTo>
                  <a:cubicBezTo>
                    <a:pt x="35" y="35"/>
                    <a:pt x="37" y="42"/>
                    <a:pt x="39" y="49"/>
                  </a:cubicBezTo>
                  <a:cubicBezTo>
                    <a:pt x="40" y="51"/>
                    <a:pt x="42" y="57"/>
                    <a:pt x="43" y="57"/>
                  </a:cubicBezTo>
                  <a:cubicBezTo>
                    <a:pt x="49" y="59"/>
                    <a:pt x="60" y="76"/>
                    <a:pt x="62" y="85"/>
                  </a:cubicBezTo>
                  <a:cubicBezTo>
                    <a:pt x="63" y="89"/>
                    <a:pt x="67" y="93"/>
                    <a:pt x="70" y="96"/>
                  </a:cubicBezTo>
                  <a:cubicBezTo>
                    <a:pt x="73" y="98"/>
                    <a:pt x="76" y="101"/>
                    <a:pt x="78" y="104"/>
                  </a:cubicBezTo>
                  <a:cubicBezTo>
                    <a:pt x="80" y="107"/>
                    <a:pt x="87" y="112"/>
                    <a:pt x="92" y="116"/>
                  </a:cubicBezTo>
                  <a:cubicBezTo>
                    <a:pt x="95" y="118"/>
                    <a:pt x="97" y="120"/>
                    <a:pt x="98" y="121"/>
                  </a:cubicBezTo>
                  <a:cubicBezTo>
                    <a:pt x="99" y="122"/>
                    <a:pt x="99" y="123"/>
                    <a:pt x="100" y="124"/>
                  </a:cubicBezTo>
                  <a:cubicBezTo>
                    <a:pt x="100" y="125"/>
                    <a:pt x="101" y="125"/>
                    <a:pt x="101" y="126"/>
                  </a:cubicBezTo>
                  <a:cubicBezTo>
                    <a:pt x="102" y="125"/>
                    <a:pt x="103" y="125"/>
                    <a:pt x="105" y="125"/>
                  </a:cubicBezTo>
                  <a:cubicBezTo>
                    <a:pt x="107" y="125"/>
                    <a:pt x="109" y="125"/>
                    <a:pt x="111" y="126"/>
                  </a:cubicBezTo>
                  <a:cubicBezTo>
                    <a:pt x="112" y="126"/>
                    <a:pt x="113" y="126"/>
                    <a:pt x="114" y="126"/>
                  </a:cubicBezTo>
                  <a:cubicBezTo>
                    <a:pt x="115" y="125"/>
                    <a:pt x="116" y="117"/>
                    <a:pt x="116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6" name="Freeform 1153">
              <a:extLst>
                <a:ext uri="{FF2B5EF4-FFF2-40B4-BE49-F238E27FC236}">
                  <a16:creationId xmlns:a16="http://schemas.microsoft.com/office/drawing/2014/main" id="{CCFDFFB0-CACC-4365-8585-F7FE9BB9E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" y="2413"/>
              <a:ext cx="27" cy="8"/>
            </a:xfrm>
            <a:custGeom>
              <a:avLst/>
              <a:gdLst>
                <a:gd name="T0" fmla="*/ 3 w 29"/>
                <a:gd name="T1" fmla="*/ 2 h 8"/>
                <a:gd name="T2" fmla="*/ 2 w 29"/>
                <a:gd name="T3" fmla="*/ 1 h 8"/>
                <a:gd name="T4" fmla="*/ 0 w 29"/>
                <a:gd name="T5" fmla="*/ 3 h 8"/>
                <a:gd name="T6" fmla="*/ 0 w 29"/>
                <a:gd name="T7" fmla="*/ 5 h 8"/>
                <a:gd name="T8" fmla="*/ 9 w 29"/>
                <a:gd name="T9" fmla="*/ 8 h 8"/>
                <a:gd name="T10" fmla="*/ 9 w 29"/>
                <a:gd name="T11" fmla="*/ 8 h 8"/>
                <a:gd name="T12" fmla="*/ 14 w 29"/>
                <a:gd name="T13" fmla="*/ 7 h 8"/>
                <a:gd name="T14" fmla="*/ 25 w 29"/>
                <a:gd name="T15" fmla="*/ 4 h 8"/>
                <a:gd name="T16" fmla="*/ 29 w 29"/>
                <a:gd name="T17" fmla="*/ 3 h 8"/>
                <a:gd name="T18" fmla="*/ 18 w 29"/>
                <a:gd name="T19" fmla="*/ 0 h 8"/>
                <a:gd name="T20" fmla="*/ 16 w 29"/>
                <a:gd name="T21" fmla="*/ 0 h 8"/>
                <a:gd name="T22" fmla="*/ 9 w 29"/>
                <a:gd name="T23" fmla="*/ 3 h 8"/>
                <a:gd name="T24" fmla="*/ 3 w 29"/>
                <a:gd name="T2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3" y="2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5"/>
                    <a:pt x="4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2" y="8"/>
                    <a:pt x="14" y="7"/>
                  </a:cubicBezTo>
                  <a:cubicBezTo>
                    <a:pt x="19" y="5"/>
                    <a:pt x="22" y="5"/>
                    <a:pt x="25" y="4"/>
                  </a:cubicBezTo>
                  <a:cubicBezTo>
                    <a:pt x="28" y="4"/>
                    <a:pt x="29" y="4"/>
                    <a:pt x="29" y="3"/>
                  </a:cubicBezTo>
                  <a:cubicBezTo>
                    <a:pt x="29" y="2"/>
                    <a:pt x="22" y="0"/>
                    <a:pt x="18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2"/>
                    <a:pt x="12" y="3"/>
                    <a:pt x="9" y="3"/>
                  </a:cubicBezTo>
                  <a:cubicBezTo>
                    <a:pt x="7" y="3"/>
                    <a:pt x="5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7" name="Freeform 1154">
              <a:extLst>
                <a:ext uri="{FF2B5EF4-FFF2-40B4-BE49-F238E27FC236}">
                  <a16:creationId xmlns:a16="http://schemas.microsoft.com/office/drawing/2014/main" id="{79CAB5BA-8BD8-418C-985A-7B19C126D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1" y="2304"/>
              <a:ext cx="13" cy="22"/>
            </a:xfrm>
            <a:custGeom>
              <a:avLst/>
              <a:gdLst>
                <a:gd name="T0" fmla="*/ 13 w 14"/>
                <a:gd name="T1" fmla="*/ 8 h 23"/>
                <a:gd name="T2" fmla="*/ 13 w 14"/>
                <a:gd name="T3" fmla="*/ 8 h 23"/>
                <a:gd name="T4" fmla="*/ 12 w 14"/>
                <a:gd name="T5" fmla="*/ 8 h 23"/>
                <a:gd name="T6" fmla="*/ 11 w 14"/>
                <a:gd name="T7" fmla="*/ 8 h 23"/>
                <a:gd name="T8" fmla="*/ 7 w 14"/>
                <a:gd name="T9" fmla="*/ 7 h 23"/>
                <a:gd name="T10" fmla="*/ 6 w 14"/>
                <a:gd name="T11" fmla="*/ 5 h 23"/>
                <a:gd name="T12" fmla="*/ 4 w 14"/>
                <a:gd name="T13" fmla="*/ 0 h 23"/>
                <a:gd name="T14" fmla="*/ 2 w 14"/>
                <a:gd name="T15" fmla="*/ 2 h 23"/>
                <a:gd name="T16" fmla="*/ 2 w 14"/>
                <a:gd name="T17" fmla="*/ 17 h 23"/>
                <a:gd name="T18" fmla="*/ 6 w 14"/>
                <a:gd name="T19" fmla="*/ 23 h 23"/>
                <a:gd name="T20" fmla="*/ 5 w 14"/>
                <a:gd name="T21" fmla="*/ 22 h 23"/>
                <a:gd name="T22" fmla="*/ 6 w 14"/>
                <a:gd name="T23" fmla="*/ 16 h 23"/>
                <a:gd name="T24" fmla="*/ 11 w 14"/>
                <a:gd name="T25" fmla="*/ 14 h 23"/>
                <a:gd name="T26" fmla="*/ 14 w 14"/>
                <a:gd name="T27" fmla="*/ 14 h 23"/>
                <a:gd name="T28" fmla="*/ 13 w 14"/>
                <a:gd name="T29" fmla="*/ 12 h 23"/>
                <a:gd name="T30" fmla="*/ 13 w 14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23">
                  <a:moveTo>
                    <a:pt x="13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0" y="8"/>
                    <a:pt x="9" y="8"/>
                    <a:pt x="7" y="7"/>
                  </a:cubicBezTo>
                  <a:cubicBezTo>
                    <a:pt x="7" y="7"/>
                    <a:pt x="6" y="6"/>
                    <a:pt x="6" y="5"/>
                  </a:cubicBezTo>
                  <a:cubicBezTo>
                    <a:pt x="6" y="3"/>
                    <a:pt x="5" y="0"/>
                    <a:pt x="4" y="0"/>
                  </a:cubicBezTo>
                  <a:cubicBezTo>
                    <a:pt x="4" y="0"/>
                    <a:pt x="3" y="0"/>
                    <a:pt x="2" y="2"/>
                  </a:cubicBezTo>
                  <a:cubicBezTo>
                    <a:pt x="0" y="5"/>
                    <a:pt x="0" y="12"/>
                    <a:pt x="2" y="17"/>
                  </a:cubicBezTo>
                  <a:cubicBezTo>
                    <a:pt x="3" y="20"/>
                    <a:pt x="5" y="22"/>
                    <a:pt x="6" y="23"/>
                  </a:cubicBezTo>
                  <a:cubicBezTo>
                    <a:pt x="6" y="22"/>
                    <a:pt x="5" y="22"/>
                    <a:pt x="5" y="22"/>
                  </a:cubicBezTo>
                  <a:cubicBezTo>
                    <a:pt x="5" y="20"/>
                    <a:pt x="5" y="17"/>
                    <a:pt x="6" y="16"/>
                  </a:cubicBezTo>
                  <a:cubicBezTo>
                    <a:pt x="7" y="15"/>
                    <a:pt x="9" y="14"/>
                    <a:pt x="11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3" y="13"/>
                    <a:pt x="13" y="12"/>
                  </a:cubicBezTo>
                  <a:cubicBezTo>
                    <a:pt x="13" y="11"/>
                    <a:pt x="13" y="9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8" name="Freeform 1155">
              <a:extLst>
                <a:ext uri="{FF2B5EF4-FFF2-40B4-BE49-F238E27FC236}">
                  <a16:creationId xmlns:a16="http://schemas.microsoft.com/office/drawing/2014/main" id="{950F8D13-9926-4474-AF0C-0D747061A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" y="2329"/>
              <a:ext cx="47" cy="55"/>
            </a:xfrm>
            <a:custGeom>
              <a:avLst/>
              <a:gdLst>
                <a:gd name="T0" fmla="*/ 10 w 49"/>
                <a:gd name="T1" fmla="*/ 3 h 57"/>
                <a:gd name="T2" fmla="*/ 8 w 49"/>
                <a:gd name="T3" fmla="*/ 9 h 57"/>
                <a:gd name="T4" fmla="*/ 2 w 49"/>
                <a:gd name="T5" fmla="*/ 24 h 57"/>
                <a:gd name="T6" fmla="*/ 0 w 49"/>
                <a:gd name="T7" fmla="*/ 30 h 57"/>
                <a:gd name="T8" fmla="*/ 8 w 49"/>
                <a:gd name="T9" fmla="*/ 32 h 57"/>
                <a:gd name="T10" fmla="*/ 12 w 49"/>
                <a:gd name="T11" fmla="*/ 34 h 57"/>
                <a:gd name="T12" fmla="*/ 13 w 49"/>
                <a:gd name="T13" fmla="*/ 46 h 57"/>
                <a:gd name="T14" fmla="*/ 12 w 49"/>
                <a:gd name="T15" fmla="*/ 57 h 57"/>
                <a:gd name="T16" fmla="*/ 17 w 49"/>
                <a:gd name="T17" fmla="*/ 51 h 57"/>
                <a:gd name="T18" fmla="*/ 17 w 49"/>
                <a:gd name="T19" fmla="*/ 49 h 57"/>
                <a:gd name="T20" fmla="*/ 15 w 49"/>
                <a:gd name="T21" fmla="*/ 27 h 57"/>
                <a:gd name="T22" fmla="*/ 19 w 49"/>
                <a:gd name="T23" fmla="*/ 24 h 57"/>
                <a:gd name="T24" fmla="*/ 26 w 49"/>
                <a:gd name="T25" fmla="*/ 27 h 57"/>
                <a:gd name="T26" fmla="*/ 26 w 49"/>
                <a:gd name="T27" fmla="*/ 33 h 57"/>
                <a:gd name="T28" fmla="*/ 27 w 49"/>
                <a:gd name="T29" fmla="*/ 36 h 57"/>
                <a:gd name="T30" fmla="*/ 31 w 49"/>
                <a:gd name="T31" fmla="*/ 43 h 57"/>
                <a:gd name="T32" fmla="*/ 32 w 49"/>
                <a:gd name="T33" fmla="*/ 45 h 57"/>
                <a:gd name="T34" fmla="*/ 32 w 49"/>
                <a:gd name="T35" fmla="*/ 45 h 57"/>
                <a:gd name="T36" fmla="*/ 36 w 49"/>
                <a:gd name="T37" fmla="*/ 44 h 57"/>
                <a:gd name="T38" fmla="*/ 39 w 49"/>
                <a:gd name="T39" fmla="*/ 43 h 57"/>
                <a:gd name="T40" fmla="*/ 41 w 49"/>
                <a:gd name="T41" fmla="*/ 41 h 57"/>
                <a:gd name="T42" fmla="*/ 39 w 49"/>
                <a:gd name="T43" fmla="*/ 37 h 57"/>
                <a:gd name="T44" fmla="*/ 38 w 49"/>
                <a:gd name="T45" fmla="*/ 29 h 57"/>
                <a:gd name="T46" fmla="*/ 37 w 49"/>
                <a:gd name="T47" fmla="*/ 25 h 57"/>
                <a:gd name="T48" fmla="*/ 30 w 49"/>
                <a:gd name="T49" fmla="*/ 15 h 57"/>
                <a:gd name="T50" fmla="*/ 34 w 49"/>
                <a:gd name="T51" fmla="*/ 12 h 57"/>
                <a:gd name="T52" fmla="*/ 49 w 49"/>
                <a:gd name="T53" fmla="*/ 2 h 57"/>
                <a:gd name="T54" fmla="*/ 47 w 49"/>
                <a:gd name="T55" fmla="*/ 2 h 57"/>
                <a:gd name="T56" fmla="*/ 30 w 49"/>
                <a:gd name="T57" fmla="*/ 8 h 57"/>
                <a:gd name="T58" fmla="*/ 25 w 49"/>
                <a:gd name="T59" fmla="*/ 12 h 57"/>
                <a:gd name="T60" fmla="*/ 16 w 49"/>
                <a:gd name="T61" fmla="*/ 7 h 57"/>
                <a:gd name="T62" fmla="*/ 12 w 49"/>
                <a:gd name="T63" fmla="*/ 0 h 57"/>
                <a:gd name="T64" fmla="*/ 10 w 49"/>
                <a:gd name="T65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57">
                  <a:moveTo>
                    <a:pt x="10" y="3"/>
                  </a:moveTo>
                  <a:cubicBezTo>
                    <a:pt x="10" y="3"/>
                    <a:pt x="9" y="6"/>
                    <a:pt x="8" y="9"/>
                  </a:cubicBezTo>
                  <a:cubicBezTo>
                    <a:pt x="7" y="13"/>
                    <a:pt x="5" y="18"/>
                    <a:pt x="2" y="24"/>
                  </a:cubicBezTo>
                  <a:cubicBezTo>
                    <a:pt x="0" y="26"/>
                    <a:pt x="0" y="28"/>
                    <a:pt x="0" y="30"/>
                  </a:cubicBezTo>
                  <a:cubicBezTo>
                    <a:pt x="1" y="31"/>
                    <a:pt x="4" y="32"/>
                    <a:pt x="8" y="32"/>
                  </a:cubicBezTo>
                  <a:cubicBezTo>
                    <a:pt x="9" y="32"/>
                    <a:pt x="11" y="33"/>
                    <a:pt x="12" y="34"/>
                  </a:cubicBezTo>
                  <a:cubicBezTo>
                    <a:pt x="14" y="37"/>
                    <a:pt x="13" y="43"/>
                    <a:pt x="13" y="46"/>
                  </a:cubicBezTo>
                  <a:cubicBezTo>
                    <a:pt x="11" y="53"/>
                    <a:pt x="11" y="56"/>
                    <a:pt x="12" y="57"/>
                  </a:cubicBezTo>
                  <a:cubicBezTo>
                    <a:pt x="14" y="56"/>
                    <a:pt x="17" y="53"/>
                    <a:pt x="17" y="51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2" y="46"/>
                    <a:pt x="13" y="30"/>
                    <a:pt x="15" y="27"/>
                  </a:cubicBezTo>
                  <a:cubicBezTo>
                    <a:pt x="15" y="25"/>
                    <a:pt x="17" y="24"/>
                    <a:pt x="19" y="24"/>
                  </a:cubicBezTo>
                  <a:cubicBezTo>
                    <a:pt x="22" y="24"/>
                    <a:pt x="24" y="25"/>
                    <a:pt x="26" y="27"/>
                  </a:cubicBezTo>
                  <a:cubicBezTo>
                    <a:pt x="27" y="29"/>
                    <a:pt x="27" y="31"/>
                    <a:pt x="26" y="33"/>
                  </a:cubicBezTo>
                  <a:cubicBezTo>
                    <a:pt x="25" y="34"/>
                    <a:pt x="25" y="34"/>
                    <a:pt x="27" y="36"/>
                  </a:cubicBezTo>
                  <a:cubicBezTo>
                    <a:pt x="29" y="37"/>
                    <a:pt x="31" y="39"/>
                    <a:pt x="31" y="43"/>
                  </a:cubicBezTo>
                  <a:cubicBezTo>
                    <a:pt x="31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5" y="44"/>
                    <a:pt x="36" y="44"/>
                  </a:cubicBezTo>
                  <a:cubicBezTo>
                    <a:pt x="37" y="43"/>
                    <a:pt x="38" y="43"/>
                    <a:pt x="39" y="43"/>
                  </a:cubicBezTo>
                  <a:cubicBezTo>
                    <a:pt x="41" y="42"/>
                    <a:pt x="41" y="42"/>
                    <a:pt x="41" y="41"/>
                  </a:cubicBezTo>
                  <a:cubicBezTo>
                    <a:pt x="41" y="41"/>
                    <a:pt x="42" y="40"/>
                    <a:pt x="39" y="37"/>
                  </a:cubicBezTo>
                  <a:cubicBezTo>
                    <a:pt x="37" y="35"/>
                    <a:pt x="37" y="31"/>
                    <a:pt x="38" y="29"/>
                  </a:cubicBezTo>
                  <a:cubicBezTo>
                    <a:pt x="38" y="26"/>
                    <a:pt x="38" y="26"/>
                    <a:pt x="37" y="25"/>
                  </a:cubicBezTo>
                  <a:cubicBezTo>
                    <a:pt x="33" y="22"/>
                    <a:pt x="30" y="18"/>
                    <a:pt x="30" y="15"/>
                  </a:cubicBezTo>
                  <a:cubicBezTo>
                    <a:pt x="30" y="14"/>
                    <a:pt x="31" y="12"/>
                    <a:pt x="34" y="12"/>
                  </a:cubicBezTo>
                  <a:cubicBezTo>
                    <a:pt x="38" y="11"/>
                    <a:pt x="48" y="5"/>
                    <a:pt x="49" y="2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41" y="2"/>
                    <a:pt x="31" y="6"/>
                    <a:pt x="30" y="8"/>
                  </a:cubicBezTo>
                  <a:cubicBezTo>
                    <a:pt x="30" y="11"/>
                    <a:pt x="28" y="12"/>
                    <a:pt x="25" y="12"/>
                  </a:cubicBezTo>
                  <a:cubicBezTo>
                    <a:pt x="22" y="12"/>
                    <a:pt x="18" y="10"/>
                    <a:pt x="16" y="7"/>
                  </a:cubicBezTo>
                  <a:cubicBezTo>
                    <a:pt x="14" y="5"/>
                    <a:pt x="13" y="3"/>
                    <a:pt x="12" y="0"/>
                  </a:cubicBezTo>
                  <a:cubicBezTo>
                    <a:pt x="12" y="1"/>
                    <a:pt x="11" y="2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9" name="Freeform 1156">
              <a:extLst>
                <a:ext uri="{FF2B5EF4-FFF2-40B4-BE49-F238E27FC236}">
                  <a16:creationId xmlns:a16="http://schemas.microsoft.com/office/drawing/2014/main" id="{18CBECB1-14AC-431A-8981-4176102E8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0" y="2308"/>
              <a:ext cx="51" cy="15"/>
            </a:xfrm>
            <a:custGeom>
              <a:avLst/>
              <a:gdLst>
                <a:gd name="T0" fmla="*/ 26 w 54"/>
                <a:gd name="T1" fmla="*/ 7 h 15"/>
                <a:gd name="T2" fmla="*/ 39 w 54"/>
                <a:gd name="T3" fmla="*/ 9 h 15"/>
                <a:gd name="T4" fmla="*/ 54 w 54"/>
                <a:gd name="T5" fmla="*/ 0 h 15"/>
                <a:gd name="T6" fmla="*/ 49 w 54"/>
                <a:gd name="T7" fmla="*/ 4 h 15"/>
                <a:gd name="T8" fmla="*/ 46 w 54"/>
                <a:gd name="T9" fmla="*/ 5 h 15"/>
                <a:gd name="T10" fmla="*/ 39 w 54"/>
                <a:gd name="T11" fmla="*/ 7 h 15"/>
                <a:gd name="T12" fmla="*/ 16 w 54"/>
                <a:gd name="T13" fmla="*/ 2 h 15"/>
                <a:gd name="T14" fmla="*/ 14 w 54"/>
                <a:gd name="T15" fmla="*/ 2 h 15"/>
                <a:gd name="T16" fmla="*/ 10 w 54"/>
                <a:gd name="T17" fmla="*/ 4 h 15"/>
                <a:gd name="T18" fmla="*/ 4 w 54"/>
                <a:gd name="T19" fmla="*/ 8 h 15"/>
                <a:gd name="T20" fmla="*/ 0 w 54"/>
                <a:gd name="T21" fmla="*/ 15 h 15"/>
                <a:gd name="T22" fmla="*/ 26 w 54"/>
                <a:gd name="T2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5">
                  <a:moveTo>
                    <a:pt x="26" y="7"/>
                  </a:moveTo>
                  <a:cubicBezTo>
                    <a:pt x="31" y="7"/>
                    <a:pt x="36" y="8"/>
                    <a:pt x="39" y="9"/>
                  </a:cubicBezTo>
                  <a:cubicBezTo>
                    <a:pt x="44" y="11"/>
                    <a:pt x="51" y="6"/>
                    <a:pt x="54" y="0"/>
                  </a:cubicBezTo>
                  <a:cubicBezTo>
                    <a:pt x="52" y="1"/>
                    <a:pt x="50" y="3"/>
                    <a:pt x="49" y="4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6"/>
                    <a:pt x="42" y="7"/>
                    <a:pt x="39" y="7"/>
                  </a:cubicBezTo>
                  <a:cubicBezTo>
                    <a:pt x="30" y="7"/>
                    <a:pt x="20" y="4"/>
                    <a:pt x="16" y="2"/>
                  </a:cubicBezTo>
                  <a:cubicBezTo>
                    <a:pt x="16" y="2"/>
                    <a:pt x="15" y="2"/>
                    <a:pt x="14" y="2"/>
                  </a:cubicBezTo>
                  <a:cubicBezTo>
                    <a:pt x="13" y="2"/>
                    <a:pt x="12" y="3"/>
                    <a:pt x="10" y="4"/>
                  </a:cubicBezTo>
                  <a:cubicBezTo>
                    <a:pt x="9" y="6"/>
                    <a:pt x="7" y="8"/>
                    <a:pt x="4" y="8"/>
                  </a:cubicBezTo>
                  <a:cubicBezTo>
                    <a:pt x="2" y="9"/>
                    <a:pt x="1" y="12"/>
                    <a:pt x="0" y="15"/>
                  </a:cubicBezTo>
                  <a:cubicBezTo>
                    <a:pt x="5" y="9"/>
                    <a:pt x="18" y="7"/>
                    <a:pt x="2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0" name="Freeform 1157">
              <a:extLst>
                <a:ext uri="{FF2B5EF4-FFF2-40B4-BE49-F238E27FC236}">
                  <a16:creationId xmlns:a16="http://schemas.microsoft.com/office/drawing/2014/main" id="{3DED8EB6-E3D6-4C19-9C54-8003C6A21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" y="2278"/>
              <a:ext cx="106" cy="87"/>
            </a:xfrm>
            <a:custGeom>
              <a:avLst/>
              <a:gdLst>
                <a:gd name="T0" fmla="*/ 1 w 111"/>
                <a:gd name="T1" fmla="*/ 38 h 91"/>
                <a:gd name="T2" fmla="*/ 7 w 111"/>
                <a:gd name="T3" fmla="*/ 55 h 91"/>
                <a:gd name="T4" fmla="*/ 17 w 111"/>
                <a:gd name="T5" fmla="*/ 67 h 91"/>
                <a:gd name="T6" fmla="*/ 25 w 111"/>
                <a:gd name="T7" fmla="*/ 80 h 91"/>
                <a:gd name="T8" fmla="*/ 36 w 111"/>
                <a:gd name="T9" fmla="*/ 85 h 91"/>
                <a:gd name="T10" fmla="*/ 43 w 111"/>
                <a:gd name="T11" fmla="*/ 84 h 91"/>
                <a:gd name="T12" fmla="*/ 66 w 111"/>
                <a:gd name="T13" fmla="*/ 91 h 91"/>
                <a:gd name="T14" fmla="*/ 67 w 111"/>
                <a:gd name="T15" fmla="*/ 91 h 91"/>
                <a:gd name="T16" fmla="*/ 80 w 111"/>
                <a:gd name="T17" fmla="*/ 87 h 91"/>
                <a:gd name="T18" fmla="*/ 88 w 111"/>
                <a:gd name="T19" fmla="*/ 62 h 91"/>
                <a:gd name="T20" fmla="*/ 106 w 111"/>
                <a:gd name="T21" fmla="*/ 37 h 91"/>
                <a:gd name="T22" fmla="*/ 104 w 111"/>
                <a:gd name="T23" fmla="*/ 29 h 91"/>
                <a:gd name="T24" fmla="*/ 100 w 111"/>
                <a:gd name="T25" fmla="*/ 20 h 91"/>
                <a:gd name="T26" fmla="*/ 97 w 111"/>
                <a:gd name="T27" fmla="*/ 7 h 91"/>
                <a:gd name="T28" fmla="*/ 96 w 111"/>
                <a:gd name="T29" fmla="*/ 0 h 91"/>
                <a:gd name="T30" fmla="*/ 95 w 111"/>
                <a:gd name="T31" fmla="*/ 0 h 91"/>
                <a:gd name="T32" fmla="*/ 93 w 111"/>
                <a:gd name="T33" fmla="*/ 0 h 91"/>
                <a:gd name="T34" fmla="*/ 80 w 111"/>
                <a:gd name="T35" fmla="*/ 2 h 91"/>
                <a:gd name="T36" fmla="*/ 76 w 111"/>
                <a:gd name="T37" fmla="*/ 13 h 91"/>
                <a:gd name="T38" fmla="*/ 73 w 111"/>
                <a:gd name="T39" fmla="*/ 14 h 91"/>
                <a:gd name="T40" fmla="*/ 69 w 111"/>
                <a:gd name="T41" fmla="*/ 25 h 91"/>
                <a:gd name="T42" fmla="*/ 64 w 111"/>
                <a:gd name="T43" fmla="*/ 32 h 91"/>
                <a:gd name="T44" fmla="*/ 58 w 111"/>
                <a:gd name="T45" fmla="*/ 34 h 91"/>
                <a:gd name="T46" fmla="*/ 47 w 111"/>
                <a:gd name="T47" fmla="*/ 32 h 91"/>
                <a:gd name="T48" fmla="*/ 36 w 111"/>
                <a:gd name="T49" fmla="*/ 37 h 91"/>
                <a:gd name="T50" fmla="*/ 28 w 111"/>
                <a:gd name="T51" fmla="*/ 37 h 91"/>
                <a:gd name="T52" fmla="*/ 22 w 111"/>
                <a:gd name="T53" fmla="*/ 38 h 91"/>
                <a:gd name="T54" fmla="*/ 14 w 111"/>
                <a:gd name="T55" fmla="*/ 36 h 91"/>
                <a:gd name="T56" fmla="*/ 11 w 111"/>
                <a:gd name="T57" fmla="*/ 34 h 91"/>
                <a:gd name="T58" fmla="*/ 10 w 111"/>
                <a:gd name="T59" fmla="*/ 33 h 91"/>
                <a:gd name="T60" fmla="*/ 10 w 111"/>
                <a:gd name="T61" fmla="*/ 33 h 91"/>
                <a:gd name="T62" fmla="*/ 9 w 111"/>
                <a:gd name="T63" fmla="*/ 32 h 91"/>
                <a:gd name="T64" fmla="*/ 8 w 111"/>
                <a:gd name="T65" fmla="*/ 31 h 91"/>
                <a:gd name="T66" fmla="*/ 8 w 111"/>
                <a:gd name="T67" fmla="*/ 30 h 91"/>
                <a:gd name="T68" fmla="*/ 7 w 111"/>
                <a:gd name="T69" fmla="*/ 28 h 91"/>
                <a:gd name="T70" fmla="*/ 7 w 111"/>
                <a:gd name="T71" fmla="*/ 27 h 91"/>
                <a:gd name="T72" fmla="*/ 1 w 111"/>
                <a:gd name="T73" fmla="*/ 3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1" h="91">
                  <a:moveTo>
                    <a:pt x="1" y="34"/>
                  </a:moveTo>
                  <a:cubicBezTo>
                    <a:pt x="0" y="36"/>
                    <a:pt x="0" y="38"/>
                    <a:pt x="1" y="38"/>
                  </a:cubicBezTo>
                  <a:cubicBezTo>
                    <a:pt x="4" y="42"/>
                    <a:pt x="5" y="46"/>
                    <a:pt x="6" y="50"/>
                  </a:cubicBezTo>
                  <a:cubicBezTo>
                    <a:pt x="6" y="52"/>
                    <a:pt x="6" y="53"/>
                    <a:pt x="7" y="55"/>
                  </a:cubicBezTo>
                  <a:cubicBezTo>
                    <a:pt x="8" y="55"/>
                    <a:pt x="9" y="56"/>
                    <a:pt x="10" y="57"/>
                  </a:cubicBezTo>
                  <a:cubicBezTo>
                    <a:pt x="13" y="59"/>
                    <a:pt x="17" y="61"/>
                    <a:pt x="17" y="67"/>
                  </a:cubicBezTo>
                  <a:cubicBezTo>
                    <a:pt x="17" y="73"/>
                    <a:pt x="22" y="80"/>
                    <a:pt x="24" y="80"/>
                  </a:cubicBezTo>
                  <a:cubicBezTo>
                    <a:pt x="24" y="80"/>
                    <a:pt x="24" y="80"/>
                    <a:pt x="25" y="80"/>
                  </a:cubicBezTo>
                  <a:cubicBezTo>
                    <a:pt x="26" y="79"/>
                    <a:pt x="27" y="79"/>
                    <a:pt x="29" y="79"/>
                  </a:cubicBezTo>
                  <a:cubicBezTo>
                    <a:pt x="33" y="79"/>
                    <a:pt x="36" y="83"/>
                    <a:pt x="36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5"/>
                    <a:pt x="41" y="84"/>
                    <a:pt x="43" y="84"/>
                  </a:cubicBezTo>
                  <a:cubicBezTo>
                    <a:pt x="46" y="83"/>
                    <a:pt x="48" y="82"/>
                    <a:pt x="50" y="83"/>
                  </a:cubicBezTo>
                  <a:cubicBezTo>
                    <a:pt x="58" y="84"/>
                    <a:pt x="65" y="86"/>
                    <a:pt x="66" y="91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6" y="91"/>
                    <a:pt x="66" y="91"/>
                    <a:pt x="67" y="91"/>
                  </a:cubicBezTo>
                  <a:cubicBezTo>
                    <a:pt x="69" y="91"/>
                    <a:pt x="73" y="89"/>
                    <a:pt x="77" y="88"/>
                  </a:cubicBezTo>
                  <a:cubicBezTo>
                    <a:pt x="78" y="87"/>
                    <a:pt x="79" y="87"/>
                    <a:pt x="80" y="87"/>
                  </a:cubicBezTo>
                  <a:cubicBezTo>
                    <a:pt x="82" y="86"/>
                    <a:pt x="82" y="80"/>
                    <a:pt x="83" y="76"/>
                  </a:cubicBezTo>
                  <a:cubicBezTo>
                    <a:pt x="84" y="70"/>
                    <a:pt x="84" y="64"/>
                    <a:pt x="88" y="62"/>
                  </a:cubicBezTo>
                  <a:cubicBezTo>
                    <a:pt x="94" y="58"/>
                    <a:pt x="94" y="52"/>
                    <a:pt x="94" y="46"/>
                  </a:cubicBezTo>
                  <a:cubicBezTo>
                    <a:pt x="93" y="40"/>
                    <a:pt x="101" y="38"/>
                    <a:pt x="106" y="37"/>
                  </a:cubicBezTo>
                  <a:cubicBezTo>
                    <a:pt x="108" y="36"/>
                    <a:pt x="111" y="36"/>
                    <a:pt x="111" y="35"/>
                  </a:cubicBezTo>
                  <a:cubicBezTo>
                    <a:pt x="111" y="34"/>
                    <a:pt x="109" y="31"/>
                    <a:pt x="104" y="29"/>
                  </a:cubicBezTo>
                  <a:cubicBezTo>
                    <a:pt x="101" y="28"/>
                    <a:pt x="101" y="25"/>
                    <a:pt x="101" y="23"/>
                  </a:cubicBezTo>
                  <a:cubicBezTo>
                    <a:pt x="101" y="21"/>
                    <a:pt x="101" y="21"/>
                    <a:pt x="100" y="20"/>
                  </a:cubicBezTo>
                  <a:cubicBezTo>
                    <a:pt x="99" y="19"/>
                    <a:pt x="93" y="13"/>
                    <a:pt x="94" y="9"/>
                  </a:cubicBezTo>
                  <a:cubicBezTo>
                    <a:pt x="94" y="8"/>
                    <a:pt x="95" y="7"/>
                    <a:pt x="97" y="7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6" y="4"/>
                    <a:pt x="95" y="2"/>
                    <a:pt x="96" y="0"/>
                  </a:cubicBezTo>
                  <a:cubicBezTo>
                    <a:pt x="96" y="0"/>
                    <a:pt x="96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92" y="0"/>
                    <a:pt x="91" y="0"/>
                    <a:pt x="90" y="0"/>
                  </a:cubicBezTo>
                  <a:cubicBezTo>
                    <a:pt x="88" y="0"/>
                    <a:pt x="82" y="0"/>
                    <a:pt x="80" y="2"/>
                  </a:cubicBezTo>
                  <a:cubicBezTo>
                    <a:pt x="80" y="3"/>
                    <a:pt x="79" y="3"/>
                    <a:pt x="79" y="5"/>
                  </a:cubicBezTo>
                  <a:cubicBezTo>
                    <a:pt x="80" y="10"/>
                    <a:pt x="78" y="12"/>
                    <a:pt x="76" y="13"/>
                  </a:cubicBezTo>
                  <a:cubicBezTo>
                    <a:pt x="75" y="13"/>
                    <a:pt x="75" y="13"/>
                    <a:pt x="74" y="14"/>
                  </a:cubicBezTo>
                  <a:cubicBezTo>
                    <a:pt x="74" y="14"/>
                    <a:pt x="73" y="14"/>
                    <a:pt x="73" y="14"/>
                  </a:cubicBezTo>
                  <a:cubicBezTo>
                    <a:pt x="73" y="18"/>
                    <a:pt x="72" y="19"/>
                    <a:pt x="71" y="21"/>
                  </a:cubicBezTo>
                  <a:cubicBezTo>
                    <a:pt x="70" y="22"/>
                    <a:pt x="69" y="23"/>
                    <a:pt x="69" y="25"/>
                  </a:cubicBezTo>
                  <a:cubicBezTo>
                    <a:pt x="70" y="27"/>
                    <a:pt x="69" y="29"/>
                    <a:pt x="69" y="30"/>
                  </a:cubicBezTo>
                  <a:cubicBezTo>
                    <a:pt x="68" y="31"/>
                    <a:pt x="66" y="32"/>
                    <a:pt x="64" y="32"/>
                  </a:cubicBezTo>
                  <a:cubicBezTo>
                    <a:pt x="63" y="32"/>
                    <a:pt x="61" y="33"/>
                    <a:pt x="60" y="33"/>
                  </a:cubicBezTo>
                  <a:cubicBezTo>
                    <a:pt x="59" y="34"/>
                    <a:pt x="59" y="34"/>
                    <a:pt x="58" y="34"/>
                  </a:cubicBezTo>
                  <a:cubicBezTo>
                    <a:pt x="54" y="36"/>
                    <a:pt x="52" y="35"/>
                    <a:pt x="50" y="34"/>
                  </a:cubicBezTo>
                  <a:cubicBezTo>
                    <a:pt x="50" y="33"/>
                    <a:pt x="49" y="32"/>
                    <a:pt x="47" y="32"/>
                  </a:cubicBezTo>
                  <a:cubicBezTo>
                    <a:pt x="43" y="32"/>
                    <a:pt x="42" y="33"/>
                    <a:pt x="40" y="35"/>
                  </a:cubicBezTo>
                  <a:cubicBezTo>
                    <a:pt x="39" y="35"/>
                    <a:pt x="38" y="36"/>
                    <a:pt x="36" y="37"/>
                  </a:cubicBezTo>
                  <a:cubicBezTo>
                    <a:pt x="35" y="37"/>
                    <a:pt x="33" y="37"/>
                    <a:pt x="31" y="37"/>
                  </a:cubicBezTo>
                  <a:cubicBezTo>
                    <a:pt x="30" y="37"/>
                    <a:pt x="29" y="37"/>
                    <a:pt x="28" y="37"/>
                  </a:cubicBezTo>
                  <a:cubicBezTo>
                    <a:pt x="27" y="37"/>
                    <a:pt x="27" y="37"/>
                    <a:pt x="26" y="37"/>
                  </a:cubicBezTo>
                  <a:cubicBezTo>
                    <a:pt x="23" y="37"/>
                    <a:pt x="22" y="38"/>
                    <a:pt x="22" y="38"/>
                  </a:cubicBezTo>
                  <a:cubicBezTo>
                    <a:pt x="21" y="38"/>
                    <a:pt x="20" y="39"/>
                    <a:pt x="20" y="39"/>
                  </a:cubicBezTo>
                  <a:cubicBezTo>
                    <a:pt x="18" y="39"/>
                    <a:pt x="16" y="37"/>
                    <a:pt x="14" y="36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7" y="29"/>
                  </a:cubicBezTo>
                  <a:cubicBezTo>
                    <a:pt x="7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6" y="26"/>
                    <a:pt x="6" y="26"/>
                  </a:cubicBezTo>
                  <a:cubicBezTo>
                    <a:pt x="5" y="27"/>
                    <a:pt x="2" y="30"/>
                    <a:pt x="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1" name="Freeform 1158">
              <a:extLst>
                <a:ext uri="{FF2B5EF4-FFF2-40B4-BE49-F238E27FC236}">
                  <a16:creationId xmlns:a16="http://schemas.microsoft.com/office/drawing/2014/main" id="{DF5C23C2-E70E-4681-BE72-968AF50FF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6" y="2389"/>
              <a:ext cx="104" cy="26"/>
            </a:xfrm>
            <a:custGeom>
              <a:avLst/>
              <a:gdLst>
                <a:gd name="T0" fmla="*/ 94 w 109"/>
                <a:gd name="T1" fmla="*/ 27 h 28"/>
                <a:gd name="T2" fmla="*/ 95 w 109"/>
                <a:gd name="T3" fmla="*/ 27 h 28"/>
                <a:gd name="T4" fmla="*/ 98 w 109"/>
                <a:gd name="T5" fmla="*/ 25 h 28"/>
                <a:gd name="T6" fmla="*/ 102 w 109"/>
                <a:gd name="T7" fmla="*/ 27 h 28"/>
                <a:gd name="T8" fmla="*/ 106 w 109"/>
                <a:gd name="T9" fmla="*/ 28 h 28"/>
                <a:gd name="T10" fmla="*/ 109 w 109"/>
                <a:gd name="T11" fmla="*/ 27 h 28"/>
                <a:gd name="T12" fmla="*/ 106 w 109"/>
                <a:gd name="T13" fmla="*/ 26 h 28"/>
                <a:gd name="T14" fmla="*/ 97 w 109"/>
                <a:gd name="T15" fmla="*/ 22 h 28"/>
                <a:gd name="T16" fmla="*/ 93 w 109"/>
                <a:gd name="T17" fmla="*/ 22 h 28"/>
                <a:gd name="T18" fmla="*/ 90 w 109"/>
                <a:gd name="T19" fmla="*/ 22 h 28"/>
                <a:gd name="T20" fmla="*/ 87 w 109"/>
                <a:gd name="T21" fmla="*/ 22 h 28"/>
                <a:gd name="T22" fmla="*/ 78 w 109"/>
                <a:gd name="T23" fmla="*/ 20 h 28"/>
                <a:gd name="T24" fmla="*/ 75 w 109"/>
                <a:gd name="T25" fmla="*/ 17 h 28"/>
                <a:gd name="T26" fmla="*/ 84 w 109"/>
                <a:gd name="T27" fmla="*/ 12 h 28"/>
                <a:gd name="T28" fmla="*/ 86 w 109"/>
                <a:gd name="T29" fmla="*/ 11 h 28"/>
                <a:gd name="T30" fmla="*/ 78 w 109"/>
                <a:gd name="T31" fmla="*/ 12 h 28"/>
                <a:gd name="T32" fmla="*/ 73 w 109"/>
                <a:gd name="T33" fmla="*/ 13 h 28"/>
                <a:gd name="T34" fmla="*/ 59 w 109"/>
                <a:gd name="T35" fmla="*/ 10 h 28"/>
                <a:gd name="T36" fmla="*/ 56 w 109"/>
                <a:gd name="T37" fmla="*/ 9 h 28"/>
                <a:gd name="T38" fmla="*/ 51 w 109"/>
                <a:gd name="T39" fmla="*/ 12 h 28"/>
                <a:gd name="T40" fmla="*/ 29 w 109"/>
                <a:gd name="T41" fmla="*/ 4 h 28"/>
                <a:gd name="T42" fmla="*/ 12 w 109"/>
                <a:gd name="T43" fmla="*/ 0 h 28"/>
                <a:gd name="T44" fmla="*/ 5 w 109"/>
                <a:gd name="T45" fmla="*/ 2 h 28"/>
                <a:gd name="T46" fmla="*/ 0 w 109"/>
                <a:gd name="T47" fmla="*/ 7 h 28"/>
                <a:gd name="T48" fmla="*/ 0 w 109"/>
                <a:gd name="T49" fmla="*/ 7 h 28"/>
                <a:gd name="T50" fmla="*/ 1 w 109"/>
                <a:gd name="T51" fmla="*/ 8 h 28"/>
                <a:gd name="T52" fmla="*/ 3 w 109"/>
                <a:gd name="T53" fmla="*/ 8 h 28"/>
                <a:gd name="T54" fmla="*/ 6 w 109"/>
                <a:gd name="T55" fmla="*/ 8 h 28"/>
                <a:gd name="T56" fmla="*/ 11 w 109"/>
                <a:gd name="T57" fmla="*/ 11 h 28"/>
                <a:gd name="T58" fmla="*/ 13 w 109"/>
                <a:gd name="T59" fmla="*/ 14 h 28"/>
                <a:gd name="T60" fmla="*/ 17 w 109"/>
                <a:gd name="T61" fmla="*/ 15 h 28"/>
                <a:gd name="T62" fmla="*/ 29 w 109"/>
                <a:gd name="T63" fmla="*/ 17 h 28"/>
                <a:gd name="T64" fmla="*/ 31 w 109"/>
                <a:gd name="T65" fmla="*/ 17 h 28"/>
                <a:gd name="T66" fmla="*/ 36 w 109"/>
                <a:gd name="T67" fmla="*/ 14 h 28"/>
                <a:gd name="T68" fmla="*/ 55 w 109"/>
                <a:gd name="T69" fmla="*/ 21 h 28"/>
                <a:gd name="T70" fmla="*/ 81 w 109"/>
                <a:gd name="T71" fmla="*/ 26 h 28"/>
                <a:gd name="T72" fmla="*/ 90 w 109"/>
                <a:gd name="T73" fmla="*/ 27 h 28"/>
                <a:gd name="T74" fmla="*/ 94 w 109"/>
                <a:gd name="T75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9" h="28">
                  <a:moveTo>
                    <a:pt x="94" y="27"/>
                  </a:moveTo>
                  <a:cubicBezTo>
                    <a:pt x="95" y="27"/>
                    <a:pt x="95" y="27"/>
                    <a:pt x="95" y="27"/>
                  </a:cubicBezTo>
                  <a:cubicBezTo>
                    <a:pt x="96" y="26"/>
                    <a:pt x="97" y="25"/>
                    <a:pt x="98" y="25"/>
                  </a:cubicBezTo>
                  <a:cubicBezTo>
                    <a:pt x="99" y="25"/>
                    <a:pt x="101" y="26"/>
                    <a:pt x="102" y="27"/>
                  </a:cubicBezTo>
                  <a:cubicBezTo>
                    <a:pt x="103" y="27"/>
                    <a:pt x="104" y="28"/>
                    <a:pt x="106" y="28"/>
                  </a:cubicBezTo>
                  <a:cubicBezTo>
                    <a:pt x="107" y="28"/>
                    <a:pt x="108" y="28"/>
                    <a:pt x="109" y="27"/>
                  </a:cubicBezTo>
                  <a:cubicBezTo>
                    <a:pt x="108" y="27"/>
                    <a:pt x="106" y="27"/>
                    <a:pt x="106" y="26"/>
                  </a:cubicBezTo>
                  <a:cubicBezTo>
                    <a:pt x="101" y="26"/>
                    <a:pt x="97" y="25"/>
                    <a:pt x="97" y="22"/>
                  </a:cubicBezTo>
                  <a:cubicBezTo>
                    <a:pt x="97" y="22"/>
                    <a:pt x="96" y="22"/>
                    <a:pt x="93" y="22"/>
                  </a:cubicBezTo>
                  <a:cubicBezTo>
                    <a:pt x="92" y="22"/>
                    <a:pt x="91" y="22"/>
                    <a:pt x="90" y="22"/>
                  </a:cubicBezTo>
                  <a:cubicBezTo>
                    <a:pt x="89" y="22"/>
                    <a:pt x="88" y="22"/>
                    <a:pt x="87" y="22"/>
                  </a:cubicBezTo>
                  <a:cubicBezTo>
                    <a:pt x="84" y="22"/>
                    <a:pt x="81" y="22"/>
                    <a:pt x="78" y="20"/>
                  </a:cubicBezTo>
                  <a:cubicBezTo>
                    <a:pt x="76" y="20"/>
                    <a:pt x="75" y="18"/>
                    <a:pt x="75" y="17"/>
                  </a:cubicBezTo>
                  <a:cubicBezTo>
                    <a:pt x="75" y="14"/>
                    <a:pt x="79" y="13"/>
                    <a:pt x="84" y="12"/>
                  </a:cubicBezTo>
                  <a:cubicBezTo>
                    <a:pt x="85" y="11"/>
                    <a:pt x="85" y="11"/>
                    <a:pt x="86" y="11"/>
                  </a:cubicBezTo>
                  <a:cubicBezTo>
                    <a:pt x="84" y="11"/>
                    <a:pt x="81" y="12"/>
                    <a:pt x="78" y="12"/>
                  </a:cubicBezTo>
                  <a:cubicBezTo>
                    <a:pt x="76" y="13"/>
                    <a:pt x="74" y="13"/>
                    <a:pt x="73" y="13"/>
                  </a:cubicBezTo>
                  <a:cubicBezTo>
                    <a:pt x="68" y="13"/>
                    <a:pt x="63" y="11"/>
                    <a:pt x="59" y="10"/>
                  </a:cubicBezTo>
                  <a:cubicBezTo>
                    <a:pt x="58" y="10"/>
                    <a:pt x="57" y="9"/>
                    <a:pt x="56" y="9"/>
                  </a:cubicBezTo>
                  <a:cubicBezTo>
                    <a:pt x="55" y="10"/>
                    <a:pt x="54" y="12"/>
                    <a:pt x="51" y="12"/>
                  </a:cubicBezTo>
                  <a:cubicBezTo>
                    <a:pt x="45" y="12"/>
                    <a:pt x="32" y="7"/>
                    <a:pt x="29" y="4"/>
                  </a:cubicBezTo>
                  <a:cubicBezTo>
                    <a:pt x="26" y="2"/>
                    <a:pt x="19" y="0"/>
                    <a:pt x="12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3" y="6"/>
                    <a:pt x="1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9" y="8"/>
                    <a:pt x="10" y="10"/>
                    <a:pt x="11" y="11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4"/>
                    <a:pt x="15" y="14"/>
                    <a:pt x="17" y="15"/>
                  </a:cubicBezTo>
                  <a:cubicBezTo>
                    <a:pt x="21" y="16"/>
                    <a:pt x="26" y="17"/>
                    <a:pt x="29" y="17"/>
                  </a:cubicBezTo>
                  <a:cubicBezTo>
                    <a:pt x="30" y="17"/>
                    <a:pt x="31" y="17"/>
                    <a:pt x="31" y="17"/>
                  </a:cubicBezTo>
                  <a:cubicBezTo>
                    <a:pt x="31" y="15"/>
                    <a:pt x="33" y="14"/>
                    <a:pt x="36" y="14"/>
                  </a:cubicBezTo>
                  <a:cubicBezTo>
                    <a:pt x="41" y="14"/>
                    <a:pt x="50" y="17"/>
                    <a:pt x="55" y="21"/>
                  </a:cubicBezTo>
                  <a:cubicBezTo>
                    <a:pt x="61" y="26"/>
                    <a:pt x="75" y="27"/>
                    <a:pt x="81" y="26"/>
                  </a:cubicBezTo>
                  <a:cubicBezTo>
                    <a:pt x="84" y="25"/>
                    <a:pt x="88" y="26"/>
                    <a:pt x="90" y="27"/>
                  </a:cubicBezTo>
                  <a:cubicBezTo>
                    <a:pt x="92" y="27"/>
                    <a:pt x="93" y="27"/>
                    <a:pt x="9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4" name="Group 1161">
            <a:extLst>
              <a:ext uri="{FF2B5EF4-FFF2-40B4-BE49-F238E27FC236}">
                <a16:creationId xmlns:a16="http://schemas.microsoft.com/office/drawing/2014/main" id="{5D9FA02F-E7A9-46C6-94A7-ABF2D5249C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83503" y="3526482"/>
            <a:ext cx="899690" cy="727127"/>
            <a:chOff x="3077" y="2363"/>
            <a:chExt cx="467" cy="390"/>
          </a:xfrm>
          <a:solidFill>
            <a:schemeClr val="tx2">
              <a:alpha val="31000"/>
            </a:schemeClr>
          </a:solidFill>
        </p:grpSpPr>
        <p:sp>
          <p:nvSpPr>
            <p:cNvPr id="1139" name="Freeform 1162">
              <a:extLst>
                <a:ext uri="{FF2B5EF4-FFF2-40B4-BE49-F238E27FC236}">
                  <a16:creationId xmlns:a16="http://schemas.microsoft.com/office/drawing/2014/main" id="{ACA5000E-5618-44FB-9D3F-DD35C7B42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" y="2500"/>
              <a:ext cx="10" cy="17"/>
            </a:xfrm>
            <a:custGeom>
              <a:avLst/>
              <a:gdLst>
                <a:gd name="T0" fmla="*/ 3 w 11"/>
                <a:gd name="T1" fmla="*/ 15 h 17"/>
                <a:gd name="T2" fmla="*/ 3 w 11"/>
                <a:gd name="T3" fmla="*/ 14 h 17"/>
                <a:gd name="T4" fmla="*/ 4 w 11"/>
                <a:gd name="T5" fmla="*/ 13 h 17"/>
                <a:gd name="T6" fmla="*/ 5 w 11"/>
                <a:gd name="T7" fmla="*/ 12 h 17"/>
                <a:gd name="T8" fmla="*/ 5 w 11"/>
                <a:gd name="T9" fmla="*/ 11 h 17"/>
                <a:gd name="T10" fmla="*/ 6 w 11"/>
                <a:gd name="T11" fmla="*/ 10 h 17"/>
                <a:gd name="T12" fmla="*/ 6 w 11"/>
                <a:gd name="T13" fmla="*/ 10 h 17"/>
                <a:gd name="T14" fmla="*/ 7 w 11"/>
                <a:gd name="T15" fmla="*/ 9 h 17"/>
                <a:gd name="T16" fmla="*/ 7 w 11"/>
                <a:gd name="T17" fmla="*/ 8 h 17"/>
                <a:gd name="T18" fmla="*/ 8 w 11"/>
                <a:gd name="T19" fmla="*/ 8 h 17"/>
                <a:gd name="T20" fmla="*/ 8 w 11"/>
                <a:gd name="T21" fmla="*/ 7 h 17"/>
                <a:gd name="T22" fmla="*/ 9 w 11"/>
                <a:gd name="T23" fmla="*/ 6 h 17"/>
                <a:gd name="T24" fmla="*/ 10 w 11"/>
                <a:gd name="T25" fmla="*/ 6 h 17"/>
                <a:gd name="T26" fmla="*/ 10 w 11"/>
                <a:gd name="T27" fmla="*/ 5 h 17"/>
                <a:gd name="T28" fmla="*/ 11 w 11"/>
                <a:gd name="T29" fmla="*/ 3 h 17"/>
                <a:gd name="T30" fmla="*/ 10 w 11"/>
                <a:gd name="T31" fmla="*/ 2 h 17"/>
                <a:gd name="T32" fmla="*/ 10 w 11"/>
                <a:gd name="T33" fmla="*/ 2 h 17"/>
                <a:gd name="T34" fmla="*/ 10 w 11"/>
                <a:gd name="T35" fmla="*/ 1 h 17"/>
                <a:gd name="T36" fmla="*/ 9 w 11"/>
                <a:gd name="T37" fmla="*/ 1 h 17"/>
                <a:gd name="T38" fmla="*/ 9 w 11"/>
                <a:gd name="T39" fmla="*/ 1 h 17"/>
                <a:gd name="T40" fmla="*/ 8 w 11"/>
                <a:gd name="T41" fmla="*/ 1 h 17"/>
                <a:gd name="T42" fmla="*/ 8 w 11"/>
                <a:gd name="T43" fmla="*/ 1 h 17"/>
                <a:gd name="T44" fmla="*/ 7 w 11"/>
                <a:gd name="T45" fmla="*/ 0 h 17"/>
                <a:gd name="T46" fmla="*/ 7 w 11"/>
                <a:gd name="T47" fmla="*/ 0 h 17"/>
                <a:gd name="T48" fmla="*/ 3 w 11"/>
                <a:gd name="T49" fmla="*/ 10 h 17"/>
                <a:gd name="T50" fmla="*/ 0 w 11"/>
                <a:gd name="T51" fmla="*/ 16 h 17"/>
                <a:gd name="T52" fmla="*/ 2 w 11"/>
                <a:gd name="T53" fmla="*/ 17 h 17"/>
                <a:gd name="T54" fmla="*/ 2 w 11"/>
                <a:gd name="T55" fmla="*/ 16 h 17"/>
                <a:gd name="T56" fmla="*/ 2 w 11"/>
                <a:gd name="T57" fmla="*/ 16 h 17"/>
                <a:gd name="T58" fmla="*/ 3 w 11"/>
                <a:gd name="T5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17">
                  <a:moveTo>
                    <a:pt x="3" y="15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1" y="4"/>
                    <a:pt x="11" y="3"/>
                  </a:cubicBezTo>
                  <a:cubicBezTo>
                    <a:pt x="11" y="3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3"/>
                    <a:pt x="5" y="6"/>
                    <a:pt x="3" y="10"/>
                  </a:cubicBezTo>
                  <a:cubicBezTo>
                    <a:pt x="2" y="12"/>
                    <a:pt x="1" y="14"/>
                    <a:pt x="0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0" name="Freeform 1163">
              <a:extLst>
                <a:ext uri="{FF2B5EF4-FFF2-40B4-BE49-F238E27FC236}">
                  <a16:creationId xmlns:a16="http://schemas.microsoft.com/office/drawing/2014/main" id="{F0FEE4EF-B377-4EF1-B6FA-3F4EC77EE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" y="2471"/>
              <a:ext cx="67" cy="54"/>
            </a:xfrm>
            <a:custGeom>
              <a:avLst/>
              <a:gdLst>
                <a:gd name="T0" fmla="*/ 1 w 70"/>
                <a:gd name="T1" fmla="*/ 53 h 57"/>
                <a:gd name="T2" fmla="*/ 19 w 70"/>
                <a:gd name="T3" fmla="*/ 52 h 57"/>
                <a:gd name="T4" fmla="*/ 33 w 70"/>
                <a:gd name="T5" fmla="*/ 45 h 57"/>
                <a:gd name="T6" fmla="*/ 57 w 70"/>
                <a:gd name="T7" fmla="*/ 33 h 57"/>
                <a:gd name="T8" fmla="*/ 60 w 70"/>
                <a:gd name="T9" fmla="*/ 17 h 57"/>
                <a:gd name="T10" fmla="*/ 59 w 70"/>
                <a:gd name="T11" fmla="*/ 9 h 57"/>
                <a:gd name="T12" fmla="*/ 65 w 70"/>
                <a:gd name="T13" fmla="*/ 3 h 57"/>
                <a:gd name="T14" fmla="*/ 67 w 70"/>
                <a:gd name="T15" fmla="*/ 2 h 57"/>
                <a:gd name="T16" fmla="*/ 70 w 70"/>
                <a:gd name="T17" fmla="*/ 0 h 57"/>
                <a:gd name="T18" fmla="*/ 69 w 70"/>
                <a:gd name="T19" fmla="*/ 0 h 57"/>
                <a:gd name="T20" fmla="*/ 68 w 70"/>
                <a:gd name="T21" fmla="*/ 1 h 57"/>
                <a:gd name="T22" fmla="*/ 67 w 70"/>
                <a:gd name="T23" fmla="*/ 1 h 57"/>
                <a:gd name="T24" fmla="*/ 52 w 70"/>
                <a:gd name="T25" fmla="*/ 3 h 57"/>
                <a:gd name="T26" fmla="*/ 37 w 70"/>
                <a:gd name="T27" fmla="*/ 6 h 57"/>
                <a:gd name="T28" fmla="*/ 28 w 70"/>
                <a:gd name="T29" fmla="*/ 5 h 57"/>
                <a:gd name="T30" fmla="*/ 27 w 70"/>
                <a:gd name="T31" fmla="*/ 5 h 57"/>
                <a:gd name="T32" fmla="*/ 22 w 70"/>
                <a:gd name="T33" fmla="*/ 7 h 57"/>
                <a:gd name="T34" fmla="*/ 11 w 70"/>
                <a:gd name="T35" fmla="*/ 6 h 57"/>
                <a:gd name="T36" fmla="*/ 10 w 70"/>
                <a:gd name="T37" fmla="*/ 8 h 57"/>
                <a:gd name="T38" fmla="*/ 10 w 70"/>
                <a:gd name="T39" fmla="*/ 10 h 57"/>
                <a:gd name="T40" fmla="*/ 10 w 70"/>
                <a:gd name="T41" fmla="*/ 11 h 57"/>
                <a:gd name="T42" fmla="*/ 9 w 70"/>
                <a:gd name="T43" fmla="*/ 12 h 57"/>
                <a:gd name="T44" fmla="*/ 9 w 70"/>
                <a:gd name="T45" fmla="*/ 13 h 57"/>
                <a:gd name="T46" fmla="*/ 8 w 70"/>
                <a:gd name="T47" fmla="*/ 15 h 57"/>
                <a:gd name="T48" fmla="*/ 6 w 70"/>
                <a:gd name="T49" fmla="*/ 16 h 57"/>
                <a:gd name="T50" fmla="*/ 5 w 70"/>
                <a:gd name="T51" fmla="*/ 17 h 57"/>
                <a:gd name="T52" fmla="*/ 3 w 70"/>
                <a:gd name="T53" fmla="*/ 17 h 57"/>
                <a:gd name="T54" fmla="*/ 3 w 70"/>
                <a:gd name="T55" fmla="*/ 27 h 57"/>
                <a:gd name="T56" fmla="*/ 3 w 70"/>
                <a:gd name="T57" fmla="*/ 28 h 57"/>
                <a:gd name="T58" fmla="*/ 5 w 70"/>
                <a:gd name="T59" fmla="*/ 28 h 57"/>
                <a:gd name="T60" fmla="*/ 6 w 70"/>
                <a:gd name="T61" fmla="*/ 28 h 57"/>
                <a:gd name="T62" fmla="*/ 7 w 70"/>
                <a:gd name="T63" fmla="*/ 29 h 57"/>
                <a:gd name="T64" fmla="*/ 8 w 70"/>
                <a:gd name="T65" fmla="*/ 30 h 57"/>
                <a:gd name="T66" fmla="*/ 8 w 70"/>
                <a:gd name="T67" fmla="*/ 30 h 57"/>
                <a:gd name="T68" fmla="*/ 9 w 70"/>
                <a:gd name="T69" fmla="*/ 31 h 57"/>
                <a:gd name="T70" fmla="*/ 9 w 70"/>
                <a:gd name="T71" fmla="*/ 32 h 57"/>
                <a:gd name="T72" fmla="*/ 7 w 70"/>
                <a:gd name="T73" fmla="*/ 40 h 57"/>
                <a:gd name="T74" fmla="*/ 6 w 70"/>
                <a:gd name="T75" fmla="*/ 41 h 57"/>
                <a:gd name="T76" fmla="*/ 5 w 70"/>
                <a:gd name="T77" fmla="*/ 42 h 57"/>
                <a:gd name="T78" fmla="*/ 4 w 70"/>
                <a:gd name="T79" fmla="*/ 44 h 57"/>
                <a:gd name="T80" fmla="*/ 3 w 70"/>
                <a:gd name="T81" fmla="*/ 45 h 57"/>
                <a:gd name="T82" fmla="*/ 2 w 70"/>
                <a:gd name="T83" fmla="*/ 47 h 57"/>
                <a:gd name="T84" fmla="*/ 0 w 70"/>
                <a:gd name="T85" fmla="*/ 49 h 57"/>
                <a:gd name="T86" fmla="*/ 0 w 70"/>
                <a:gd name="T87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57">
                  <a:moveTo>
                    <a:pt x="0" y="50"/>
                  </a:moveTo>
                  <a:cubicBezTo>
                    <a:pt x="1" y="53"/>
                    <a:pt x="1" y="53"/>
                    <a:pt x="1" y="53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1" y="56"/>
                    <a:pt x="17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1" y="51"/>
                    <a:pt x="24" y="50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44" y="40"/>
                    <a:pt x="55" y="34"/>
                    <a:pt x="57" y="33"/>
                  </a:cubicBezTo>
                  <a:cubicBezTo>
                    <a:pt x="58" y="31"/>
                    <a:pt x="59" y="29"/>
                    <a:pt x="59" y="28"/>
                  </a:cubicBezTo>
                  <a:cubicBezTo>
                    <a:pt x="59" y="26"/>
                    <a:pt x="58" y="21"/>
                    <a:pt x="60" y="17"/>
                  </a:cubicBezTo>
                  <a:cubicBezTo>
                    <a:pt x="61" y="17"/>
                    <a:pt x="60" y="16"/>
                    <a:pt x="60" y="15"/>
                  </a:cubicBezTo>
                  <a:cubicBezTo>
                    <a:pt x="59" y="14"/>
                    <a:pt x="58" y="11"/>
                    <a:pt x="59" y="9"/>
                  </a:cubicBezTo>
                  <a:cubicBezTo>
                    <a:pt x="60" y="6"/>
                    <a:pt x="63" y="4"/>
                    <a:pt x="65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66" y="3"/>
                    <a:pt x="66" y="3"/>
                  </a:cubicBezTo>
                  <a:cubicBezTo>
                    <a:pt x="66" y="3"/>
                    <a:pt x="67" y="2"/>
                    <a:pt x="67" y="2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1"/>
                    <a:pt x="68" y="1"/>
                  </a:cubicBezTo>
                  <a:cubicBezTo>
                    <a:pt x="68" y="1"/>
                    <a:pt x="68" y="1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5" y="1"/>
                    <a:pt x="61" y="2"/>
                    <a:pt x="58" y="2"/>
                  </a:cubicBezTo>
                  <a:cubicBezTo>
                    <a:pt x="55" y="1"/>
                    <a:pt x="54" y="2"/>
                    <a:pt x="52" y="3"/>
                  </a:cubicBezTo>
                  <a:cubicBezTo>
                    <a:pt x="49" y="5"/>
                    <a:pt x="47" y="6"/>
                    <a:pt x="43" y="6"/>
                  </a:cubicBezTo>
                  <a:cubicBezTo>
                    <a:pt x="40" y="6"/>
                    <a:pt x="38" y="6"/>
                    <a:pt x="37" y="6"/>
                  </a:cubicBezTo>
                  <a:cubicBezTo>
                    <a:pt x="35" y="7"/>
                    <a:pt x="34" y="7"/>
                    <a:pt x="33" y="7"/>
                  </a:cubicBezTo>
                  <a:cubicBezTo>
                    <a:pt x="32" y="7"/>
                    <a:pt x="30" y="7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6"/>
                    <a:pt x="25" y="6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2" y="8"/>
                    <a:pt x="22" y="8"/>
                    <a:pt x="21" y="8"/>
                  </a:cubicBezTo>
                  <a:cubicBezTo>
                    <a:pt x="17" y="9"/>
                    <a:pt x="14" y="9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7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8" y="14"/>
                    <a:pt x="8" y="14"/>
                    <a:pt x="8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7" y="15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5" y="22"/>
                    <a:pt x="4" y="25"/>
                    <a:pt x="3" y="27"/>
                  </a:cubicBezTo>
                  <a:cubicBezTo>
                    <a:pt x="3" y="27"/>
                    <a:pt x="3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2"/>
                  </a:cubicBezTo>
                  <a:cubicBezTo>
                    <a:pt x="10" y="35"/>
                    <a:pt x="9" y="38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2"/>
                    <a:pt x="6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4"/>
                    <a:pt x="4" y="44"/>
                  </a:cubicBezTo>
                  <a:cubicBezTo>
                    <a:pt x="4" y="44"/>
                    <a:pt x="4" y="44"/>
                    <a:pt x="3" y="44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6"/>
                    <a:pt x="2" y="46"/>
                    <a:pt x="2" y="46"/>
                  </a:cubicBezTo>
                  <a:cubicBezTo>
                    <a:pt x="2" y="46"/>
                    <a:pt x="2" y="47"/>
                    <a:pt x="2" y="47"/>
                  </a:cubicBezTo>
                  <a:cubicBezTo>
                    <a:pt x="1" y="47"/>
                    <a:pt x="1" y="47"/>
                    <a:pt x="1" y="48"/>
                  </a:cubicBezTo>
                  <a:cubicBezTo>
                    <a:pt x="1" y="48"/>
                    <a:pt x="1" y="48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1" name="Freeform 1164">
              <a:extLst>
                <a:ext uri="{FF2B5EF4-FFF2-40B4-BE49-F238E27FC236}">
                  <a16:creationId xmlns:a16="http://schemas.microsoft.com/office/drawing/2014/main" id="{B2C51BC6-19C9-41A1-9C67-46384663F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7" y="2530"/>
              <a:ext cx="9" cy="24"/>
            </a:xfrm>
            <a:custGeom>
              <a:avLst/>
              <a:gdLst>
                <a:gd name="T0" fmla="*/ 5 w 9"/>
                <a:gd name="T1" fmla="*/ 25 h 25"/>
                <a:gd name="T2" fmla="*/ 6 w 9"/>
                <a:gd name="T3" fmla="*/ 23 h 25"/>
                <a:gd name="T4" fmla="*/ 6 w 9"/>
                <a:gd name="T5" fmla="*/ 22 h 25"/>
                <a:gd name="T6" fmla="*/ 6 w 9"/>
                <a:gd name="T7" fmla="*/ 20 h 25"/>
                <a:gd name="T8" fmla="*/ 6 w 9"/>
                <a:gd name="T9" fmla="*/ 20 h 25"/>
                <a:gd name="T10" fmla="*/ 7 w 9"/>
                <a:gd name="T11" fmla="*/ 18 h 25"/>
                <a:gd name="T12" fmla="*/ 7 w 9"/>
                <a:gd name="T13" fmla="*/ 18 h 25"/>
                <a:gd name="T14" fmla="*/ 7 w 9"/>
                <a:gd name="T15" fmla="*/ 17 h 25"/>
                <a:gd name="T16" fmla="*/ 8 w 9"/>
                <a:gd name="T17" fmla="*/ 16 h 25"/>
                <a:gd name="T18" fmla="*/ 8 w 9"/>
                <a:gd name="T19" fmla="*/ 15 h 25"/>
                <a:gd name="T20" fmla="*/ 8 w 9"/>
                <a:gd name="T21" fmla="*/ 15 h 25"/>
                <a:gd name="T22" fmla="*/ 9 w 9"/>
                <a:gd name="T23" fmla="*/ 12 h 25"/>
                <a:gd name="T24" fmla="*/ 8 w 9"/>
                <a:gd name="T25" fmla="*/ 11 h 25"/>
                <a:gd name="T26" fmla="*/ 7 w 9"/>
                <a:gd name="T27" fmla="*/ 10 h 25"/>
                <a:gd name="T28" fmla="*/ 7 w 9"/>
                <a:gd name="T29" fmla="*/ 8 h 25"/>
                <a:gd name="T30" fmla="*/ 6 w 9"/>
                <a:gd name="T31" fmla="*/ 7 h 25"/>
                <a:gd name="T32" fmla="*/ 6 w 9"/>
                <a:gd name="T33" fmla="*/ 6 h 25"/>
                <a:gd name="T34" fmla="*/ 5 w 9"/>
                <a:gd name="T35" fmla="*/ 5 h 25"/>
                <a:gd name="T36" fmla="*/ 5 w 9"/>
                <a:gd name="T37" fmla="*/ 4 h 25"/>
                <a:gd name="T38" fmla="*/ 5 w 9"/>
                <a:gd name="T39" fmla="*/ 4 h 25"/>
                <a:gd name="T40" fmla="*/ 5 w 9"/>
                <a:gd name="T41" fmla="*/ 3 h 25"/>
                <a:gd name="T42" fmla="*/ 5 w 9"/>
                <a:gd name="T43" fmla="*/ 3 h 25"/>
                <a:gd name="T44" fmla="*/ 5 w 9"/>
                <a:gd name="T45" fmla="*/ 2 h 25"/>
                <a:gd name="T46" fmla="*/ 5 w 9"/>
                <a:gd name="T47" fmla="*/ 1 h 25"/>
                <a:gd name="T48" fmla="*/ 5 w 9"/>
                <a:gd name="T49" fmla="*/ 1 h 25"/>
                <a:gd name="T50" fmla="*/ 5 w 9"/>
                <a:gd name="T51" fmla="*/ 0 h 25"/>
                <a:gd name="T52" fmla="*/ 0 w 9"/>
                <a:gd name="T53" fmla="*/ 11 h 25"/>
                <a:gd name="T54" fmla="*/ 1 w 9"/>
                <a:gd name="T55" fmla="*/ 14 h 25"/>
                <a:gd name="T56" fmla="*/ 5 w 9"/>
                <a:gd name="T57" fmla="*/ 25 h 25"/>
                <a:gd name="T58" fmla="*/ 5 w 9"/>
                <a:gd name="T59" fmla="*/ 25 h 25"/>
                <a:gd name="T60" fmla="*/ 5 w 9"/>
                <a:gd name="T6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" h="25">
                  <a:moveTo>
                    <a:pt x="5" y="25"/>
                  </a:moveTo>
                  <a:cubicBezTo>
                    <a:pt x="6" y="24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19"/>
                    <a:pt x="7" y="19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6"/>
                  </a:cubicBezTo>
                  <a:cubicBezTo>
                    <a:pt x="8" y="16"/>
                    <a:pt x="8" y="16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2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7" y="9"/>
                    <a:pt x="7" y="9"/>
                    <a:pt x="7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5"/>
                    <a:pt x="1" y="9"/>
                    <a:pt x="0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2" name="Freeform 1165">
              <a:extLst>
                <a:ext uri="{FF2B5EF4-FFF2-40B4-BE49-F238E27FC236}">
                  <a16:creationId xmlns:a16="http://schemas.microsoft.com/office/drawing/2014/main" id="{30BF0CA8-30A8-4146-A501-766BBACEB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519"/>
              <a:ext cx="5" cy="6"/>
            </a:xfrm>
            <a:custGeom>
              <a:avLst/>
              <a:gdLst>
                <a:gd name="T0" fmla="*/ 1 w 5"/>
                <a:gd name="T1" fmla="*/ 7 h 7"/>
                <a:gd name="T2" fmla="*/ 2 w 5"/>
                <a:gd name="T3" fmla="*/ 6 h 7"/>
                <a:gd name="T4" fmla="*/ 2 w 5"/>
                <a:gd name="T5" fmla="*/ 6 h 7"/>
                <a:gd name="T6" fmla="*/ 3 w 5"/>
                <a:gd name="T7" fmla="*/ 6 h 7"/>
                <a:gd name="T8" fmla="*/ 4 w 5"/>
                <a:gd name="T9" fmla="*/ 6 h 7"/>
                <a:gd name="T10" fmla="*/ 4 w 5"/>
                <a:gd name="T11" fmla="*/ 6 h 7"/>
                <a:gd name="T12" fmla="*/ 4 w 5"/>
                <a:gd name="T13" fmla="*/ 5 h 7"/>
                <a:gd name="T14" fmla="*/ 4 w 5"/>
                <a:gd name="T15" fmla="*/ 4 h 7"/>
                <a:gd name="T16" fmla="*/ 4 w 5"/>
                <a:gd name="T17" fmla="*/ 3 h 7"/>
                <a:gd name="T18" fmla="*/ 5 w 5"/>
                <a:gd name="T19" fmla="*/ 2 h 7"/>
                <a:gd name="T20" fmla="*/ 5 w 5"/>
                <a:gd name="T21" fmla="*/ 1 h 7"/>
                <a:gd name="T22" fmla="*/ 2 w 5"/>
                <a:gd name="T23" fmla="*/ 0 h 7"/>
                <a:gd name="T24" fmla="*/ 1 w 5"/>
                <a:gd name="T25" fmla="*/ 3 h 7"/>
                <a:gd name="T26" fmla="*/ 0 w 5"/>
                <a:gd name="T27" fmla="*/ 7 h 7"/>
                <a:gd name="T28" fmla="*/ 0 w 5"/>
                <a:gd name="T29" fmla="*/ 7 h 7"/>
                <a:gd name="T30" fmla="*/ 1 w 5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7">
                  <a:moveTo>
                    <a:pt x="1" y="7"/>
                  </a:move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2"/>
                    <a:pt x="5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5"/>
                    <a:pt x="1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3" name="Freeform 1166">
              <a:extLst>
                <a:ext uri="{FF2B5EF4-FFF2-40B4-BE49-F238E27FC236}">
                  <a16:creationId xmlns:a16="http://schemas.microsoft.com/office/drawing/2014/main" id="{5DD678B7-5C37-4BAA-9A55-0B8F35030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5" y="2519"/>
              <a:ext cx="41" cy="45"/>
            </a:xfrm>
            <a:custGeom>
              <a:avLst/>
              <a:gdLst>
                <a:gd name="T0" fmla="*/ 28 w 43"/>
                <a:gd name="T1" fmla="*/ 6 h 47"/>
                <a:gd name="T2" fmla="*/ 17 w 43"/>
                <a:gd name="T3" fmla="*/ 12 h 47"/>
                <a:gd name="T4" fmla="*/ 7 w 43"/>
                <a:gd name="T5" fmla="*/ 8 h 47"/>
                <a:gd name="T6" fmla="*/ 7 w 43"/>
                <a:gd name="T7" fmla="*/ 10 h 47"/>
                <a:gd name="T8" fmla="*/ 6 w 43"/>
                <a:gd name="T9" fmla="*/ 10 h 47"/>
                <a:gd name="T10" fmla="*/ 6 w 43"/>
                <a:gd name="T11" fmla="*/ 16 h 47"/>
                <a:gd name="T12" fmla="*/ 6 w 43"/>
                <a:gd name="T13" fmla="*/ 20 h 47"/>
                <a:gd name="T14" fmla="*/ 5 w 43"/>
                <a:gd name="T15" fmla="*/ 22 h 47"/>
                <a:gd name="T16" fmla="*/ 5 w 43"/>
                <a:gd name="T17" fmla="*/ 23 h 47"/>
                <a:gd name="T18" fmla="*/ 4 w 43"/>
                <a:gd name="T19" fmla="*/ 27 h 47"/>
                <a:gd name="T20" fmla="*/ 4 w 43"/>
                <a:gd name="T21" fmla="*/ 28 h 47"/>
                <a:gd name="T22" fmla="*/ 4 w 43"/>
                <a:gd name="T23" fmla="*/ 29 h 47"/>
                <a:gd name="T24" fmla="*/ 3 w 43"/>
                <a:gd name="T25" fmla="*/ 30 h 47"/>
                <a:gd name="T26" fmla="*/ 3 w 43"/>
                <a:gd name="T27" fmla="*/ 31 h 47"/>
                <a:gd name="T28" fmla="*/ 2 w 43"/>
                <a:gd name="T29" fmla="*/ 32 h 47"/>
                <a:gd name="T30" fmla="*/ 2 w 43"/>
                <a:gd name="T31" fmla="*/ 34 h 47"/>
                <a:gd name="T32" fmla="*/ 2 w 43"/>
                <a:gd name="T33" fmla="*/ 36 h 47"/>
                <a:gd name="T34" fmla="*/ 1 w 43"/>
                <a:gd name="T35" fmla="*/ 38 h 47"/>
                <a:gd name="T36" fmla="*/ 1 w 43"/>
                <a:gd name="T37" fmla="*/ 41 h 47"/>
                <a:gd name="T38" fmla="*/ 0 w 43"/>
                <a:gd name="T39" fmla="*/ 44 h 47"/>
                <a:gd name="T40" fmla="*/ 2 w 43"/>
                <a:gd name="T41" fmla="*/ 45 h 47"/>
                <a:gd name="T42" fmla="*/ 4 w 43"/>
                <a:gd name="T43" fmla="*/ 46 h 47"/>
                <a:gd name="T44" fmla="*/ 5 w 43"/>
                <a:gd name="T45" fmla="*/ 46 h 47"/>
                <a:gd name="T46" fmla="*/ 6 w 43"/>
                <a:gd name="T47" fmla="*/ 47 h 47"/>
                <a:gd name="T48" fmla="*/ 7 w 43"/>
                <a:gd name="T49" fmla="*/ 47 h 47"/>
                <a:gd name="T50" fmla="*/ 8 w 43"/>
                <a:gd name="T51" fmla="*/ 47 h 47"/>
                <a:gd name="T52" fmla="*/ 8 w 43"/>
                <a:gd name="T53" fmla="*/ 47 h 47"/>
                <a:gd name="T54" fmla="*/ 14 w 43"/>
                <a:gd name="T55" fmla="*/ 44 h 47"/>
                <a:gd name="T56" fmla="*/ 15 w 43"/>
                <a:gd name="T57" fmla="*/ 43 h 47"/>
                <a:gd name="T58" fmla="*/ 15 w 43"/>
                <a:gd name="T59" fmla="*/ 43 h 47"/>
                <a:gd name="T60" fmla="*/ 27 w 43"/>
                <a:gd name="T61" fmla="*/ 35 h 47"/>
                <a:gd name="T62" fmla="*/ 22 w 43"/>
                <a:gd name="T63" fmla="*/ 26 h 47"/>
                <a:gd name="T64" fmla="*/ 33 w 43"/>
                <a:gd name="T65" fmla="*/ 15 h 47"/>
                <a:gd name="T66" fmla="*/ 41 w 43"/>
                <a:gd name="T67" fmla="*/ 13 h 47"/>
                <a:gd name="T68" fmla="*/ 42 w 43"/>
                <a:gd name="T69" fmla="*/ 12 h 47"/>
                <a:gd name="T70" fmla="*/ 43 w 43"/>
                <a:gd name="T71" fmla="*/ 12 h 47"/>
                <a:gd name="T72" fmla="*/ 43 w 43"/>
                <a:gd name="T73" fmla="*/ 10 h 47"/>
                <a:gd name="T74" fmla="*/ 42 w 43"/>
                <a:gd name="T75" fmla="*/ 7 h 47"/>
                <a:gd name="T76" fmla="*/ 42 w 43"/>
                <a:gd name="T77" fmla="*/ 5 h 47"/>
                <a:gd name="T78" fmla="*/ 41 w 43"/>
                <a:gd name="T79" fmla="*/ 1 h 47"/>
                <a:gd name="T80" fmla="*/ 41 w 43"/>
                <a:gd name="T8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47">
                  <a:moveTo>
                    <a:pt x="37" y="2"/>
                  </a:moveTo>
                  <a:cubicBezTo>
                    <a:pt x="30" y="6"/>
                    <a:pt x="29" y="6"/>
                    <a:pt x="28" y="6"/>
                  </a:cubicBezTo>
                  <a:cubicBezTo>
                    <a:pt x="26" y="6"/>
                    <a:pt x="21" y="9"/>
                    <a:pt x="18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8"/>
                    <a:pt x="6" y="19"/>
                  </a:cubicBezTo>
                  <a:cubicBezTo>
                    <a:pt x="6" y="19"/>
                    <a:pt x="6" y="19"/>
                    <a:pt x="6" y="20"/>
                  </a:cubicBezTo>
                  <a:cubicBezTo>
                    <a:pt x="5" y="21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2"/>
                  </a:cubicBezTo>
                  <a:cubicBezTo>
                    <a:pt x="3" y="32"/>
                    <a:pt x="3" y="32"/>
                    <a:pt x="2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4"/>
                    <a:pt x="2" y="34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5"/>
                    <a:pt x="2" y="36"/>
                    <a:pt x="2" y="36"/>
                  </a:cubicBezTo>
                  <a:cubicBezTo>
                    <a:pt x="2" y="36"/>
                    <a:pt x="2" y="37"/>
                    <a:pt x="1" y="37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1" y="39"/>
                    <a:pt x="1" y="39"/>
                    <a:pt x="1" y="40"/>
                  </a:cubicBezTo>
                  <a:cubicBezTo>
                    <a:pt x="1" y="40"/>
                    <a:pt x="1" y="41"/>
                    <a:pt x="1" y="41"/>
                  </a:cubicBezTo>
                  <a:cubicBezTo>
                    <a:pt x="1" y="42"/>
                    <a:pt x="1" y="42"/>
                    <a:pt x="0" y="43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1" y="44"/>
                    <a:pt x="1" y="44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6"/>
                    <a:pt x="6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1" y="47"/>
                    <a:pt x="13" y="45"/>
                    <a:pt x="14" y="44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37"/>
                    <a:pt x="22" y="37"/>
                    <a:pt x="24" y="37"/>
                  </a:cubicBezTo>
                  <a:cubicBezTo>
                    <a:pt x="25" y="37"/>
                    <a:pt x="26" y="37"/>
                    <a:pt x="27" y="35"/>
                  </a:cubicBezTo>
                  <a:cubicBezTo>
                    <a:pt x="27" y="35"/>
                    <a:pt x="28" y="34"/>
                    <a:pt x="29" y="33"/>
                  </a:cubicBezTo>
                  <a:cubicBezTo>
                    <a:pt x="28" y="31"/>
                    <a:pt x="23" y="27"/>
                    <a:pt x="22" y="26"/>
                  </a:cubicBezTo>
                  <a:cubicBezTo>
                    <a:pt x="20" y="26"/>
                    <a:pt x="20" y="24"/>
                    <a:pt x="20" y="23"/>
                  </a:cubicBezTo>
                  <a:cubicBezTo>
                    <a:pt x="20" y="20"/>
                    <a:pt x="26" y="16"/>
                    <a:pt x="33" y="15"/>
                  </a:cubicBezTo>
                  <a:cubicBezTo>
                    <a:pt x="38" y="15"/>
                    <a:pt x="39" y="14"/>
                    <a:pt x="40" y="13"/>
                  </a:cubicBezTo>
                  <a:cubicBezTo>
                    <a:pt x="40" y="13"/>
                    <a:pt x="41" y="13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3"/>
                    <a:pt x="41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3" y="12"/>
                    <a:pt x="43" y="12"/>
                  </a:cubicBezTo>
                  <a:cubicBezTo>
                    <a:pt x="43" y="12"/>
                    <a:pt x="43" y="11"/>
                    <a:pt x="43" y="11"/>
                  </a:cubicBezTo>
                  <a:cubicBezTo>
                    <a:pt x="43" y="11"/>
                    <a:pt x="43" y="10"/>
                    <a:pt x="43" y="10"/>
                  </a:cubicBezTo>
                  <a:cubicBezTo>
                    <a:pt x="43" y="9"/>
                    <a:pt x="43" y="9"/>
                    <a:pt x="42" y="8"/>
                  </a:cubicBezTo>
                  <a:cubicBezTo>
                    <a:pt x="42" y="8"/>
                    <a:pt x="42" y="7"/>
                    <a:pt x="42" y="7"/>
                  </a:cubicBezTo>
                  <a:cubicBezTo>
                    <a:pt x="42" y="7"/>
                    <a:pt x="42" y="6"/>
                    <a:pt x="42" y="6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2"/>
                    <a:pt x="41" y="2"/>
                    <a:pt x="41" y="1"/>
                  </a:cubicBezTo>
                  <a:cubicBezTo>
                    <a:pt x="41" y="1"/>
                    <a:pt x="41" y="1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1"/>
                    <a:pt x="38" y="1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4" name="Freeform 1167">
              <a:extLst>
                <a:ext uri="{FF2B5EF4-FFF2-40B4-BE49-F238E27FC236}">
                  <a16:creationId xmlns:a16="http://schemas.microsoft.com/office/drawing/2014/main" id="{CEBC5D1A-090C-49D9-8415-475B15185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2388"/>
              <a:ext cx="66" cy="30"/>
            </a:xfrm>
            <a:custGeom>
              <a:avLst/>
              <a:gdLst>
                <a:gd name="T0" fmla="*/ 15 w 69"/>
                <a:gd name="T1" fmla="*/ 10 h 31"/>
                <a:gd name="T2" fmla="*/ 17 w 69"/>
                <a:gd name="T3" fmla="*/ 15 h 31"/>
                <a:gd name="T4" fmla="*/ 19 w 69"/>
                <a:gd name="T5" fmla="*/ 22 h 31"/>
                <a:gd name="T6" fmla="*/ 18 w 69"/>
                <a:gd name="T7" fmla="*/ 24 h 31"/>
                <a:gd name="T8" fmla="*/ 21 w 69"/>
                <a:gd name="T9" fmla="*/ 24 h 31"/>
                <a:gd name="T10" fmla="*/ 25 w 69"/>
                <a:gd name="T11" fmla="*/ 23 h 31"/>
                <a:gd name="T12" fmla="*/ 28 w 69"/>
                <a:gd name="T13" fmla="*/ 23 h 31"/>
                <a:gd name="T14" fmla="*/ 31 w 69"/>
                <a:gd name="T15" fmla="*/ 24 h 31"/>
                <a:gd name="T16" fmla="*/ 34 w 69"/>
                <a:gd name="T17" fmla="*/ 28 h 31"/>
                <a:gd name="T18" fmla="*/ 34 w 69"/>
                <a:gd name="T19" fmla="*/ 28 h 31"/>
                <a:gd name="T20" fmla="*/ 35 w 69"/>
                <a:gd name="T21" fmla="*/ 30 h 31"/>
                <a:gd name="T22" fmla="*/ 36 w 69"/>
                <a:gd name="T23" fmla="*/ 30 h 31"/>
                <a:gd name="T24" fmla="*/ 39 w 69"/>
                <a:gd name="T25" fmla="*/ 29 h 31"/>
                <a:gd name="T26" fmla="*/ 46 w 69"/>
                <a:gd name="T27" fmla="*/ 28 h 31"/>
                <a:gd name="T28" fmla="*/ 49 w 69"/>
                <a:gd name="T29" fmla="*/ 28 h 31"/>
                <a:gd name="T30" fmla="*/ 50 w 69"/>
                <a:gd name="T31" fmla="*/ 28 h 31"/>
                <a:gd name="T32" fmla="*/ 53 w 69"/>
                <a:gd name="T33" fmla="*/ 28 h 31"/>
                <a:gd name="T34" fmla="*/ 54 w 69"/>
                <a:gd name="T35" fmla="*/ 28 h 31"/>
                <a:gd name="T36" fmla="*/ 57 w 69"/>
                <a:gd name="T37" fmla="*/ 26 h 31"/>
                <a:gd name="T38" fmla="*/ 64 w 69"/>
                <a:gd name="T39" fmla="*/ 29 h 31"/>
                <a:gd name="T40" fmla="*/ 68 w 69"/>
                <a:gd name="T41" fmla="*/ 31 h 31"/>
                <a:gd name="T42" fmla="*/ 69 w 69"/>
                <a:gd name="T43" fmla="*/ 30 h 31"/>
                <a:gd name="T44" fmla="*/ 69 w 69"/>
                <a:gd name="T45" fmla="*/ 30 h 31"/>
                <a:gd name="T46" fmla="*/ 66 w 69"/>
                <a:gd name="T47" fmla="*/ 28 h 31"/>
                <a:gd name="T48" fmla="*/ 66 w 69"/>
                <a:gd name="T49" fmla="*/ 27 h 31"/>
                <a:gd name="T50" fmla="*/ 66 w 69"/>
                <a:gd name="T51" fmla="*/ 26 h 31"/>
                <a:gd name="T52" fmla="*/ 66 w 69"/>
                <a:gd name="T53" fmla="*/ 25 h 31"/>
                <a:gd name="T54" fmla="*/ 66 w 69"/>
                <a:gd name="T55" fmla="*/ 25 h 31"/>
                <a:gd name="T56" fmla="*/ 67 w 69"/>
                <a:gd name="T57" fmla="*/ 24 h 31"/>
                <a:gd name="T58" fmla="*/ 67 w 69"/>
                <a:gd name="T59" fmla="*/ 24 h 31"/>
                <a:gd name="T60" fmla="*/ 67 w 69"/>
                <a:gd name="T61" fmla="*/ 23 h 31"/>
                <a:gd name="T62" fmla="*/ 67 w 69"/>
                <a:gd name="T63" fmla="*/ 23 h 31"/>
                <a:gd name="T64" fmla="*/ 67 w 69"/>
                <a:gd name="T65" fmla="*/ 23 h 31"/>
                <a:gd name="T66" fmla="*/ 64 w 69"/>
                <a:gd name="T67" fmla="*/ 21 h 31"/>
                <a:gd name="T68" fmla="*/ 63 w 69"/>
                <a:gd name="T69" fmla="*/ 21 h 31"/>
                <a:gd name="T70" fmla="*/ 60 w 69"/>
                <a:gd name="T71" fmla="*/ 16 h 31"/>
                <a:gd name="T72" fmla="*/ 59 w 69"/>
                <a:gd name="T73" fmla="*/ 14 h 31"/>
                <a:gd name="T74" fmla="*/ 57 w 69"/>
                <a:gd name="T75" fmla="*/ 13 h 31"/>
                <a:gd name="T76" fmla="*/ 56 w 69"/>
                <a:gd name="T77" fmla="*/ 12 h 31"/>
                <a:gd name="T78" fmla="*/ 46 w 69"/>
                <a:gd name="T79" fmla="*/ 14 h 31"/>
                <a:gd name="T80" fmla="*/ 44 w 69"/>
                <a:gd name="T81" fmla="*/ 14 h 31"/>
                <a:gd name="T82" fmla="*/ 39 w 69"/>
                <a:gd name="T83" fmla="*/ 12 h 31"/>
                <a:gd name="T84" fmla="*/ 39 w 69"/>
                <a:gd name="T85" fmla="*/ 11 h 31"/>
                <a:gd name="T86" fmla="*/ 37 w 69"/>
                <a:gd name="T87" fmla="*/ 10 h 31"/>
                <a:gd name="T88" fmla="*/ 30 w 69"/>
                <a:gd name="T89" fmla="*/ 7 h 31"/>
                <a:gd name="T90" fmla="*/ 29 w 69"/>
                <a:gd name="T91" fmla="*/ 5 h 31"/>
                <a:gd name="T92" fmla="*/ 27 w 69"/>
                <a:gd name="T93" fmla="*/ 5 h 31"/>
                <a:gd name="T94" fmla="*/ 23 w 69"/>
                <a:gd name="T95" fmla="*/ 5 h 31"/>
                <a:gd name="T96" fmla="*/ 19 w 69"/>
                <a:gd name="T97" fmla="*/ 5 h 31"/>
                <a:gd name="T98" fmla="*/ 12 w 69"/>
                <a:gd name="T99" fmla="*/ 4 h 31"/>
                <a:gd name="T100" fmla="*/ 1 w 69"/>
                <a:gd name="T101" fmla="*/ 0 h 31"/>
                <a:gd name="T102" fmla="*/ 0 w 69"/>
                <a:gd name="T103" fmla="*/ 0 h 31"/>
                <a:gd name="T104" fmla="*/ 3 w 69"/>
                <a:gd name="T105" fmla="*/ 1 h 31"/>
                <a:gd name="T106" fmla="*/ 15 w 69"/>
                <a:gd name="T10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9" h="31">
                  <a:moveTo>
                    <a:pt x="15" y="10"/>
                  </a:moveTo>
                  <a:cubicBezTo>
                    <a:pt x="15" y="13"/>
                    <a:pt x="16" y="14"/>
                    <a:pt x="17" y="15"/>
                  </a:cubicBezTo>
                  <a:cubicBezTo>
                    <a:pt x="19" y="16"/>
                    <a:pt x="20" y="18"/>
                    <a:pt x="19" y="22"/>
                  </a:cubicBezTo>
                  <a:cubicBezTo>
                    <a:pt x="19" y="23"/>
                    <a:pt x="19" y="23"/>
                    <a:pt x="18" y="24"/>
                  </a:cubicBezTo>
                  <a:cubicBezTo>
                    <a:pt x="19" y="24"/>
                    <a:pt x="20" y="24"/>
                    <a:pt x="21" y="24"/>
                  </a:cubicBezTo>
                  <a:cubicBezTo>
                    <a:pt x="24" y="24"/>
                    <a:pt x="25" y="24"/>
                    <a:pt x="25" y="23"/>
                  </a:cubicBezTo>
                  <a:cubicBezTo>
                    <a:pt x="26" y="23"/>
                    <a:pt x="27" y="23"/>
                    <a:pt x="28" y="23"/>
                  </a:cubicBezTo>
                  <a:cubicBezTo>
                    <a:pt x="29" y="23"/>
                    <a:pt x="30" y="23"/>
                    <a:pt x="31" y="24"/>
                  </a:cubicBezTo>
                  <a:cubicBezTo>
                    <a:pt x="32" y="25"/>
                    <a:pt x="33" y="26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5" y="29"/>
                    <a:pt x="35" y="29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0"/>
                    <a:pt x="38" y="30"/>
                    <a:pt x="39" y="29"/>
                  </a:cubicBezTo>
                  <a:cubicBezTo>
                    <a:pt x="41" y="29"/>
                    <a:pt x="43" y="28"/>
                    <a:pt x="46" y="28"/>
                  </a:cubicBezTo>
                  <a:cubicBezTo>
                    <a:pt x="47" y="28"/>
                    <a:pt x="48" y="28"/>
                    <a:pt x="49" y="28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8"/>
                    <a:pt x="53" y="28"/>
                  </a:cubicBezTo>
                  <a:cubicBezTo>
                    <a:pt x="53" y="28"/>
                    <a:pt x="53" y="28"/>
                    <a:pt x="54" y="28"/>
                  </a:cubicBezTo>
                  <a:cubicBezTo>
                    <a:pt x="54" y="27"/>
                    <a:pt x="55" y="26"/>
                    <a:pt x="57" y="26"/>
                  </a:cubicBezTo>
                  <a:cubicBezTo>
                    <a:pt x="59" y="26"/>
                    <a:pt x="63" y="28"/>
                    <a:pt x="64" y="29"/>
                  </a:cubicBezTo>
                  <a:cubicBezTo>
                    <a:pt x="65" y="30"/>
                    <a:pt x="67" y="31"/>
                    <a:pt x="68" y="31"/>
                  </a:cubicBezTo>
                  <a:cubicBezTo>
                    <a:pt x="69" y="31"/>
                    <a:pt x="69" y="31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8" y="29"/>
                    <a:pt x="67" y="29"/>
                    <a:pt x="66" y="28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6" y="27"/>
                    <a:pt x="66" y="26"/>
                    <a:pt x="66" y="26"/>
                  </a:cubicBezTo>
                  <a:cubicBezTo>
                    <a:pt x="66" y="26"/>
                    <a:pt x="66" y="26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4"/>
                    <a:pt x="67" y="23"/>
                    <a:pt x="67" y="2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6" y="22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1" y="21"/>
                    <a:pt x="61" y="19"/>
                    <a:pt x="60" y="16"/>
                  </a:cubicBezTo>
                  <a:cubicBezTo>
                    <a:pt x="60" y="16"/>
                    <a:pt x="60" y="14"/>
                    <a:pt x="59" y="14"/>
                  </a:cubicBezTo>
                  <a:cubicBezTo>
                    <a:pt x="58" y="14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47" y="12"/>
                    <a:pt x="46" y="13"/>
                    <a:pt x="46" y="14"/>
                  </a:cubicBezTo>
                  <a:cubicBezTo>
                    <a:pt x="45" y="14"/>
                    <a:pt x="44" y="14"/>
                    <a:pt x="44" y="14"/>
                  </a:cubicBezTo>
                  <a:cubicBezTo>
                    <a:pt x="42" y="14"/>
                    <a:pt x="41" y="13"/>
                    <a:pt x="39" y="12"/>
                  </a:cubicBezTo>
                  <a:cubicBezTo>
                    <a:pt x="39" y="12"/>
                    <a:pt x="39" y="12"/>
                    <a:pt x="39" y="11"/>
                  </a:cubicBezTo>
                  <a:cubicBezTo>
                    <a:pt x="38" y="11"/>
                    <a:pt x="38" y="10"/>
                    <a:pt x="37" y="10"/>
                  </a:cubicBezTo>
                  <a:cubicBezTo>
                    <a:pt x="35" y="10"/>
                    <a:pt x="32" y="9"/>
                    <a:pt x="30" y="7"/>
                  </a:cubicBezTo>
                  <a:cubicBezTo>
                    <a:pt x="30" y="6"/>
                    <a:pt x="29" y="6"/>
                    <a:pt x="29" y="5"/>
                  </a:cubicBezTo>
                  <a:cubicBezTo>
                    <a:pt x="29" y="5"/>
                    <a:pt x="28" y="5"/>
                    <a:pt x="27" y="5"/>
                  </a:cubicBezTo>
                  <a:cubicBezTo>
                    <a:pt x="26" y="5"/>
                    <a:pt x="25" y="5"/>
                    <a:pt x="23" y="5"/>
                  </a:cubicBezTo>
                  <a:cubicBezTo>
                    <a:pt x="22" y="5"/>
                    <a:pt x="20" y="5"/>
                    <a:pt x="19" y="5"/>
                  </a:cubicBezTo>
                  <a:cubicBezTo>
                    <a:pt x="15" y="5"/>
                    <a:pt x="13" y="5"/>
                    <a:pt x="12" y="4"/>
                  </a:cubicBezTo>
                  <a:cubicBezTo>
                    <a:pt x="9" y="2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8" y="3"/>
                    <a:pt x="13" y="4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5" name="Freeform 1169">
              <a:extLst>
                <a:ext uri="{FF2B5EF4-FFF2-40B4-BE49-F238E27FC236}">
                  <a16:creationId xmlns:a16="http://schemas.microsoft.com/office/drawing/2014/main" id="{5DEEB388-55B8-46B8-BF00-5F25F6153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2533"/>
              <a:ext cx="224" cy="179"/>
            </a:xfrm>
            <a:custGeom>
              <a:avLst/>
              <a:gdLst>
                <a:gd name="T0" fmla="*/ 124 w 234"/>
                <a:gd name="T1" fmla="*/ 38 h 186"/>
                <a:gd name="T2" fmla="*/ 121 w 234"/>
                <a:gd name="T3" fmla="*/ 38 h 186"/>
                <a:gd name="T4" fmla="*/ 79 w 234"/>
                <a:gd name="T5" fmla="*/ 13 h 186"/>
                <a:gd name="T6" fmla="*/ 60 w 234"/>
                <a:gd name="T7" fmla="*/ 2 h 186"/>
                <a:gd name="T8" fmla="*/ 55 w 234"/>
                <a:gd name="T9" fmla="*/ 0 h 186"/>
                <a:gd name="T10" fmla="*/ 51 w 234"/>
                <a:gd name="T11" fmla="*/ 1 h 186"/>
                <a:gd name="T12" fmla="*/ 45 w 234"/>
                <a:gd name="T13" fmla="*/ 2 h 186"/>
                <a:gd name="T14" fmla="*/ 36 w 234"/>
                <a:gd name="T15" fmla="*/ 18 h 186"/>
                <a:gd name="T16" fmla="*/ 27 w 234"/>
                <a:gd name="T17" fmla="*/ 26 h 186"/>
                <a:gd name="T18" fmla="*/ 22 w 234"/>
                <a:gd name="T19" fmla="*/ 30 h 186"/>
                <a:gd name="T20" fmla="*/ 20 w 234"/>
                <a:gd name="T21" fmla="*/ 32 h 186"/>
                <a:gd name="T22" fmla="*/ 13 w 234"/>
                <a:gd name="T23" fmla="*/ 36 h 186"/>
                <a:gd name="T24" fmla="*/ 11 w 234"/>
                <a:gd name="T25" fmla="*/ 36 h 186"/>
                <a:gd name="T26" fmla="*/ 10 w 234"/>
                <a:gd name="T27" fmla="*/ 36 h 186"/>
                <a:gd name="T28" fmla="*/ 9 w 234"/>
                <a:gd name="T29" fmla="*/ 36 h 186"/>
                <a:gd name="T30" fmla="*/ 7 w 234"/>
                <a:gd name="T31" fmla="*/ 35 h 186"/>
                <a:gd name="T32" fmla="*/ 5 w 234"/>
                <a:gd name="T33" fmla="*/ 34 h 186"/>
                <a:gd name="T34" fmla="*/ 3 w 234"/>
                <a:gd name="T35" fmla="*/ 33 h 186"/>
                <a:gd name="T36" fmla="*/ 1 w 234"/>
                <a:gd name="T37" fmla="*/ 33 h 186"/>
                <a:gd name="T38" fmla="*/ 1 w 234"/>
                <a:gd name="T39" fmla="*/ 47 h 186"/>
                <a:gd name="T40" fmla="*/ 28 w 234"/>
                <a:gd name="T41" fmla="*/ 85 h 186"/>
                <a:gd name="T42" fmla="*/ 46 w 234"/>
                <a:gd name="T43" fmla="*/ 108 h 186"/>
                <a:gd name="T44" fmla="*/ 58 w 234"/>
                <a:gd name="T45" fmla="*/ 140 h 186"/>
                <a:gd name="T46" fmla="*/ 85 w 234"/>
                <a:gd name="T47" fmla="*/ 179 h 186"/>
                <a:gd name="T48" fmla="*/ 89 w 234"/>
                <a:gd name="T49" fmla="*/ 186 h 186"/>
                <a:gd name="T50" fmla="*/ 91 w 234"/>
                <a:gd name="T51" fmla="*/ 185 h 186"/>
                <a:gd name="T52" fmla="*/ 97 w 234"/>
                <a:gd name="T53" fmla="*/ 174 h 186"/>
                <a:gd name="T54" fmla="*/ 109 w 234"/>
                <a:gd name="T55" fmla="*/ 175 h 186"/>
                <a:gd name="T56" fmla="*/ 136 w 234"/>
                <a:gd name="T57" fmla="*/ 179 h 186"/>
                <a:gd name="T58" fmla="*/ 159 w 234"/>
                <a:gd name="T59" fmla="*/ 161 h 186"/>
                <a:gd name="T60" fmla="*/ 193 w 234"/>
                <a:gd name="T61" fmla="*/ 156 h 186"/>
                <a:gd name="T62" fmla="*/ 222 w 234"/>
                <a:gd name="T63" fmla="*/ 147 h 186"/>
                <a:gd name="T64" fmla="*/ 226 w 234"/>
                <a:gd name="T65" fmla="*/ 145 h 186"/>
                <a:gd name="T66" fmla="*/ 232 w 234"/>
                <a:gd name="T67" fmla="*/ 129 h 186"/>
                <a:gd name="T68" fmla="*/ 230 w 234"/>
                <a:gd name="T69" fmla="*/ 117 h 186"/>
                <a:gd name="T70" fmla="*/ 229 w 234"/>
                <a:gd name="T71" fmla="*/ 117 h 186"/>
                <a:gd name="T72" fmla="*/ 227 w 234"/>
                <a:gd name="T73" fmla="*/ 117 h 186"/>
                <a:gd name="T74" fmla="*/ 225 w 234"/>
                <a:gd name="T75" fmla="*/ 117 h 186"/>
                <a:gd name="T76" fmla="*/ 211 w 234"/>
                <a:gd name="T77" fmla="*/ 115 h 186"/>
                <a:gd name="T78" fmla="*/ 207 w 234"/>
                <a:gd name="T79" fmla="*/ 115 h 186"/>
                <a:gd name="T80" fmla="*/ 200 w 234"/>
                <a:gd name="T81" fmla="*/ 113 h 186"/>
                <a:gd name="T82" fmla="*/ 198 w 234"/>
                <a:gd name="T83" fmla="*/ 111 h 186"/>
                <a:gd name="T84" fmla="*/ 195 w 234"/>
                <a:gd name="T85" fmla="*/ 109 h 186"/>
                <a:gd name="T86" fmla="*/ 193 w 234"/>
                <a:gd name="T87" fmla="*/ 106 h 186"/>
                <a:gd name="T88" fmla="*/ 192 w 234"/>
                <a:gd name="T89" fmla="*/ 103 h 186"/>
                <a:gd name="T90" fmla="*/ 187 w 234"/>
                <a:gd name="T91" fmla="*/ 95 h 186"/>
                <a:gd name="T92" fmla="*/ 185 w 234"/>
                <a:gd name="T93" fmla="*/ 94 h 186"/>
                <a:gd name="T94" fmla="*/ 183 w 234"/>
                <a:gd name="T95" fmla="*/ 94 h 186"/>
                <a:gd name="T96" fmla="*/ 181 w 234"/>
                <a:gd name="T97" fmla="*/ 92 h 186"/>
                <a:gd name="T98" fmla="*/ 179 w 234"/>
                <a:gd name="T99" fmla="*/ 90 h 186"/>
                <a:gd name="T100" fmla="*/ 177 w 234"/>
                <a:gd name="T101" fmla="*/ 87 h 186"/>
                <a:gd name="T102" fmla="*/ 167 w 234"/>
                <a:gd name="T103" fmla="*/ 63 h 186"/>
                <a:gd name="T104" fmla="*/ 154 w 234"/>
                <a:gd name="T105" fmla="*/ 46 h 186"/>
                <a:gd name="T106" fmla="*/ 132 w 234"/>
                <a:gd name="T107" fmla="*/ 3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4" h="186">
                  <a:moveTo>
                    <a:pt x="132" y="39"/>
                  </a:moveTo>
                  <a:cubicBezTo>
                    <a:pt x="129" y="39"/>
                    <a:pt x="126" y="39"/>
                    <a:pt x="125" y="38"/>
                  </a:cubicBezTo>
                  <a:cubicBezTo>
                    <a:pt x="125" y="38"/>
                    <a:pt x="125" y="38"/>
                    <a:pt x="124" y="38"/>
                  </a:cubicBezTo>
                  <a:cubicBezTo>
                    <a:pt x="124" y="38"/>
                    <a:pt x="123" y="38"/>
                    <a:pt x="122" y="38"/>
                  </a:cubicBezTo>
                  <a:cubicBezTo>
                    <a:pt x="122" y="38"/>
                    <a:pt x="122" y="38"/>
                    <a:pt x="122" y="38"/>
                  </a:cubicBezTo>
                  <a:cubicBezTo>
                    <a:pt x="121" y="38"/>
                    <a:pt x="121" y="38"/>
                    <a:pt x="121" y="38"/>
                  </a:cubicBezTo>
                  <a:cubicBezTo>
                    <a:pt x="121" y="38"/>
                    <a:pt x="120" y="38"/>
                    <a:pt x="120" y="38"/>
                  </a:cubicBezTo>
                  <a:cubicBezTo>
                    <a:pt x="117" y="38"/>
                    <a:pt x="110" y="37"/>
                    <a:pt x="106" y="33"/>
                  </a:cubicBezTo>
                  <a:cubicBezTo>
                    <a:pt x="101" y="29"/>
                    <a:pt x="82" y="15"/>
                    <a:pt x="79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6" y="12"/>
                    <a:pt x="74" y="11"/>
                    <a:pt x="72" y="9"/>
                  </a:cubicBezTo>
                  <a:cubicBezTo>
                    <a:pt x="69" y="7"/>
                    <a:pt x="63" y="3"/>
                    <a:pt x="60" y="2"/>
                  </a:cubicBezTo>
                  <a:cubicBezTo>
                    <a:pt x="59" y="1"/>
                    <a:pt x="58" y="1"/>
                    <a:pt x="57" y="1"/>
                  </a:cubicBezTo>
                  <a:cubicBezTo>
                    <a:pt x="57" y="1"/>
                    <a:pt x="56" y="1"/>
                    <a:pt x="56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3" y="0"/>
                    <a:pt x="52" y="1"/>
                  </a:cubicBezTo>
                  <a:cubicBezTo>
                    <a:pt x="52" y="1"/>
                    <a:pt x="52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7" y="1"/>
                    <a:pt x="46" y="1"/>
                    <a:pt x="45" y="2"/>
                  </a:cubicBezTo>
                  <a:cubicBezTo>
                    <a:pt x="44" y="3"/>
                    <a:pt x="42" y="4"/>
                    <a:pt x="37" y="4"/>
                  </a:cubicBezTo>
                  <a:cubicBezTo>
                    <a:pt x="31" y="4"/>
                    <a:pt x="28" y="7"/>
                    <a:pt x="27" y="8"/>
                  </a:cubicBezTo>
                  <a:cubicBezTo>
                    <a:pt x="30" y="10"/>
                    <a:pt x="36" y="15"/>
                    <a:pt x="36" y="18"/>
                  </a:cubicBezTo>
                  <a:cubicBezTo>
                    <a:pt x="36" y="19"/>
                    <a:pt x="36" y="20"/>
                    <a:pt x="35" y="21"/>
                  </a:cubicBezTo>
                  <a:cubicBezTo>
                    <a:pt x="34" y="21"/>
                    <a:pt x="34" y="22"/>
                    <a:pt x="33" y="23"/>
                  </a:cubicBezTo>
                  <a:cubicBezTo>
                    <a:pt x="32" y="24"/>
                    <a:pt x="30" y="26"/>
                    <a:pt x="27" y="26"/>
                  </a:cubicBezTo>
                  <a:cubicBezTo>
                    <a:pt x="22" y="26"/>
                    <a:pt x="22" y="27"/>
                    <a:pt x="22" y="28"/>
                  </a:cubicBezTo>
                  <a:cubicBezTo>
                    <a:pt x="22" y="28"/>
                    <a:pt x="22" y="29"/>
                    <a:pt x="22" y="29"/>
                  </a:cubicBezTo>
                  <a:cubicBezTo>
                    <a:pt x="22" y="29"/>
                    <a:pt x="22" y="29"/>
                    <a:pt x="22" y="30"/>
                  </a:cubicBezTo>
                  <a:cubicBezTo>
                    <a:pt x="21" y="30"/>
                    <a:pt x="21" y="30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7" y="35"/>
                    <a:pt x="15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6"/>
                    <a:pt x="8" y="35"/>
                    <a:pt x="8" y="35"/>
                  </a:cubicBezTo>
                  <a:cubicBezTo>
                    <a:pt x="8" y="35"/>
                    <a:pt x="7" y="35"/>
                    <a:pt x="7" y="35"/>
                  </a:cubicBezTo>
                  <a:cubicBezTo>
                    <a:pt x="7" y="35"/>
                    <a:pt x="7" y="35"/>
                    <a:pt x="6" y="35"/>
                  </a:cubicBezTo>
                  <a:cubicBezTo>
                    <a:pt x="6" y="35"/>
                    <a:pt x="6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4"/>
                    <a:pt x="4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1" y="32"/>
                    <a:pt x="1" y="3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7"/>
                    <a:pt x="1" y="38"/>
                    <a:pt x="1" y="40"/>
                  </a:cubicBezTo>
                  <a:cubicBezTo>
                    <a:pt x="1" y="42"/>
                    <a:pt x="1" y="46"/>
                    <a:pt x="1" y="47"/>
                  </a:cubicBezTo>
                  <a:cubicBezTo>
                    <a:pt x="3" y="47"/>
                    <a:pt x="4" y="49"/>
                    <a:pt x="6" y="51"/>
                  </a:cubicBezTo>
                  <a:cubicBezTo>
                    <a:pt x="7" y="53"/>
                    <a:pt x="9" y="56"/>
                    <a:pt x="11" y="58"/>
                  </a:cubicBezTo>
                  <a:cubicBezTo>
                    <a:pt x="16" y="63"/>
                    <a:pt x="28" y="80"/>
                    <a:pt x="28" y="85"/>
                  </a:cubicBezTo>
                  <a:cubicBezTo>
                    <a:pt x="28" y="87"/>
                    <a:pt x="29" y="91"/>
                    <a:pt x="36" y="96"/>
                  </a:cubicBezTo>
                  <a:cubicBezTo>
                    <a:pt x="40" y="99"/>
                    <a:pt x="42" y="102"/>
                    <a:pt x="43" y="105"/>
                  </a:cubicBezTo>
                  <a:cubicBezTo>
                    <a:pt x="44" y="106"/>
                    <a:pt x="45" y="108"/>
                    <a:pt x="46" y="108"/>
                  </a:cubicBezTo>
                  <a:cubicBezTo>
                    <a:pt x="49" y="111"/>
                    <a:pt x="49" y="115"/>
                    <a:pt x="49" y="119"/>
                  </a:cubicBezTo>
                  <a:cubicBezTo>
                    <a:pt x="49" y="120"/>
                    <a:pt x="49" y="121"/>
                    <a:pt x="49" y="123"/>
                  </a:cubicBezTo>
                  <a:cubicBezTo>
                    <a:pt x="50" y="129"/>
                    <a:pt x="52" y="137"/>
                    <a:pt x="58" y="140"/>
                  </a:cubicBezTo>
                  <a:cubicBezTo>
                    <a:pt x="65" y="144"/>
                    <a:pt x="69" y="149"/>
                    <a:pt x="71" y="156"/>
                  </a:cubicBezTo>
                  <a:cubicBezTo>
                    <a:pt x="74" y="163"/>
                    <a:pt x="78" y="169"/>
                    <a:pt x="81" y="172"/>
                  </a:cubicBezTo>
                  <a:cubicBezTo>
                    <a:pt x="84" y="175"/>
                    <a:pt x="84" y="177"/>
                    <a:pt x="85" y="179"/>
                  </a:cubicBezTo>
                  <a:cubicBezTo>
                    <a:pt x="85" y="180"/>
                    <a:pt x="85" y="180"/>
                    <a:pt x="85" y="181"/>
                  </a:cubicBezTo>
                  <a:cubicBezTo>
                    <a:pt x="86" y="182"/>
                    <a:pt x="87" y="184"/>
                    <a:pt x="88" y="186"/>
                  </a:cubicBezTo>
                  <a:cubicBezTo>
                    <a:pt x="89" y="186"/>
                    <a:pt x="89" y="186"/>
                    <a:pt x="89" y="186"/>
                  </a:cubicBezTo>
                  <a:cubicBezTo>
                    <a:pt x="89" y="186"/>
                    <a:pt x="90" y="186"/>
                    <a:pt x="90" y="185"/>
                  </a:cubicBezTo>
                  <a:cubicBezTo>
                    <a:pt x="90" y="185"/>
                    <a:pt x="90" y="185"/>
                    <a:pt x="90" y="185"/>
                  </a:cubicBezTo>
                  <a:cubicBezTo>
                    <a:pt x="90" y="185"/>
                    <a:pt x="91" y="185"/>
                    <a:pt x="91" y="185"/>
                  </a:cubicBezTo>
                  <a:cubicBezTo>
                    <a:pt x="91" y="185"/>
                    <a:pt x="91" y="184"/>
                    <a:pt x="90" y="184"/>
                  </a:cubicBezTo>
                  <a:cubicBezTo>
                    <a:pt x="90" y="182"/>
                    <a:pt x="90" y="180"/>
                    <a:pt x="91" y="179"/>
                  </a:cubicBezTo>
                  <a:cubicBezTo>
                    <a:pt x="92" y="177"/>
                    <a:pt x="94" y="175"/>
                    <a:pt x="97" y="174"/>
                  </a:cubicBezTo>
                  <a:cubicBezTo>
                    <a:pt x="98" y="173"/>
                    <a:pt x="99" y="174"/>
                    <a:pt x="101" y="174"/>
                  </a:cubicBezTo>
                  <a:cubicBezTo>
                    <a:pt x="102" y="175"/>
                    <a:pt x="103" y="175"/>
                    <a:pt x="105" y="175"/>
                  </a:cubicBezTo>
                  <a:cubicBezTo>
                    <a:pt x="106" y="175"/>
                    <a:pt x="107" y="175"/>
                    <a:pt x="109" y="175"/>
                  </a:cubicBezTo>
                  <a:cubicBezTo>
                    <a:pt x="109" y="175"/>
                    <a:pt x="118" y="175"/>
                    <a:pt x="120" y="177"/>
                  </a:cubicBezTo>
                  <a:cubicBezTo>
                    <a:pt x="121" y="177"/>
                    <a:pt x="123" y="177"/>
                    <a:pt x="125" y="177"/>
                  </a:cubicBezTo>
                  <a:cubicBezTo>
                    <a:pt x="130" y="177"/>
                    <a:pt x="134" y="178"/>
                    <a:pt x="136" y="179"/>
                  </a:cubicBezTo>
                  <a:cubicBezTo>
                    <a:pt x="137" y="180"/>
                    <a:pt x="138" y="180"/>
                    <a:pt x="138" y="180"/>
                  </a:cubicBezTo>
                  <a:cubicBezTo>
                    <a:pt x="140" y="180"/>
                    <a:pt x="141" y="178"/>
                    <a:pt x="141" y="177"/>
                  </a:cubicBezTo>
                  <a:cubicBezTo>
                    <a:pt x="143" y="172"/>
                    <a:pt x="158" y="162"/>
                    <a:pt x="159" y="161"/>
                  </a:cubicBezTo>
                  <a:cubicBezTo>
                    <a:pt x="161" y="160"/>
                    <a:pt x="163" y="160"/>
                    <a:pt x="169" y="160"/>
                  </a:cubicBezTo>
                  <a:cubicBezTo>
                    <a:pt x="174" y="160"/>
                    <a:pt x="179" y="160"/>
                    <a:pt x="182" y="160"/>
                  </a:cubicBezTo>
                  <a:cubicBezTo>
                    <a:pt x="184" y="159"/>
                    <a:pt x="187" y="158"/>
                    <a:pt x="193" y="156"/>
                  </a:cubicBezTo>
                  <a:cubicBezTo>
                    <a:pt x="195" y="156"/>
                    <a:pt x="196" y="155"/>
                    <a:pt x="198" y="155"/>
                  </a:cubicBezTo>
                  <a:cubicBezTo>
                    <a:pt x="207" y="152"/>
                    <a:pt x="217" y="149"/>
                    <a:pt x="222" y="147"/>
                  </a:cubicBezTo>
                  <a:cubicBezTo>
                    <a:pt x="222" y="147"/>
                    <a:pt x="222" y="147"/>
                    <a:pt x="222" y="147"/>
                  </a:cubicBezTo>
                  <a:cubicBezTo>
                    <a:pt x="223" y="146"/>
                    <a:pt x="224" y="146"/>
                    <a:pt x="224" y="146"/>
                  </a:cubicBezTo>
                  <a:cubicBezTo>
                    <a:pt x="224" y="146"/>
                    <a:pt x="225" y="146"/>
                    <a:pt x="225" y="146"/>
                  </a:cubicBezTo>
                  <a:cubicBezTo>
                    <a:pt x="225" y="146"/>
                    <a:pt x="225" y="146"/>
                    <a:pt x="226" y="145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6" y="145"/>
                    <a:pt x="227" y="145"/>
                    <a:pt x="227" y="145"/>
                  </a:cubicBezTo>
                  <a:cubicBezTo>
                    <a:pt x="228" y="144"/>
                    <a:pt x="230" y="135"/>
                    <a:pt x="232" y="129"/>
                  </a:cubicBezTo>
                  <a:cubicBezTo>
                    <a:pt x="233" y="127"/>
                    <a:pt x="233" y="126"/>
                    <a:pt x="233" y="125"/>
                  </a:cubicBezTo>
                  <a:cubicBezTo>
                    <a:pt x="234" y="124"/>
                    <a:pt x="234" y="123"/>
                    <a:pt x="234" y="123"/>
                  </a:cubicBezTo>
                  <a:cubicBezTo>
                    <a:pt x="234" y="121"/>
                    <a:pt x="231" y="117"/>
                    <a:pt x="230" y="117"/>
                  </a:cubicBezTo>
                  <a:cubicBezTo>
                    <a:pt x="230" y="117"/>
                    <a:pt x="230" y="117"/>
                    <a:pt x="229" y="117"/>
                  </a:cubicBezTo>
                  <a:cubicBezTo>
                    <a:pt x="229" y="117"/>
                    <a:pt x="229" y="117"/>
                    <a:pt x="229" y="117"/>
                  </a:cubicBezTo>
                  <a:cubicBezTo>
                    <a:pt x="229" y="117"/>
                    <a:pt x="229" y="117"/>
                    <a:pt x="229" y="117"/>
                  </a:cubicBezTo>
                  <a:cubicBezTo>
                    <a:pt x="229" y="117"/>
                    <a:pt x="229" y="117"/>
                    <a:pt x="229" y="117"/>
                  </a:cubicBezTo>
                  <a:cubicBezTo>
                    <a:pt x="229" y="117"/>
                    <a:pt x="229" y="117"/>
                    <a:pt x="229" y="117"/>
                  </a:cubicBezTo>
                  <a:cubicBezTo>
                    <a:pt x="227" y="117"/>
                    <a:pt x="227" y="117"/>
                    <a:pt x="227" y="117"/>
                  </a:cubicBezTo>
                  <a:cubicBezTo>
                    <a:pt x="227" y="117"/>
                    <a:pt x="227" y="117"/>
                    <a:pt x="227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4" y="117"/>
                    <a:pt x="224" y="117"/>
                    <a:pt x="223" y="117"/>
                  </a:cubicBezTo>
                  <a:cubicBezTo>
                    <a:pt x="220" y="116"/>
                    <a:pt x="215" y="116"/>
                    <a:pt x="211" y="115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0" y="115"/>
                    <a:pt x="210" y="115"/>
                    <a:pt x="209" y="115"/>
                  </a:cubicBezTo>
                  <a:cubicBezTo>
                    <a:pt x="209" y="115"/>
                    <a:pt x="208" y="115"/>
                    <a:pt x="208" y="115"/>
                  </a:cubicBezTo>
                  <a:cubicBezTo>
                    <a:pt x="208" y="115"/>
                    <a:pt x="207" y="115"/>
                    <a:pt x="207" y="115"/>
                  </a:cubicBezTo>
                  <a:cubicBezTo>
                    <a:pt x="204" y="114"/>
                    <a:pt x="201" y="114"/>
                    <a:pt x="200" y="114"/>
                  </a:cubicBezTo>
                  <a:cubicBezTo>
                    <a:pt x="200" y="113"/>
                    <a:pt x="200" y="113"/>
                    <a:pt x="200" y="113"/>
                  </a:cubicBezTo>
                  <a:cubicBezTo>
                    <a:pt x="200" y="113"/>
                    <a:pt x="200" y="113"/>
                    <a:pt x="200" y="113"/>
                  </a:cubicBezTo>
                  <a:cubicBezTo>
                    <a:pt x="199" y="113"/>
                    <a:pt x="199" y="113"/>
                    <a:pt x="199" y="113"/>
                  </a:cubicBezTo>
                  <a:cubicBezTo>
                    <a:pt x="199" y="112"/>
                    <a:pt x="199" y="112"/>
                    <a:pt x="198" y="112"/>
                  </a:cubicBezTo>
                  <a:cubicBezTo>
                    <a:pt x="198" y="112"/>
                    <a:pt x="198" y="112"/>
                    <a:pt x="198" y="111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7" y="110"/>
                    <a:pt x="197" y="110"/>
                    <a:pt x="196" y="110"/>
                  </a:cubicBezTo>
                  <a:cubicBezTo>
                    <a:pt x="196" y="110"/>
                    <a:pt x="196" y="109"/>
                    <a:pt x="195" y="109"/>
                  </a:cubicBezTo>
                  <a:cubicBezTo>
                    <a:pt x="195" y="109"/>
                    <a:pt x="195" y="109"/>
                    <a:pt x="195" y="108"/>
                  </a:cubicBezTo>
                  <a:cubicBezTo>
                    <a:pt x="195" y="108"/>
                    <a:pt x="194" y="108"/>
                    <a:pt x="194" y="107"/>
                  </a:cubicBezTo>
                  <a:cubicBezTo>
                    <a:pt x="194" y="107"/>
                    <a:pt x="194" y="107"/>
                    <a:pt x="193" y="106"/>
                  </a:cubicBezTo>
                  <a:cubicBezTo>
                    <a:pt x="193" y="106"/>
                    <a:pt x="193" y="106"/>
                    <a:pt x="193" y="105"/>
                  </a:cubicBezTo>
                  <a:cubicBezTo>
                    <a:pt x="193" y="105"/>
                    <a:pt x="192" y="105"/>
                    <a:pt x="192" y="104"/>
                  </a:cubicBezTo>
                  <a:cubicBezTo>
                    <a:pt x="192" y="104"/>
                    <a:pt x="192" y="103"/>
                    <a:pt x="192" y="103"/>
                  </a:cubicBezTo>
                  <a:cubicBezTo>
                    <a:pt x="192" y="103"/>
                    <a:pt x="192" y="102"/>
                    <a:pt x="191" y="102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0" y="99"/>
                    <a:pt x="188" y="97"/>
                    <a:pt x="187" y="95"/>
                  </a:cubicBezTo>
                  <a:cubicBezTo>
                    <a:pt x="187" y="95"/>
                    <a:pt x="187" y="95"/>
                    <a:pt x="187" y="95"/>
                  </a:cubicBezTo>
                  <a:cubicBezTo>
                    <a:pt x="186" y="95"/>
                    <a:pt x="186" y="95"/>
                    <a:pt x="186" y="95"/>
                  </a:cubicBezTo>
                  <a:cubicBezTo>
                    <a:pt x="186" y="95"/>
                    <a:pt x="186" y="94"/>
                    <a:pt x="185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4" y="94"/>
                    <a:pt x="184" y="94"/>
                    <a:pt x="184" y="94"/>
                  </a:cubicBezTo>
                  <a:cubicBezTo>
                    <a:pt x="184" y="94"/>
                    <a:pt x="184" y="94"/>
                    <a:pt x="183" y="94"/>
                  </a:cubicBezTo>
                  <a:cubicBezTo>
                    <a:pt x="183" y="94"/>
                    <a:pt x="183" y="94"/>
                    <a:pt x="182" y="93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2" y="93"/>
                    <a:pt x="181" y="93"/>
                    <a:pt x="181" y="92"/>
                  </a:cubicBezTo>
                  <a:cubicBezTo>
                    <a:pt x="181" y="92"/>
                    <a:pt x="181" y="92"/>
                    <a:pt x="180" y="92"/>
                  </a:cubicBezTo>
                  <a:cubicBezTo>
                    <a:pt x="180" y="92"/>
                    <a:pt x="180" y="91"/>
                    <a:pt x="179" y="91"/>
                  </a:cubicBezTo>
                  <a:cubicBezTo>
                    <a:pt x="179" y="91"/>
                    <a:pt x="179" y="91"/>
                    <a:pt x="179" y="90"/>
                  </a:cubicBezTo>
                  <a:cubicBezTo>
                    <a:pt x="179" y="90"/>
                    <a:pt x="178" y="90"/>
                    <a:pt x="178" y="89"/>
                  </a:cubicBezTo>
                  <a:cubicBezTo>
                    <a:pt x="178" y="89"/>
                    <a:pt x="178" y="89"/>
                    <a:pt x="178" y="88"/>
                  </a:cubicBezTo>
                  <a:cubicBezTo>
                    <a:pt x="178" y="88"/>
                    <a:pt x="177" y="88"/>
                    <a:pt x="177" y="87"/>
                  </a:cubicBezTo>
                  <a:cubicBezTo>
                    <a:pt x="175" y="85"/>
                    <a:pt x="171" y="80"/>
                    <a:pt x="171" y="76"/>
                  </a:cubicBezTo>
                  <a:cubicBezTo>
                    <a:pt x="170" y="74"/>
                    <a:pt x="171" y="73"/>
                    <a:pt x="171" y="73"/>
                  </a:cubicBezTo>
                  <a:cubicBezTo>
                    <a:pt x="173" y="71"/>
                    <a:pt x="170" y="66"/>
                    <a:pt x="167" y="63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59" y="57"/>
                    <a:pt x="155" y="52"/>
                    <a:pt x="154" y="49"/>
                  </a:cubicBezTo>
                  <a:cubicBezTo>
                    <a:pt x="154" y="48"/>
                    <a:pt x="154" y="47"/>
                    <a:pt x="154" y="46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2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6" name="Freeform 1170">
              <a:extLst>
                <a:ext uri="{FF2B5EF4-FFF2-40B4-BE49-F238E27FC236}">
                  <a16:creationId xmlns:a16="http://schemas.microsoft.com/office/drawing/2014/main" id="{1534183A-A60B-4389-BAB9-74A125E51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" y="2619"/>
              <a:ext cx="81" cy="91"/>
            </a:xfrm>
            <a:custGeom>
              <a:avLst/>
              <a:gdLst>
                <a:gd name="T0" fmla="*/ 35 w 85"/>
                <a:gd name="T1" fmla="*/ 24 h 95"/>
                <a:gd name="T2" fmla="*/ 36 w 85"/>
                <a:gd name="T3" fmla="*/ 24 h 95"/>
                <a:gd name="T4" fmla="*/ 37 w 85"/>
                <a:gd name="T5" fmla="*/ 25 h 95"/>
                <a:gd name="T6" fmla="*/ 37 w 85"/>
                <a:gd name="T7" fmla="*/ 25 h 95"/>
                <a:gd name="T8" fmla="*/ 38 w 85"/>
                <a:gd name="T9" fmla="*/ 26 h 95"/>
                <a:gd name="T10" fmla="*/ 38 w 85"/>
                <a:gd name="T11" fmla="*/ 27 h 95"/>
                <a:gd name="T12" fmla="*/ 39 w 85"/>
                <a:gd name="T13" fmla="*/ 27 h 95"/>
                <a:gd name="T14" fmla="*/ 40 w 85"/>
                <a:gd name="T15" fmla="*/ 28 h 95"/>
                <a:gd name="T16" fmla="*/ 40 w 85"/>
                <a:gd name="T17" fmla="*/ 29 h 95"/>
                <a:gd name="T18" fmla="*/ 40 w 85"/>
                <a:gd name="T19" fmla="*/ 30 h 95"/>
                <a:gd name="T20" fmla="*/ 41 w 85"/>
                <a:gd name="T21" fmla="*/ 31 h 95"/>
                <a:gd name="T22" fmla="*/ 41 w 85"/>
                <a:gd name="T23" fmla="*/ 31 h 95"/>
                <a:gd name="T24" fmla="*/ 41 w 85"/>
                <a:gd name="T25" fmla="*/ 32 h 95"/>
                <a:gd name="T26" fmla="*/ 42 w 85"/>
                <a:gd name="T27" fmla="*/ 33 h 95"/>
                <a:gd name="T28" fmla="*/ 42 w 85"/>
                <a:gd name="T29" fmla="*/ 34 h 95"/>
                <a:gd name="T30" fmla="*/ 33 w 85"/>
                <a:gd name="T31" fmla="*/ 59 h 95"/>
                <a:gd name="T32" fmla="*/ 32 w 85"/>
                <a:gd name="T33" fmla="*/ 60 h 95"/>
                <a:gd name="T34" fmla="*/ 32 w 85"/>
                <a:gd name="T35" fmla="*/ 60 h 95"/>
                <a:gd name="T36" fmla="*/ 31 w 85"/>
                <a:gd name="T37" fmla="*/ 60 h 95"/>
                <a:gd name="T38" fmla="*/ 30 w 85"/>
                <a:gd name="T39" fmla="*/ 60 h 95"/>
                <a:gd name="T40" fmla="*/ 26 w 85"/>
                <a:gd name="T41" fmla="*/ 62 h 95"/>
                <a:gd name="T42" fmla="*/ 25 w 85"/>
                <a:gd name="T43" fmla="*/ 62 h 95"/>
                <a:gd name="T44" fmla="*/ 23 w 85"/>
                <a:gd name="T45" fmla="*/ 63 h 95"/>
                <a:gd name="T46" fmla="*/ 22 w 85"/>
                <a:gd name="T47" fmla="*/ 64 h 95"/>
                <a:gd name="T48" fmla="*/ 19 w 85"/>
                <a:gd name="T49" fmla="*/ 65 h 95"/>
                <a:gd name="T50" fmla="*/ 19 w 85"/>
                <a:gd name="T51" fmla="*/ 65 h 95"/>
                <a:gd name="T52" fmla="*/ 0 w 85"/>
                <a:gd name="T53" fmla="*/ 71 h 95"/>
                <a:gd name="T54" fmla="*/ 10 w 85"/>
                <a:gd name="T55" fmla="*/ 91 h 95"/>
                <a:gd name="T56" fmla="*/ 11 w 85"/>
                <a:gd name="T57" fmla="*/ 93 h 95"/>
                <a:gd name="T58" fmla="*/ 11 w 85"/>
                <a:gd name="T59" fmla="*/ 93 h 95"/>
                <a:gd name="T60" fmla="*/ 12 w 85"/>
                <a:gd name="T61" fmla="*/ 95 h 95"/>
                <a:gd name="T62" fmla="*/ 13 w 85"/>
                <a:gd name="T63" fmla="*/ 95 h 95"/>
                <a:gd name="T64" fmla="*/ 26 w 85"/>
                <a:gd name="T65" fmla="*/ 92 h 95"/>
                <a:gd name="T66" fmla="*/ 32 w 85"/>
                <a:gd name="T67" fmla="*/ 91 h 95"/>
                <a:gd name="T68" fmla="*/ 33 w 85"/>
                <a:gd name="T69" fmla="*/ 90 h 95"/>
                <a:gd name="T70" fmla="*/ 35 w 85"/>
                <a:gd name="T71" fmla="*/ 83 h 95"/>
                <a:gd name="T72" fmla="*/ 43 w 85"/>
                <a:gd name="T73" fmla="*/ 81 h 95"/>
                <a:gd name="T74" fmla="*/ 46 w 85"/>
                <a:gd name="T75" fmla="*/ 81 h 95"/>
                <a:gd name="T76" fmla="*/ 48 w 85"/>
                <a:gd name="T77" fmla="*/ 81 h 95"/>
                <a:gd name="T78" fmla="*/ 50 w 85"/>
                <a:gd name="T79" fmla="*/ 78 h 95"/>
                <a:gd name="T80" fmla="*/ 56 w 85"/>
                <a:gd name="T81" fmla="*/ 70 h 95"/>
                <a:gd name="T82" fmla="*/ 60 w 85"/>
                <a:gd name="T83" fmla="*/ 69 h 95"/>
                <a:gd name="T84" fmla="*/ 62 w 85"/>
                <a:gd name="T85" fmla="*/ 69 h 95"/>
                <a:gd name="T86" fmla="*/ 67 w 85"/>
                <a:gd name="T87" fmla="*/ 51 h 95"/>
                <a:gd name="T88" fmla="*/ 75 w 85"/>
                <a:gd name="T89" fmla="*/ 47 h 95"/>
                <a:gd name="T90" fmla="*/ 80 w 85"/>
                <a:gd name="T91" fmla="*/ 38 h 95"/>
                <a:gd name="T92" fmla="*/ 84 w 85"/>
                <a:gd name="T93" fmla="*/ 33 h 95"/>
                <a:gd name="T94" fmla="*/ 85 w 85"/>
                <a:gd name="T95" fmla="*/ 30 h 95"/>
                <a:gd name="T96" fmla="*/ 85 w 85"/>
                <a:gd name="T97" fmla="*/ 30 h 95"/>
                <a:gd name="T98" fmla="*/ 74 w 85"/>
                <a:gd name="T99" fmla="*/ 17 h 95"/>
                <a:gd name="T100" fmla="*/ 70 w 85"/>
                <a:gd name="T101" fmla="*/ 16 h 95"/>
                <a:gd name="T102" fmla="*/ 56 w 85"/>
                <a:gd name="T103" fmla="*/ 10 h 95"/>
                <a:gd name="T104" fmla="*/ 49 w 85"/>
                <a:gd name="T105" fmla="*/ 0 h 95"/>
                <a:gd name="T106" fmla="*/ 47 w 85"/>
                <a:gd name="T107" fmla="*/ 1 h 95"/>
                <a:gd name="T108" fmla="*/ 44 w 85"/>
                <a:gd name="T109" fmla="*/ 1 h 95"/>
                <a:gd name="T110" fmla="*/ 44 w 85"/>
                <a:gd name="T111" fmla="*/ 8 h 95"/>
                <a:gd name="T112" fmla="*/ 37 w 85"/>
                <a:gd name="T113" fmla="*/ 18 h 95"/>
                <a:gd name="T114" fmla="*/ 35 w 85"/>
                <a:gd name="T115" fmla="*/ 24 h 95"/>
                <a:gd name="T116" fmla="*/ 35 w 85"/>
                <a:gd name="T117" fmla="*/ 2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" h="95">
                  <a:moveTo>
                    <a:pt x="35" y="24"/>
                  </a:moveTo>
                  <a:cubicBezTo>
                    <a:pt x="35" y="24"/>
                    <a:pt x="36" y="24"/>
                    <a:pt x="36" y="24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8"/>
                    <a:pt x="39" y="28"/>
                    <a:pt x="40" y="28"/>
                  </a:cubicBezTo>
                  <a:cubicBezTo>
                    <a:pt x="40" y="28"/>
                    <a:pt x="40" y="29"/>
                    <a:pt x="40" y="29"/>
                  </a:cubicBezTo>
                  <a:cubicBezTo>
                    <a:pt x="40" y="29"/>
                    <a:pt x="40" y="30"/>
                    <a:pt x="40" y="30"/>
                  </a:cubicBezTo>
                  <a:cubicBezTo>
                    <a:pt x="41" y="30"/>
                    <a:pt x="41" y="30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3"/>
                    <a:pt x="42" y="34"/>
                    <a:pt x="42" y="34"/>
                  </a:cubicBezTo>
                  <a:cubicBezTo>
                    <a:pt x="42" y="36"/>
                    <a:pt x="36" y="57"/>
                    <a:pt x="33" y="59"/>
                  </a:cubicBezTo>
                  <a:cubicBezTo>
                    <a:pt x="33" y="59"/>
                    <a:pt x="33" y="59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1" y="60"/>
                    <a:pt x="31" y="60"/>
                  </a:cubicBezTo>
                  <a:cubicBezTo>
                    <a:pt x="31" y="60"/>
                    <a:pt x="31" y="60"/>
                    <a:pt x="30" y="60"/>
                  </a:cubicBezTo>
                  <a:cubicBezTo>
                    <a:pt x="29" y="61"/>
                    <a:pt x="28" y="62"/>
                    <a:pt x="26" y="62"/>
                  </a:cubicBezTo>
                  <a:cubicBezTo>
                    <a:pt x="26" y="62"/>
                    <a:pt x="25" y="62"/>
                    <a:pt x="25" y="62"/>
                  </a:cubicBezTo>
                  <a:cubicBezTo>
                    <a:pt x="24" y="63"/>
                    <a:pt x="24" y="63"/>
                    <a:pt x="23" y="63"/>
                  </a:cubicBezTo>
                  <a:cubicBezTo>
                    <a:pt x="22" y="63"/>
                    <a:pt x="22" y="63"/>
                    <a:pt x="22" y="64"/>
                  </a:cubicBezTo>
                  <a:cubicBezTo>
                    <a:pt x="21" y="64"/>
                    <a:pt x="20" y="64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1" y="67"/>
                    <a:pt x="4" y="69"/>
                    <a:pt x="0" y="71"/>
                  </a:cubicBezTo>
                  <a:cubicBezTo>
                    <a:pt x="3" y="76"/>
                    <a:pt x="6" y="83"/>
                    <a:pt x="10" y="91"/>
                  </a:cubicBezTo>
                  <a:cubicBezTo>
                    <a:pt x="10" y="91"/>
                    <a:pt x="11" y="92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2" y="94"/>
                    <a:pt x="12" y="95"/>
                  </a:cubicBezTo>
                  <a:cubicBezTo>
                    <a:pt x="12" y="95"/>
                    <a:pt x="13" y="95"/>
                    <a:pt x="13" y="95"/>
                  </a:cubicBezTo>
                  <a:cubicBezTo>
                    <a:pt x="17" y="92"/>
                    <a:pt x="22" y="92"/>
                    <a:pt x="26" y="92"/>
                  </a:cubicBezTo>
                  <a:cubicBezTo>
                    <a:pt x="28" y="92"/>
                    <a:pt x="30" y="92"/>
                    <a:pt x="32" y="91"/>
                  </a:cubicBezTo>
                  <a:cubicBezTo>
                    <a:pt x="33" y="91"/>
                    <a:pt x="33" y="91"/>
                    <a:pt x="33" y="90"/>
                  </a:cubicBezTo>
                  <a:cubicBezTo>
                    <a:pt x="33" y="88"/>
                    <a:pt x="33" y="85"/>
                    <a:pt x="35" y="83"/>
                  </a:cubicBezTo>
                  <a:cubicBezTo>
                    <a:pt x="38" y="81"/>
                    <a:pt x="41" y="81"/>
                    <a:pt x="43" y="81"/>
                  </a:cubicBezTo>
                  <a:cubicBezTo>
                    <a:pt x="44" y="81"/>
                    <a:pt x="45" y="81"/>
                    <a:pt x="46" y="81"/>
                  </a:cubicBezTo>
                  <a:cubicBezTo>
                    <a:pt x="47" y="81"/>
                    <a:pt x="48" y="81"/>
                    <a:pt x="48" y="81"/>
                  </a:cubicBezTo>
                  <a:cubicBezTo>
                    <a:pt x="49" y="80"/>
                    <a:pt x="49" y="79"/>
                    <a:pt x="50" y="78"/>
                  </a:cubicBezTo>
                  <a:cubicBezTo>
                    <a:pt x="51" y="75"/>
                    <a:pt x="53" y="71"/>
                    <a:pt x="56" y="70"/>
                  </a:cubicBezTo>
                  <a:cubicBezTo>
                    <a:pt x="57" y="70"/>
                    <a:pt x="59" y="69"/>
                    <a:pt x="60" y="69"/>
                  </a:cubicBezTo>
                  <a:cubicBezTo>
                    <a:pt x="60" y="69"/>
                    <a:pt x="62" y="69"/>
                    <a:pt x="62" y="69"/>
                  </a:cubicBezTo>
                  <a:cubicBezTo>
                    <a:pt x="61" y="66"/>
                    <a:pt x="61" y="52"/>
                    <a:pt x="67" y="51"/>
                  </a:cubicBezTo>
                  <a:cubicBezTo>
                    <a:pt x="70" y="51"/>
                    <a:pt x="74" y="48"/>
                    <a:pt x="75" y="47"/>
                  </a:cubicBezTo>
                  <a:cubicBezTo>
                    <a:pt x="75" y="45"/>
                    <a:pt x="76" y="43"/>
                    <a:pt x="80" y="38"/>
                  </a:cubicBezTo>
                  <a:cubicBezTo>
                    <a:pt x="82" y="36"/>
                    <a:pt x="83" y="34"/>
                    <a:pt x="84" y="33"/>
                  </a:cubicBezTo>
                  <a:cubicBezTo>
                    <a:pt x="85" y="31"/>
                    <a:pt x="85" y="30"/>
                    <a:pt x="85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1" y="29"/>
                    <a:pt x="76" y="21"/>
                    <a:pt x="74" y="17"/>
                  </a:cubicBezTo>
                  <a:cubicBezTo>
                    <a:pt x="74" y="16"/>
                    <a:pt x="72" y="16"/>
                    <a:pt x="70" y="16"/>
                  </a:cubicBezTo>
                  <a:cubicBezTo>
                    <a:pt x="66" y="15"/>
                    <a:pt x="61" y="14"/>
                    <a:pt x="56" y="10"/>
                  </a:cubicBezTo>
                  <a:cubicBezTo>
                    <a:pt x="53" y="8"/>
                    <a:pt x="51" y="5"/>
                    <a:pt x="49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7" name="Freeform 1171">
              <a:extLst>
                <a:ext uri="{FF2B5EF4-FFF2-40B4-BE49-F238E27FC236}">
                  <a16:creationId xmlns:a16="http://schemas.microsoft.com/office/drawing/2014/main" id="{0488B151-CC4E-474D-87F1-40EE10B8F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2607"/>
              <a:ext cx="7" cy="13"/>
            </a:xfrm>
            <a:custGeom>
              <a:avLst/>
              <a:gdLst>
                <a:gd name="T0" fmla="*/ 6 w 7"/>
                <a:gd name="T1" fmla="*/ 1 h 13"/>
                <a:gd name="T2" fmla="*/ 5 w 7"/>
                <a:gd name="T3" fmla="*/ 0 h 13"/>
                <a:gd name="T4" fmla="*/ 5 w 7"/>
                <a:gd name="T5" fmla="*/ 0 h 13"/>
                <a:gd name="T6" fmla="*/ 0 w 7"/>
                <a:gd name="T7" fmla="*/ 9 h 13"/>
                <a:gd name="T8" fmla="*/ 0 w 7"/>
                <a:gd name="T9" fmla="*/ 10 h 13"/>
                <a:gd name="T10" fmla="*/ 0 w 7"/>
                <a:gd name="T11" fmla="*/ 10 h 13"/>
                <a:gd name="T12" fmla="*/ 0 w 7"/>
                <a:gd name="T13" fmla="*/ 11 h 13"/>
                <a:gd name="T14" fmla="*/ 1 w 7"/>
                <a:gd name="T15" fmla="*/ 12 h 13"/>
                <a:gd name="T16" fmla="*/ 1 w 7"/>
                <a:gd name="T17" fmla="*/ 12 h 13"/>
                <a:gd name="T18" fmla="*/ 3 w 7"/>
                <a:gd name="T19" fmla="*/ 13 h 13"/>
                <a:gd name="T20" fmla="*/ 3 w 7"/>
                <a:gd name="T21" fmla="*/ 13 h 13"/>
                <a:gd name="T22" fmla="*/ 4 w 7"/>
                <a:gd name="T23" fmla="*/ 13 h 13"/>
                <a:gd name="T24" fmla="*/ 5 w 7"/>
                <a:gd name="T25" fmla="*/ 11 h 13"/>
                <a:gd name="T26" fmla="*/ 6 w 7"/>
                <a:gd name="T2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3">
                  <a:moveTo>
                    <a:pt x="6" y="1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7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2"/>
                    <a:pt x="5" y="11"/>
                  </a:cubicBezTo>
                  <a:cubicBezTo>
                    <a:pt x="6" y="9"/>
                    <a:pt x="7" y="4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8" name="Freeform 1172">
              <a:extLst>
                <a:ext uri="{FF2B5EF4-FFF2-40B4-BE49-F238E27FC236}">
                  <a16:creationId xmlns:a16="http://schemas.microsoft.com/office/drawing/2014/main" id="{78FDB7C4-D419-4CB2-B8EC-E5B15B74E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" y="2604"/>
              <a:ext cx="46" cy="38"/>
            </a:xfrm>
            <a:custGeom>
              <a:avLst/>
              <a:gdLst>
                <a:gd name="T0" fmla="*/ 34 w 48"/>
                <a:gd name="T1" fmla="*/ 30 h 39"/>
                <a:gd name="T2" fmla="*/ 40 w 48"/>
                <a:gd name="T3" fmla="*/ 22 h 39"/>
                <a:gd name="T4" fmla="*/ 40 w 48"/>
                <a:gd name="T5" fmla="*/ 12 h 39"/>
                <a:gd name="T6" fmla="*/ 46 w 48"/>
                <a:gd name="T7" fmla="*/ 12 h 39"/>
                <a:gd name="T8" fmla="*/ 48 w 48"/>
                <a:gd name="T9" fmla="*/ 11 h 39"/>
                <a:gd name="T10" fmla="*/ 47 w 48"/>
                <a:gd name="T11" fmla="*/ 4 h 39"/>
                <a:gd name="T12" fmla="*/ 47 w 48"/>
                <a:gd name="T13" fmla="*/ 0 h 39"/>
                <a:gd name="T14" fmla="*/ 36 w 48"/>
                <a:gd name="T15" fmla="*/ 14 h 39"/>
                <a:gd name="T16" fmla="*/ 12 w 48"/>
                <a:gd name="T17" fmla="*/ 25 h 39"/>
                <a:gd name="T18" fmla="*/ 9 w 48"/>
                <a:gd name="T19" fmla="*/ 25 h 39"/>
                <a:gd name="T20" fmla="*/ 2 w 48"/>
                <a:gd name="T21" fmla="*/ 27 h 39"/>
                <a:gd name="T22" fmla="*/ 1 w 48"/>
                <a:gd name="T23" fmla="*/ 28 h 39"/>
                <a:gd name="T24" fmla="*/ 0 w 48"/>
                <a:gd name="T25" fmla="*/ 28 h 39"/>
                <a:gd name="T26" fmla="*/ 0 w 48"/>
                <a:gd name="T27" fmla="*/ 29 h 39"/>
                <a:gd name="T28" fmla="*/ 0 w 48"/>
                <a:gd name="T29" fmla="*/ 30 h 39"/>
                <a:gd name="T30" fmla="*/ 1 w 48"/>
                <a:gd name="T31" fmla="*/ 31 h 39"/>
                <a:gd name="T32" fmla="*/ 1 w 48"/>
                <a:gd name="T33" fmla="*/ 31 h 39"/>
                <a:gd name="T34" fmla="*/ 3 w 48"/>
                <a:gd name="T35" fmla="*/ 33 h 39"/>
                <a:gd name="T36" fmla="*/ 3 w 48"/>
                <a:gd name="T37" fmla="*/ 33 h 39"/>
                <a:gd name="T38" fmla="*/ 4 w 48"/>
                <a:gd name="T39" fmla="*/ 34 h 39"/>
                <a:gd name="T40" fmla="*/ 4 w 48"/>
                <a:gd name="T41" fmla="*/ 34 h 39"/>
                <a:gd name="T42" fmla="*/ 5 w 48"/>
                <a:gd name="T43" fmla="*/ 35 h 39"/>
                <a:gd name="T44" fmla="*/ 5 w 48"/>
                <a:gd name="T45" fmla="*/ 35 h 39"/>
                <a:gd name="T46" fmla="*/ 6 w 48"/>
                <a:gd name="T47" fmla="*/ 36 h 39"/>
                <a:gd name="T48" fmla="*/ 6 w 48"/>
                <a:gd name="T49" fmla="*/ 36 h 39"/>
                <a:gd name="T50" fmla="*/ 7 w 48"/>
                <a:gd name="T51" fmla="*/ 36 h 39"/>
                <a:gd name="T52" fmla="*/ 7 w 48"/>
                <a:gd name="T53" fmla="*/ 36 h 39"/>
                <a:gd name="T54" fmla="*/ 7 w 48"/>
                <a:gd name="T55" fmla="*/ 36 h 39"/>
                <a:gd name="T56" fmla="*/ 8 w 48"/>
                <a:gd name="T57" fmla="*/ 36 h 39"/>
                <a:gd name="T58" fmla="*/ 8 w 48"/>
                <a:gd name="T59" fmla="*/ 37 h 39"/>
                <a:gd name="T60" fmla="*/ 9 w 48"/>
                <a:gd name="T61" fmla="*/ 37 h 39"/>
                <a:gd name="T62" fmla="*/ 10 w 48"/>
                <a:gd name="T63" fmla="*/ 37 h 39"/>
                <a:gd name="T64" fmla="*/ 10 w 48"/>
                <a:gd name="T65" fmla="*/ 37 h 39"/>
                <a:gd name="T66" fmla="*/ 11 w 48"/>
                <a:gd name="T67" fmla="*/ 37 h 39"/>
                <a:gd name="T68" fmla="*/ 11 w 48"/>
                <a:gd name="T69" fmla="*/ 37 h 39"/>
                <a:gd name="T70" fmla="*/ 16 w 48"/>
                <a:gd name="T71" fmla="*/ 38 h 39"/>
                <a:gd name="T72" fmla="*/ 16 w 48"/>
                <a:gd name="T73" fmla="*/ 38 h 39"/>
                <a:gd name="T74" fmla="*/ 17 w 48"/>
                <a:gd name="T75" fmla="*/ 38 h 39"/>
                <a:gd name="T76" fmla="*/ 18 w 48"/>
                <a:gd name="T77" fmla="*/ 38 h 39"/>
                <a:gd name="T78" fmla="*/ 19 w 48"/>
                <a:gd name="T79" fmla="*/ 38 h 39"/>
                <a:gd name="T80" fmla="*/ 20 w 48"/>
                <a:gd name="T81" fmla="*/ 38 h 39"/>
                <a:gd name="T82" fmla="*/ 21 w 48"/>
                <a:gd name="T83" fmla="*/ 38 h 39"/>
                <a:gd name="T84" fmla="*/ 22 w 48"/>
                <a:gd name="T85" fmla="*/ 38 h 39"/>
                <a:gd name="T86" fmla="*/ 30 w 48"/>
                <a:gd name="T87" fmla="*/ 39 h 39"/>
                <a:gd name="T88" fmla="*/ 34 w 48"/>
                <a:gd name="T8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" h="39">
                  <a:moveTo>
                    <a:pt x="34" y="30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8"/>
                    <a:pt x="48" y="6"/>
                    <a:pt x="47" y="4"/>
                  </a:cubicBezTo>
                  <a:cubicBezTo>
                    <a:pt x="47" y="3"/>
                    <a:pt x="47" y="1"/>
                    <a:pt x="47" y="0"/>
                  </a:cubicBezTo>
                  <a:cubicBezTo>
                    <a:pt x="44" y="2"/>
                    <a:pt x="39" y="9"/>
                    <a:pt x="36" y="14"/>
                  </a:cubicBezTo>
                  <a:cubicBezTo>
                    <a:pt x="32" y="21"/>
                    <a:pt x="21" y="26"/>
                    <a:pt x="12" y="25"/>
                  </a:cubicBezTo>
                  <a:cubicBezTo>
                    <a:pt x="11" y="25"/>
                    <a:pt x="10" y="25"/>
                    <a:pt x="9" y="25"/>
                  </a:cubicBezTo>
                  <a:cubicBezTo>
                    <a:pt x="5" y="25"/>
                    <a:pt x="3" y="26"/>
                    <a:pt x="2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" y="30"/>
                    <a:pt x="1" y="30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32"/>
                    <a:pt x="2" y="32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4" y="37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9"/>
                    <a:pt x="28" y="39"/>
                    <a:pt x="30" y="39"/>
                  </a:cubicBezTo>
                  <a:lnTo>
                    <a:pt x="3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9" name="Freeform 1173">
              <a:extLst>
                <a:ext uri="{FF2B5EF4-FFF2-40B4-BE49-F238E27FC236}">
                  <a16:creationId xmlns:a16="http://schemas.microsoft.com/office/drawing/2014/main" id="{274EC850-48B5-4BBC-8789-E50595566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" y="2468"/>
              <a:ext cx="100" cy="99"/>
            </a:xfrm>
            <a:custGeom>
              <a:avLst/>
              <a:gdLst>
                <a:gd name="T0" fmla="*/ 64 w 105"/>
                <a:gd name="T1" fmla="*/ 6 h 103"/>
                <a:gd name="T2" fmla="*/ 63 w 105"/>
                <a:gd name="T3" fmla="*/ 6 h 103"/>
                <a:gd name="T4" fmla="*/ 54 w 105"/>
                <a:gd name="T5" fmla="*/ 2 h 103"/>
                <a:gd name="T6" fmla="*/ 49 w 105"/>
                <a:gd name="T7" fmla="*/ 1 h 103"/>
                <a:gd name="T8" fmla="*/ 43 w 105"/>
                <a:gd name="T9" fmla="*/ 0 h 103"/>
                <a:gd name="T10" fmla="*/ 42 w 105"/>
                <a:gd name="T11" fmla="*/ 1 h 103"/>
                <a:gd name="T12" fmla="*/ 43 w 105"/>
                <a:gd name="T13" fmla="*/ 1 h 103"/>
                <a:gd name="T14" fmla="*/ 43 w 105"/>
                <a:gd name="T15" fmla="*/ 1 h 103"/>
                <a:gd name="T16" fmla="*/ 40 w 105"/>
                <a:gd name="T17" fmla="*/ 4 h 103"/>
                <a:gd name="T18" fmla="*/ 27 w 105"/>
                <a:gd name="T19" fmla="*/ 13 h 103"/>
                <a:gd name="T20" fmla="*/ 28 w 105"/>
                <a:gd name="T21" fmla="*/ 23 h 103"/>
                <a:gd name="T22" fmla="*/ 24 w 105"/>
                <a:gd name="T23" fmla="*/ 38 h 103"/>
                <a:gd name="T24" fmla="*/ 23 w 105"/>
                <a:gd name="T25" fmla="*/ 39 h 103"/>
                <a:gd name="T26" fmla="*/ 0 w 105"/>
                <a:gd name="T27" fmla="*/ 51 h 103"/>
                <a:gd name="T28" fmla="*/ 1 w 105"/>
                <a:gd name="T29" fmla="*/ 53 h 103"/>
                <a:gd name="T30" fmla="*/ 2 w 105"/>
                <a:gd name="T31" fmla="*/ 57 h 103"/>
                <a:gd name="T32" fmla="*/ 2 w 105"/>
                <a:gd name="T33" fmla="*/ 60 h 103"/>
                <a:gd name="T34" fmla="*/ 3 w 105"/>
                <a:gd name="T35" fmla="*/ 63 h 103"/>
                <a:gd name="T36" fmla="*/ 3 w 105"/>
                <a:gd name="T37" fmla="*/ 65 h 103"/>
                <a:gd name="T38" fmla="*/ 5 w 105"/>
                <a:gd name="T39" fmla="*/ 65 h 103"/>
                <a:gd name="T40" fmla="*/ 7 w 105"/>
                <a:gd name="T41" fmla="*/ 64 h 103"/>
                <a:gd name="T42" fmla="*/ 8 w 105"/>
                <a:gd name="T43" fmla="*/ 64 h 103"/>
                <a:gd name="T44" fmla="*/ 11 w 105"/>
                <a:gd name="T45" fmla="*/ 65 h 103"/>
                <a:gd name="T46" fmla="*/ 27 w 105"/>
                <a:gd name="T47" fmla="*/ 74 h 103"/>
                <a:gd name="T48" fmla="*/ 34 w 105"/>
                <a:gd name="T49" fmla="*/ 78 h 103"/>
                <a:gd name="T50" fmla="*/ 73 w 105"/>
                <a:gd name="T51" fmla="*/ 102 h 103"/>
                <a:gd name="T52" fmla="*/ 74 w 105"/>
                <a:gd name="T53" fmla="*/ 102 h 103"/>
                <a:gd name="T54" fmla="*/ 75 w 105"/>
                <a:gd name="T55" fmla="*/ 102 h 103"/>
                <a:gd name="T56" fmla="*/ 77 w 105"/>
                <a:gd name="T57" fmla="*/ 102 h 103"/>
                <a:gd name="T58" fmla="*/ 85 w 105"/>
                <a:gd name="T59" fmla="*/ 103 h 103"/>
                <a:gd name="T60" fmla="*/ 86 w 105"/>
                <a:gd name="T61" fmla="*/ 101 h 103"/>
                <a:gd name="T62" fmla="*/ 87 w 105"/>
                <a:gd name="T63" fmla="*/ 99 h 103"/>
                <a:gd name="T64" fmla="*/ 88 w 105"/>
                <a:gd name="T65" fmla="*/ 97 h 103"/>
                <a:gd name="T66" fmla="*/ 88 w 105"/>
                <a:gd name="T67" fmla="*/ 96 h 103"/>
                <a:gd name="T68" fmla="*/ 89 w 105"/>
                <a:gd name="T69" fmla="*/ 95 h 103"/>
                <a:gd name="T70" fmla="*/ 89 w 105"/>
                <a:gd name="T71" fmla="*/ 95 h 103"/>
                <a:gd name="T72" fmla="*/ 89 w 105"/>
                <a:gd name="T73" fmla="*/ 94 h 103"/>
                <a:gd name="T74" fmla="*/ 90 w 105"/>
                <a:gd name="T75" fmla="*/ 93 h 103"/>
                <a:gd name="T76" fmla="*/ 98 w 105"/>
                <a:gd name="T77" fmla="*/ 89 h 103"/>
                <a:gd name="T78" fmla="*/ 100 w 105"/>
                <a:gd name="T79" fmla="*/ 90 h 103"/>
                <a:gd name="T80" fmla="*/ 102 w 105"/>
                <a:gd name="T81" fmla="*/ 91 h 103"/>
                <a:gd name="T82" fmla="*/ 104 w 105"/>
                <a:gd name="T83" fmla="*/ 93 h 103"/>
                <a:gd name="T84" fmla="*/ 105 w 105"/>
                <a:gd name="T85" fmla="*/ 92 h 103"/>
                <a:gd name="T86" fmla="*/ 103 w 105"/>
                <a:gd name="T87" fmla="*/ 90 h 103"/>
                <a:gd name="T88" fmla="*/ 101 w 105"/>
                <a:gd name="T89" fmla="*/ 88 h 103"/>
                <a:gd name="T90" fmla="*/ 100 w 105"/>
                <a:gd name="T91" fmla="*/ 86 h 103"/>
                <a:gd name="T92" fmla="*/ 100 w 105"/>
                <a:gd name="T93" fmla="*/ 84 h 103"/>
                <a:gd name="T94" fmla="*/ 96 w 105"/>
                <a:gd name="T95" fmla="*/ 77 h 103"/>
                <a:gd name="T96" fmla="*/ 98 w 105"/>
                <a:gd name="T97" fmla="*/ 70 h 103"/>
                <a:gd name="T98" fmla="*/ 93 w 105"/>
                <a:gd name="T99" fmla="*/ 64 h 103"/>
                <a:gd name="T100" fmla="*/ 87 w 105"/>
                <a:gd name="T101" fmla="*/ 62 h 103"/>
                <a:gd name="T102" fmla="*/ 85 w 105"/>
                <a:gd name="T103" fmla="*/ 61 h 103"/>
                <a:gd name="T104" fmla="*/ 83 w 105"/>
                <a:gd name="T105" fmla="*/ 59 h 103"/>
                <a:gd name="T106" fmla="*/ 81 w 105"/>
                <a:gd name="T107" fmla="*/ 58 h 103"/>
                <a:gd name="T108" fmla="*/ 80 w 105"/>
                <a:gd name="T109" fmla="*/ 55 h 103"/>
                <a:gd name="T110" fmla="*/ 79 w 105"/>
                <a:gd name="T111" fmla="*/ 53 h 103"/>
                <a:gd name="T112" fmla="*/ 72 w 105"/>
                <a:gd name="T113" fmla="*/ 41 h 103"/>
                <a:gd name="T114" fmla="*/ 75 w 105"/>
                <a:gd name="T115" fmla="*/ 32 h 103"/>
                <a:gd name="T116" fmla="*/ 78 w 105"/>
                <a:gd name="T117" fmla="*/ 25 h 103"/>
                <a:gd name="T118" fmla="*/ 78 w 105"/>
                <a:gd name="T119" fmla="*/ 21 h 103"/>
                <a:gd name="T120" fmla="*/ 68 w 105"/>
                <a:gd name="T121" fmla="*/ 11 h 103"/>
                <a:gd name="T122" fmla="*/ 65 w 105"/>
                <a:gd name="T123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5" h="103">
                  <a:moveTo>
                    <a:pt x="65" y="6"/>
                  </a:moveTo>
                  <a:cubicBezTo>
                    <a:pt x="65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3" y="6"/>
                  </a:cubicBezTo>
                  <a:cubicBezTo>
                    <a:pt x="62" y="6"/>
                    <a:pt x="60" y="5"/>
                    <a:pt x="58" y="4"/>
                  </a:cubicBezTo>
                  <a:cubicBezTo>
                    <a:pt x="57" y="3"/>
                    <a:pt x="55" y="2"/>
                    <a:pt x="54" y="2"/>
                  </a:cubicBezTo>
                  <a:cubicBezTo>
                    <a:pt x="54" y="2"/>
                    <a:pt x="53" y="3"/>
                    <a:pt x="53" y="3"/>
                  </a:cubicBezTo>
                  <a:cubicBezTo>
                    <a:pt x="51" y="3"/>
                    <a:pt x="50" y="2"/>
                    <a:pt x="49" y="1"/>
                  </a:cubicBezTo>
                  <a:cubicBezTo>
                    <a:pt x="48" y="1"/>
                    <a:pt x="46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28" y="11"/>
                    <a:pt x="27" y="13"/>
                  </a:cubicBezTo>
                  <a:cubicBezTo>
                    <a:pt x="27" y="14"/>
                    <a:pt x="27" y="15"/>
                    <a:pt x="28" y="17"/>
                  </a:cubicBezTo>
                  <a:cubicBezTo>
                    <a:pt x="28" y="19"/>
                    <a:pt x="29" y="21"/>
                    <a:pt x="28" y="23"/>
                  </a:cubicBezTo>
                  <a:cubicBezTo>
                    <a:pt x="27" y="24"/>
                    <a:pt x="27" y="28"/>
                    <a:pt x="27" y="30"/>
                  </a:cubicBezTo>
                  <a:cubicBezTo>
                    <a:pt x="28" y="32"/>
                    <a:pt x="25" y="36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18" y="42"/>
                    <a:pt x="9" y="47"/>
                    <a:pt x="0" y="5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1" y="54"/>
                    <a:pt x="1" y="54"/>
                    <a:pt x="1" y="55"/>
                  </a:cubicBezTo>
                  <a:cubicBezTo>
                    <a:pt x="1" y="56"/>
                    <a:pt x="1" y="56"/>
                    <a:pt x="2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1"/>
                    <a:pt x="3" y="61"/>
                  </a:cubicBezTo>
                  <a:cubicBezTo>
                    <a:pt x="3" y="62"/>
                    <a:pt x="3" y="62"/>
                    <a:pt x="3" y="63"/>
                  </a:cubicBezTo>
                  <a:cubicBezTo>
                    <a:pt x="3" y="63"/>
                    <a:pt x="3" y="63"/>
                    <a:pt x="3" y="64"/>
                  </a:cubicBezTo>
                  <a:cubicBezTo>
                    <a:pt x="3" y="64"/>
                    <a:pt x="3" y="64"/>
                    <a:pt x="3" y="65"/>
                  </a:cubicBezTo>
                  <a:cubicBezTo>
                    <a:pt x="4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6" y="65"/>
                    <a:pt x="6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9" y="65"/>
                    <a:pt x="9" y="65"/>
                  </a:cubicBezTo>
                  <a:cubicBezTo>
                    <a:pt x="9" y="65"/>
                    <a:pt x="10" y="65"/>
                    <a:pt x="11" y="65"/>
                  </a:cubicBezTo>
                  <a:cubicBezTo>
                    <a:pt x="13" y="65"/>
                    <a:pt x="18" y="68"/>
                    <a:pt x="24" y="72"/>
                  </a:cubicBezTo>
                  <a:cubicBezTo>
                    <a:pt x="25" y="73"/>
                    <a:pt x="26" y="73"/>
                    <a:pt x="27" y="74"/>
                  </a:cubicBezTo>
                  <a:cubicBezTo>
                    <a:pt x="30" y="76"/>
                    <a:pt x="33" y="77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40" y="81"/>
                    <a:pt x="57" y="95"/>
                    <a:pt x="61" y="98"/>
                  </a:cubicBezTo>
                  <a:cubicBezTo>
                    <a:pt x="65" y="101"/>
                    <a:pt x="71" y="102"/>
                    <a:pt x="73" y="102"/>
                  </a:cubicBezTo>
                  <a:cubicBezTo>
                    <a:pt x="73" y="102"/>
                    <a:pt x="74" y="102"/>
                    <a:pt x="74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2"/>
                    <a:pt x="75" y="102"/>
                    <a:pt x="75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75" y="102"/>
                    <a:pt x="76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9" y="103"/>
                    <a:pt x="82" y="103"/>
                    <a:pt x="85" y="103"/>
                  </a:cubicBezTo>
                  <a:cubicBezTo>
                    <a:pt x="85" y="103"/>
                    <a:pt x="85" y="103"/>
                    <a:pt x="85" y="102"/>
                  </a:cubicBezTo>
                  <a:cubicBezTo>
                    <a:pt x="86" y="102"/>
                    <a:pt x="86" y="102"/>
                    <a:pt x="86" y="101"/>
                  </a:cubicBezTo>
                  <a:cubicBezTo>
                    <a:pt x="86" y="101"/>
                    <a:pt x="86" y="100"/>
                    <a:pt x="86" y="100"/>
                  </a:cubicBezTo>
                  <a:cubicBezTo>
                    <a:pt x="87" y="100"/>
                    <a:pt x="87" y="99"/>
                    <a:pt x="87" y="99"/>
                  </a:cubicBezTo>
                  <a:cubicBezTo>
                    <a:pt x="87" y="99"/>
                    <a:pt x="87" y="98"/>
                    <a:pt x="87" y="98"/>
                  </a:cubicBezTo>
                  <a:cubicBezTo>
                    <a:pt x="87" y="98"/>
                    <a:pt x="88" y="97"/>
                    <a:pt x="88" y="97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96"/>
                    <a:pt x="88" y="96"/>
                    <a:pt x="89" y="96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4"/>
                    <a:pt x="89" y="94"/>
                  </a:cubicBezTo>
                  <a:cubicBezTo>
                    <a:pt x="89" y="94"/>
                    <a:pt x="89" y="94"/>
                    <a:pt x="89" y="94"/>
                  </a:cubicBezTo>
                  <a:cubicBezTo>
                    <a:pt x="89" y="94"/>
                    <a:pt x="89" y="94"/>
                    <a:pt x="90" y="94"/>
                  </a:cubicBezTo>
                  <a:cubicBezTo>
                    <a:pt x="90" y="94"/>
                    <a:pt x="90" y="93"/>
                    <a:pt x="90" y="93"/>
                  </a:cubicBezTo>
                  <a:cubicBezTo>
                    <a:pt x="91" y="92"/>
                    <a:pt x="92" y="90"/>
                    <a:pt x="96" y="89"/>
                  </a:cubicBezTo>
                  <a:cubicBezTo>
                    <a:pt x="97" y="89"/>
                    <a:pt x="97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1" y="90"/>
                    <a:pt x="101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2"/>
                    <a:pt x="103" y="92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5" y="92"/>
                    <a:pt x="105" y="92"/>
                  </a:cubicBezTo>
                  <a:cubicBezTo>
                    <a:pt x="105" y="92"/>
                    <a:pt x="105" y="92"/>
                    <a:pt x="105" y="92"/>
                  </a:cubicBezTo>
                  <a:cubicBezTo>
                    <a:pt x="104" y="91"/>
                    <a:pt x="104" y="91"/>
                    <a:pt x="103" y="90"/>
                  </a:cubicBezTo>
                  <a:cubicBezTo>
                    <a:pt x="103" y="90"/>
                    <a:pt x="103" y="90"/>
                    <a:pt x="103" y="90"/>
                  </a:cubicBezTo>
                  <a:cubicBezTo>
                    <a:pt x="102" y="89"/>
                    <a:pt x="102" y="88"/>
                    <a:pt x="101" y="88"/>
                  </a:cubicBezTo>
                  <a:cubicBezTo>
                    <a:pt x="101" y="88"/>
                    <a:pt x="101" y="88"/>
                    <a:pt x="101" y="87"/>
                  </a:cubicBezTo>
                  <a:cubicBezTo>
                    <a:pt x="101" y="87"/>
                    <a:pt x="101" y="86"/>
                    <a:pt x="100" y="86"/>
                  </a:cubicBezTo>
                  <a:cubicBezTo>
                    <a:pt x="100" y="86"/>
                    <a:pt x="100" y="86"/>
                    <a:pt x="100" y="85"/>
                  </a:cubicBezTo>
                  <a:cubicBezTo>
                    <a:pt x="100" y="85"/>
                    <a:pt x="100" y="84"/>
                    <a:pt x="100" y="84"/>
                  </a:cubicBezTo>
                  <a:cubicBezTo>
                    <a:pt x="100" y="83"/>
                    <a:pt x="100" y="82"/>
                    <a:pt x="98" y="80"/>
                  </a:cubicBezTo>
                  <a:cubicBezTo>
                    <a:pt x="97" y="79"/>
                    <a:pt x="96" y="78"/>
                    <a:pt x="96" y="77"/>
                  </a:cubicBezTo>
                  <a:cubicBezTo>
                    <a:pt x="96" y="75"/>
                    <a:pt x="96" y="74"/>
                    <a:pt x="97" y="72"/>
                  </a:cubicBezTo>
                  <a:cubicBezTo>
                    <a:pt x="97" y="72"/>
                    <a:pt x="98" y="71"/>
                    <a:pt x="98" y="70"/>
                  </a:cubicBezTo>
                  <a:cubicBezTo>
                    <a:pt x="97" y="69"/>
                    <a:pt x="96" y="68"/>
                    <a:pt x="96" y="67"/>
                  </a:cubicBezTo>
                  <a:cubicBezTo>
                    <a:pt x="95" y="65"/>
                    <a:pt x="94" y="64"/>
                    <a:pt x="93" y="64"/>
                  </a:cubicBezTo>
                  <a:cubicBezTo>
                    <a:pt x="93" y="64"/>
                    <a:pt x="93" y="64"/>
                    <a:pt x="92" y="64"/>
                  </a:cubicBezTo>
                  <a:cubicBezTo>
                    <a:pt x="91" y="63"/>
                    <a:pt x="89" y="63"/>
                    <a:pt x="87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ubicBezTo>
                    <a:pt x="85" y="61"/>
                    <a:pt x="85" y="61"/>
                    <a:pt x="85" y="61"/>
                  </a:cubicBezTo>
                  <a:cubicBezTo>
                    <a:pt x="84" y="60"/>
                    <a:pt x="83" y="60"/>
                    <a:pt x="83" y="59"/>
                  </a:cubicBezTo>
                  <a:cubicBezTo>
                    <a:pt x="82" y="59"/>
                    <a:pt x="82" y="59"/>
                    <a:pt x="82" y="58"/>
                  </a:cubicBezTo>
                  <a:cubicBezTo>
                    <a:pt x="82" y="58"/>
                    <a:pt x="81" y="58"/>
                    <a:pt x="81" y="58"/>
                  </a:cubicBezTo>
                  <a:cubicBezTo>
                    <a:pt x="81" y="57"/>
                    <a:pt x="80" y="57"/>
                    <a:pt x="80" y="57"/>
                  </a:cubicBezTo>
                  <a:cubicBezTo>
                    <a:pt x="80" y="56"/>
                    <a:pt x="80" y="56"/>
                    <a:pt x="80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4"/>
                    <a:pt x="79" y="54"/>
                    <a:pt x="79" y="53"/>
                  </a:cubicBezTo>
                  <a:cubicBezTo>
                    <a:pt x="79" y="52"/>
                    <a:pt x="78" y="51"/>
                    <a:pt x="75" y="49"/>
                  </a:cubicBezTo>
                  <a:cubicBezTo>
                    <a:pt x="73" y="48"/>
                    <a:pt x="72" y="43"/>
                    <a:pt x="72" y="41"/>
                  </a:cubicBezTo>
                  <a:cubicBezTo>
                    <a:pt x="71" y="38"/>
                    <a:pt x="72" y="36"/>
                    <a:pt x="74" y="36"/>
                  </a:cubicBezTo>
                  <a:cubicBezTo>
                    <a:pt x="74" y="35"/>
                    <a:pt x="74" y="33"/>
                    <a:pt x="75" y="32"/>
                  </a:cubicBezTo>
                  <a:cubicBezTo>
                    <a:pt x="75" y="30"/>
                    <a:pt x="76" y="27"/>
                    <a:pt x="78" y="26"/>
                  </a:cubicBezTo>
                  <a:cubicBezTo>
                    <a:pt x="78" y="26"/>
                    <a:pt x="78" y="26"/>
                    <a:pt x="78" y="25"/>
                  </a:cubicBezTo>
                  <a:cubicBezTo>
                    <a:pt x="78" y="24"/>
                    <a:pt x="78" y="23"/>
                    <a:pt x="78" y="21"/>
                  </a:cubicBezTo>
                  <a:cubicBezTo>
                    <a:pt x="79" y="21"/>
                    <a:pt x="78" y="21"/>
                    <a:pt x="78" y="21"/>
                  </a:cubicBezTo>
                  <a:cubicBezTo>
                    <a:pt x="78" y="20"/>
                    <a:pt x="77" y="20"/>
                    <a:pt x="76" y="20"/>
                  </a:cubicBezTo>
                  <a:cubicBezTo>
                    <a:pt x="72" y="20"/>
                    <a:pt x="68" y="15"/>
                    <a:pt x="68" y="11"/>
                  </a:cubicBezTo>
                  <a:cubicBezTo>
                    <a:pt x="68" y="10"/>
                    <a:pt x="66" y="8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0" name="Freeform 1174">
              <a:extLst>
                <a:ext uri="{FF2B5EF4-FFF2-40B4-BE49-F238E27FC236}">
                  <a16:creationId xmlns:a16="http://schemas.microsoft.com/office/drawing/2014/main" id="{D3F5D4E0-E796-402E-9045-A88022E17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2" y="2557"/>
              <a:ext cx="15" cy="15"/>
            </a:xfrm>
            <a:custGeom>
              <a:avLst/>
              <a:gdLst>
                <a:gd name="T0" fmla="*/ 4 w 16"/>
                <a:gd name="T1" fmla="*/ 11 h 16"/>
                <a:gd name="T2" fmla="*/ 5 w 16"/>
                <a:gd name="T3" fmla="*/ 11 h 16"/>
                <a:gd name="T4" fmla="*/ 5 w 16"/>
                <a:gd name="T5" fmla="*/ 11 h 16"/>
                <a:gd name="T6" fmla="*/ 11 w 16"/>
                <a:gd name="T7" fmla="*/ 16 h 16"/>
                <a:gd name="T8" fmla="*/ 16 w 16"/>
                <a:gd name="T9" fmla="*/ 16 h 16"/>
                <a:gd name="T10" fmla="*/ 15 w 16"/>
                <a:gd name="T11" fmla="*/ 14 h 16"/>
                <a:gd name="T12" fmla="*/ 12 w 16"/>
                <a:gd name="T13" fmla="*/ 4 h 16"/>
                <a:gd name="T14" fmla="*/ 12 w 16"/>
                <a:gd name="T15" fmla="*/ 3 h 16"/>
                <a:gd name="T16" fmla="*/ 12 w 16"/>
                <a:gd name="T17" fmla="*/ 3 h 16"/>
                <a:gd name="T18" fmla="*/ 11 w 16"/>
                <a:gd name="T19" fmla="*/ 2 h 16"/>
                <a:gd name="T20" fmla="*/ 10 w 16"/>
                <a:gd name="T21" fmla="*/ 1 h 16"/>
                <a:gd name="T22" fmla="*/ 10 w 16"/>
                <a:gd name="T23" fmla="*/ 1 h 16"/>
                <a:gd name="T24" fmla="*/ 9 w 16"/>
                <a:gd name="T25" fmla="*/ 1 h 16"/>
                <a:gd name="T26" fmla="*/ 8 w 16"/>
                <a:gd name="T27" fmla="*/ 0 h 16"/>
                <a:gd name="T28" fmla="*/ 7 w 16"/>
                <a:gd name="T29" fmla="*/ 0 h 16"/>
                <a:gd name="T30" fmla="*/ 5 w 16"/>
                <a:gd name="T31" fmla="*/ 2 h 16"/>
                <a:gd name="T32" fmla="*/ 3 w 16"/>
                <a:gd name="T33" fmla="*/ 4 h 16"/>
                <a:gd name="T34" fmla="*/ 3 w 16"/>
                <a:gd name="T35" fmla="*/ 4 h 16"/>
                <a:gd name="T36" fmla="*/ 3 w 16"/>
                <a:gd name="T37" fmla="*/ 4 h 16"/>
                <a:gd name="T38" fmla="*/ 3 w 16"/>
                <a:gd name="T39" fmla="*/ 4 h 16"/>
                <a:gd name="T40" fmla="*/ 3 w 16"/>
                <a:gd name="T41" fmla="*/ 5 h 16"/>
                <a:gd name="T42" fmla="*/ 3 w 16"/>
                <a:gd name="T43" fmla="*/ 5 h 16"/>
                <a:gd name="T44" fmla="*/ 3 w 16"/>
                <a:gd name="T45" fmla="*/ 5 h 16"/>
                <a:gd name="T46" fmla="*/ 2 w 16"/>
                <a:gd name="T47" fmla="*/ 6 h 16"/>
                <a:gd name="T48" fmla="*/ 2 w 16"/>
                <a:gd name="T49" fmla="*/ 6 h 16"/>
                <a:gd name="T50" fmla="*/ 2 w 16"/>
                <a:gd name="T51" fmla="*/ 7 h 16"/>
                <a:gd name="T52" fmla="*/ 1 w 16"/>
                <a:gd name="T53" fmla="*/ 8 h 16"/>
                <a:gd name="T54" fmla="*/ 1 w 16"/>
                <a:gd name="T55" fmla="*/ 9 h 16"/>
                <a:gd name="T56" fmla="*/ 0 w 16"/>
                <a:gd name="T57" fmla="*/ 10 h 16"/>
                <a:gd name="T58" fmla="*/ 0 w 16"/>
                <a:gd name="T59" fmla="*/ 11 h 16"/>
                <a:gd name="T60" fmla="*/ 0 w 16"/>
                <a:gd name="T61" fmla="*/ 11 h 16"/>
                <a:gd name="T62" fmla="*/ 4 w 16"/>
                <a:gd name="T6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16">
                  <a:moveTo>
                    <a:pt x="4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5"/>
                    <a:pt x="15" y="14"/>
                  </a:cubicBezTo>
                  <a:cubicBezTo>
                    <a:pt x="13" y="9"/>
                    <a:pt x="12" y="6"/>
                    <a:pt x="12" y="4"/>
                  </a:cubicBezTo>
                  <a:cubicBezTo>
                    <a:pt x="12" y="4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10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1"/>
                    <a:pt x="4" y="11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1" name="Freeform 1175">
              <a:extLst>
                <a:ext uri="{FF2B5EF4-FFF2-40B4-BE49-F238E27FC236}">
                  <a16:creationId xmlns:a16="http://schemas.microsoft.com/office/drawing/2014/main" id="{C75C4879-77AA-4FC6-8EF1-9332247A7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" y="2363"/>
              <a:ext cx="182" cy="106"/>
            </a:xfrm>
            <a:custGeom>
              <a:avLst/>
              <a:gdLst>
                <a:gd name="T0" fmla="*/ 3 w 191"/>
                <a:gd name="T1" fmla="*/ 54 h 110"/>
                <a:gd name="T2" fmla="*/ 8 w 191"/>
                <a:gd name="T3" fmla="*/ 54 h 110"/>
                <a:gd name="T4" fmla="*/ 8 w 191"/>
                <a:gd name="T5" fmla="*/ 51 h 110"/>
                <a:gd name="T6" fmla="*/ 22 w 191"/>
                <a:gd name="T7" fmla="*/ 39 h 110"/>
                <a:gd name="T8" fmla="*/ 36 w 191"/>
                <a:gd name="T9" fmla="*/ 39 h 110"/>
                <a:gd name="T10" fmla="*/ 49 w 191"/>
                <a:gd name="T11" fmla="*/ 55 h 110"/>
                <a:gd name="T12" fmla="*/ 69 w 191"/>
                <a:gd name="T13" fmla="*/ 60 h 110"/>
                <a:gd name="T14" fmla="*/ 75 w 191"/>
                <a:gd name="T15" fmla="*/ 73 h 110"/>
                <a:gd name="T16" fmla="*/ 99 w 191"/>
                <a:gd name="T17" fmla="*/ 88 h 110"/>
                <a:gd name="T18" fmla="*/ 110 w 191"/>
                <a:gd name="T19" fmla="*/ 96 h 110"/>
                <a:gd name="T20" fmla="*/ 122 w 191"/>
                <a:gd name="T21" fmla="*/ 106 h 110"/>
                <a:gd name="T22" fmla="*/ 131 w 191"/>
                <a:gd name="T23" fmla="*/ 110 h 110"/>
                <a:gd name="T24" fmla="*/ 134 w 191"/>
                <a:gd name="T25" fmla="*/ 110 h 110"/>
                <a:gd name="T26" fmla="*/ 134 w 191"/>
                <a:gd name="T27" fmla="*/ 106 h 110"/>
                <a:gd name="T28" fmla="*/ 137 w 191"/>
                <a:gd name="T29" fmla="*/ 103 h 110"/>
                <a:gd name="T30" fmla="*/ 137 w 191"/>
                <a:gd name="T31" fmla="*/ 92 h 110"/>
                <a:gd name="T32" fmla="*/ 138 w 191"/>
                <a:gd name="T33" fmla="*/ 78 h 110"/>
                <a:gd name="T34" fmla="*/ 146 w 191"/>
                <a:gd name="T35" fmla="*/ 71 h 110"/>
                <a:gd name="T36" fmla="*/ 159 w 191"/>
                <a:gd name="T37" fmla="*/ 63 h 110"/>
                <a:gd name="T38" fmla="*/ 170 w 191"/>
                <a:gd name="T39" fmla="*/ 63 h 110"/>
                <a:gd name="T40" fmla="*/ 170 w 191"/>
                <a:gd name="T41" fmla="*/ 63 h 110"/>
                <a:gd name="T42" fmla="*/ 170 w 191"/>
                <a:gd name="T43" fmla="*/ 65 h 110"/>
                <a:gd name="T44" fmla="*/ 169 w 191"/>
                <a:gd name="T45" fmla="*/ 66 h 110"/>
                <a:gd name="T46" fmla="*/ 167 w 191"/>
                <a:gd name="T47" fmla="*/ 70 h 110"/>
                <a:gd name="T48" fmla="*/ 170 w 191"/>
                <a:gd name="T49" fmla="*/ 70 h 110"/>
                <a:gd name="T50" fmla="*/ 172 w 191"/>
                <a:gd name="T51" fmla="*/ 70 h 110"/>
                <a:gd name="T52" fmla="*/ 175 w 191"/>
                <a:gd name="T53" fmla="*/ 69 h 110"/>
                <a:gd name="T54" fmla="*/ 181 w 191"/>
                <a:gd name="T55" fmla="*/ 68 h 110"/>
                <a:gd name="T56" fmla="*/ 191 w 191"/>
                <a:gd name="T57" fmla="*/ 64 h 110"/>
                <a:gd name="T58" fmla="*/ 166 w 191"/>
                <a:gd name="T59" fmla="*/ 57 h 110"/>
                <a:gd name="T60" fmla="*/ 164 w 191"/>
                <a:gd name="T61" fmla="*/ 55 h 110"/>
                <a:gd name="T62" fmla="*/ 162 w 191"/>
                <a:gd name="T63" fmla="*/ 54 h 110"/>
                <a:gd name="T64" fmla="*/ 160 w 191"/>
                <a:gd name="T65" fmla="*/ 54 h 110"/>
                <a:gd name="T66" fmla="*/ 142 w 191"/>
                <a:gd name="T67" fmla="*/ 67 h 110"/>
                <a:gd name="T68" fmla="*/ 127 w 191"/>
                <a:gd name="T69" fmla="*/ 59 h 110"/>
                <a:gd name="T70" fmla="*/ 113 w 191"/>
                <a:gd name="T71" fmla="*/ 44 h 110"/>
                <a:gd name="T72" fmla="*/ 106 w 191"/>
                <a:gd name="T73" fmla="*/ 31 h 110"/>
                <a:gd name="T74" fmla="*/ 75 w 191"/>
                <a:gd name="T75" fmla="*/ 28 h 110"/>
                <a:gd name="T76" fmla="*/ 64 w 191"/>
                <a:gd name="T77" fmla="*/ 26 h 110"/>
                <a:gd name="T78" fmla="*/ 62 w 191"/>
                <a:gd name="T79" fmla="*/ 24 h 110"/>
                <a:gd name="T80" fmla="*/ 60 w 191"/>
                <a:gd name="T81" fmla="*/ 21 h 110"/>
                <a:gd name="T82" fmla="*/ 57 w 191"/>
                <a:gd name="T83" fmla="*/ 19 h 110"/>
                <a:gd name="T84" fmla="*/ 54 w 191"/>
                <a:gd name="T85" fmla="*/ 15 h 110"/>
                <a:gd name="T86" fmla="*/ 34 w 191"/>
                <a:gd name="T87" fmla="*/ 14 h 110"/>
                <a:gd name="T88" fmla="*/ 34 w 191"/>
                <a:gd name="T89" fmla="*/ 7 h 110"/>
                <a:gd name="T90" fmla="*/ 27 w 191"/>
                <a:gd name="T91" fmla="*/ 15 h 110"/>
                <a:gd name="T92" fmla="*/ 0 w 191"/>
                <a:gd name="T93" fmla="*/ 5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1" h="110">
                  <a:moveTo>
                    <a:pt x="0" y="53"/>
                  </a:moveTo>
                  <a:cubicBezTo>
                    <a:pt x="1" y="54"/>
                    <a:pt x="2" y="54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5" y="55"/>
                    <a:pt x="6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8" y="55"/>
                    <a:pt x="8" y="54"/>
                  </a:cubicBezTo>
                  <a:cubicBezTo>
                    <a:pt x="8" y="54"/>
                    <a:pt x="8" y="53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48"/>
                    <a:pt x="14" y="43"/>
                    <a:pt x="18" y="43"/>
                  </a:cubicBezTo>
                  <a:cubicBezTo>
                    <a:pt x="19" y="43"/>
                    <a:pt x="19" y="43"/>
                    <a:pt x="19" y="42"/>
                  </a:cubicBezTo>
                  <a:cubicBezTo>
                    <a:pt x="20" y="41"/>
                    <a:pt x="20" y="39"/>
                    <a:pt x="22" y="39"/>
                  </a:cubicBezTo>
                  <a:cubicBezTo>
                    <a:pt x="23" y="39"/>
                    <a:pt x="25" y="38"/>
                    <a:pt x="25" y="38"/>
                  </a:cubicBezTo>
                  <a:cubicBezTo>
                    <a:pt x="25" y="37"/>
                    <a:pt x="26" y="36"/>
                    <a:pt x="28" y="36"/>
                  </a:cubicBezTo>
                  <a:cubicBezTo>
                    <a:pt x="31" y="36"/>
                    <a:pt x="35" y="38"/>
                    <a:pt x="36" y="39"/>
                  </a:cubicBezTo>
                  <a:cubicBezTo>
                    <a:pt x="37" y="40"/>
                    <a:pt x="40" y="41"/>
                    <a:pt x="43" y="41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8" y="43"/>
                    <a:pt x="49" y="52"/>
                    <a:pt x="49" y="55"/>
                  </a:cubicBezTo>
                  <a:cubicBezTo>
                    <a:pt x="51" y="55"/>
                    <a:pt x="57" y="55"/>
                    <a:pt x="60" y="55"/>
                  </a:cubicBezTo>
                  <a:cubicBezTo>
                    <a:pt x="62" y="55"/>
                    <a:pt x="64" y="56"/>
                    <a:pt x="64" y="56"/>
                  </a:cubicBezTo>
                  <a:cubicBezTo>
                    <a:pt x="67" y="56"/>
                    <a:pt x="68" y="58"/>
                    <a:pt x="69" y="60"/>
                  </a:cubicBezTo>
                  <a:cubicBezTo>
                    <a:pt x="69" y="61"/>
                    <a:pt x="70" y="63"/>
                    <a:pt x="70" y="64"/>
                  </a:cubicBezTo>
                  <a:cubicBezTo>
                    <a:pt x="71" y="64"/>
                    <a:pt x="71" y="65"/>
                    <a:pt x="72" y="66"/>
                  </a:cubicBezTo>
                  <a:cubicBezTo>
                    <a:pt x="74" y="69"/>
                    <a:pt x="75" y="71"/>
                    <a:pt x="75" y="73"/>
                  </a:cubicBezTo>
                  <a:cubicBezTo>
                    <a:pt x="76" y="74"/>
                    <a:pt x="78" y="75"/>
                    <a:pt x="80" y="76"/>
                  </a:cubicBezTo>
                  <a:cubicBezTo>
                    <a:pt x="83" y="78"/>
                    <a:pt x="85" y="80"/>
                    <a:pt x="87" y="81"/>
                  </a:cubicBezTo>
                  <a:cubicBezTo>
                    <a:pt x="88" y="84"/>
                    <a:pt x="93" y="86"/>
                    <a:pt x="99" y="88"/>
                  </a:cubicBezTo>
                  <a:cubicBezTo>
                    <a:pt x="101" y="89"/>
                    <a:pt x="104" y="91"/>
                    <a:pt x="106" y="93"/>
                  </a:cubicBezTo>
                  <a:cubicBezTo>
                    <a:pt x="107" y="94"/>
                    <a:pt x="109" y="96"/>
                    <a:pt x="110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3" y="96"/>
                    <a:pt x="119" y="99"/>
                    <a:pt x="121" y="99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2" y="106"/>
                    <a:pt x="122" y="106"/>
                    <a:pt x="122" y="106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25" y="106"/>
                    <a:pt x="127" y="107"/>
                    <a:pt x="128" y="108"/>
                  </a:cubicBezTo>
                  <a:cubicBezTo>
                    <a:pt x="129" y="109"/>
                    <a:pt x="130" y="110"/>
                    <a:pt x="131" y="110"/>
                  </a:cubicBezTo>
                  <a:cubicBezTo>
                    <a:pt x="131" y="110"/>
                    <a:pt x="132" y="110"/>
                    <a:pt x="132" y="110"/>
                  </a:cubicBezTo>
                  <a:cubicBezTo>
                    <a:pt x="132" y="110"/>
                    <a:pt x="133" y="110"/>
                    <a:pt x="133" y="110"/>
                  </a:cubicBezTo>
                  <a:cubicBezTo>
                    <a:pt x="133" y="110"/>
                    <a:pt x="133" y="110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09"/>
                    <a:pt x="134" y="109"/>
                    <a:pt x="134" y="109"/>
                  </a:cubicBezTo>
                  <a:cubicBezTo>
                    <a:pt x="134" y="108"/>
                    <a:pt x="134" y="107"/>
                    <a:pt x="134" y="106"/>
                  </a:cubicBezTo>
                  <a:cubicBezTo>
                    <a:pt x="135" y="106"/>
                    <a:pt x="135" y="106"/>
                    <a:pt x="135" y="105"/>
                  </a:cubicBezTo>
                  <a:cubicBezTo>
                    <a:pt x="135" y="105"/>
                    <a:pt x="136" y="104"/>
                    <a:pt x="136" y="103"/>
                  </a:cubicBezTo>
                  <a:cubicBezTo>
                    <a:pt x="136" y="103"/>
                    <a:pt x="136" y="103"/>
                    <a:pt x="137" y="103"/>
                  </a:cubicBezTo>
                  <a:cubicBezTo>
                    <a:pt x="137" y="102"/>
                    <a:pt x="138" y="101"/>
                    <a:pt x="139" y="100"/>
                  </a:cubicBezTo>
                  <a:cubicBezTo>
                    <a:pt x="139" y="100"/>
                    <a:pt x="139" y="100"/>
                    <a:pt x="138" y="98"/>
                  </a:cubicBezTo>
                  <a:cubicBezTo>
                    <a:pt x="137" y="96"/>
                    <a:pt x="136" y="94"/>
                    <a:pt x="137" y="92"/>
                  </a:cubicBezTo>
                  <a:cubicBezTo>
                    <a:pt x="137" y="91"/>
                    <a:pt x="135" y="90"/>
                    <a:pt x="134" y="89"/>
                  </a:cubicBezTo>
                  <a:cubicBezTo>
                    <a:pt x="132" y="87"/>
                    <a:pt x="129" y="86"/>
                    <a:pt x="130" y="83"/>
                  </a:cubicBezTo>
                  <a:cubicBezTo>
                    <a:pt x="131" y="80"/>
                    <a:pt x="134" y="79"/>
                    <a:pt x="138" y="78"/>
                  </a:cubicBezTo>
                  <a:cubicBezTo>
                    <a:pt x="139" y="78"/>
                    <a:pt x="141" y="78"/>
                    <a:pt x="142" y="77"/>
                  </a:cubicBezTo>
                  <a:cubicBezTo>
                    <a:pt x="142" y="77"/>
                    <a:pt x="142" y="77"/>
                    <a:pt x="142" y="75"/>
                  </a:cubicBezTo>
                  <a:cubicBezTo>
                    <a:pt x="142" y="74"/>
                    <a:pt x="143" y="71"/>
                    <a:pt x="146" y="71"/>
                  </a:cubicBezTo>
                  <a:cubicBezTo>
                    <a:pt x="147" y="71"/>
                    <a:pt x="148" y="70"/>
                    <a:pt x="150" y="66"/>
                  </a:cubicBezTo>
                  <a:cubicBezTo>
                    <a:pt x="150" y="64"/>
                    <a:pt x="152" y="63"/>
                    <a:pt x="156" y="64"/>
                  </a:cubicBezTo>
                  <a:cubicBezTo>
                    <a:pt x="157" y="64"/>
                    <a:pt x="158" y="64"/>
                    <a:pt x="159" y="63"/>
                  </a:cubicBezTo>
                  <a:cubicBezTo>
                    <a:pt x="161" y="62"/>
                    <a:pt x="164" y="60"/>
                    <a:pt x="166" y="60"/>
                  </a:cubicBezTo>
                  <a:cubicBezTo>
                    <a:pt x="168" y="60"/>
                    <a:pt x="169" y="62"/>
                    <a:pt x="169" y="62"/>
                  </a:cubicBezTo>
                  <a:cubicBezTo>
                    <a:pt x="170" y="62"/>
                    <a:pt x="170" y="62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6"/>
                    <a:pt x="169" y="66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7"/>
                    <a:pt x="169" y="67"/>
                    <a:pt x="169" y="68"/>
                  </a:cubicBezTo>
                  <a:cubicBezTo>
                    <a:pt x="169" y="68"/>
                    <a:pt x="169" y="68"/>
                    <a:pt x="168" y="68"/>
                  </a:cubicBezTo>
                  <a:cubicBezTo>
                    <a:pt x="168" y="69"/>
                    <a:pt x="168" y="70"/>
                    <a:pt x="167" y="70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68" y="70"/>
                    <a:pt x="169" y="70"/>
                    <a:pt x="169" y="70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1" y="70"/>
                    <a:pt x="172" y="70"/>
                    <a:pt x="172" y="70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3" y="70"/>
                    <a:pt x="173" y="69"/>
                    <a:pt x="174" y="69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9"/>
                    <a:pt x="174" y="69"/>
                    <a:pt x="175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6" y="68"/>
                    <a:pt x="178" y="68"/>
                    <a:pt x="181" y="68"/>
                  </a:cubicBezTo>
                  <a:cubicBezTo>
                    <a:pt x="182" y="68"/>
                    <a:pt x="183" y="68"/>
                    <a:pt x="184" y="68"/>
                  </a:cubicBezTo>
                  <a:cubicBezTo>
                    <a:pt x="185" y="68"/>
                    <a:pt x="185" y="68"/>
                    <a:pt x="186" y="68"/>
                  </a:cubicBezTo>
                  <a:cubicBezTo>
                    <a:pt x="187" y="65"/>
                    <a:pt x="189" y="64"/>
                    <a:pt x="191" y="64"/>
                  </a:cubicBezTo>
                  <a:cubicBezTo>
                    <a:pt x="186" y="60"/>
                    <a:pt x="181" y="57"/>
                    <a:pt x="178" y="57"/>
                  </a:cubicBezTo>
                  <a:cubicBezTo>
                    <a:pt x="177" y="59"/>
                    <a:pt x="175" y="60"/>
                    <a:pt x="172" y="60"/>
                  </a:cubicBezTo>
                  <a:cubicBezTo>
                    <a:pt x="170" y="60"/>
                    <a:pt x="168" y="59"/>
                    <a:pt x="166" y="57"/>
                  </a:cubicBezTo>
                  <a:cubicBezTo>
                    <a:pt x="166" y="57"/>
                    <a:pt x="166" y="57"/>
                    <a:pt x="166" y="57"/>
                  </a:cubicBezTo>
                  <a:cubicBezTo>
                    <a:pt x="165" y="56"/>
                    <a:pt x="165" y="56"/>
                    <a:pt x="164" y="55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4" y="55"/>
                    <a:pt x="164" y="54"/>
                    <a:pt x="163" y="54"/>
                  </a:cubicBezTo>
                  <a:cubicBezTo>
                    <a:pt x="163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1" y="54"/>
                    <a:pt x="161" y="54"/>
                  </a:cubicBezTo>
                  <a:cubicBezTo>
                    <a:pt x="161" y="54"/>
                    <a:pt x="161" y="54"/>
                    <a:pt x="160" y="54"/>
                  </a:cubicBezTo>
                  <a:cubicBezTo>
                    <a:pt x="160" y="54"/>
                    <a:pt x="160" y="54"/>
                    <a:pt x="160" y="54"/>
                  </a:cubicBezTo>
                  <a:cubicBezTo>
                    <a:pt x="159" y="54"/>
                    <a:pt x="159" y="54"/>
                    <a:pt x="158" y="55"/>
                  </a:cubicBezTo>
                  <a:cubicBezTo>
                    <a:pt x="151" y="57"/>
                    <a:pt x="148" y="61"/>
                    <a:pt x="148" y="62"/>
                  </a:cubicBezTo>
                  <a:cubicBezTo>
                    <a:pt x="147" y="65"/>
                    <a:pt x="144" y="67"/>
                    <a:pt x="142" y="67"/>
                  </a:cubicBezTo>
                  <a:cubicBezTo>
                    <a:pt x="140" y="67"/>
                    <a:pt x="139" y="66"/>
                    <a:pt x="138" y="64"/>
                  </a:cubicBezTo>
                  <a:cubicBezTo>
                    <a:pt x="138" y="62"/>
                    <a:pt x="133" y="60"/>
                    <a:pt x="130" y="60"/>
                  </a:cubicBezTo>
                  <a:cubicBezTo>
                    <a:pt x="129" y="59"/>
                    <a:pt x="128" y="59"/>
                    <a:pt x="127" y="59"/>
                  </a:cubicBezTo>
                  <a:cubicBezTo>
                    <a:pt x="124" y="59"/>
                    <a:pt x="120" y="59"/>
                    <a:pt x="119" y="55"/>
                  </a:cubicBezTo>
                  <a:cubicBezTo>
                    <a:pt x="119" y="54"/>
                    <a:pt x="118" y="52"/>
                    <a:pt x="117" y="51"/>
                  </a:cubicBezTo>
                  <a:cubicBezTo>
                    <a:pt x="115" y="49"/>
                    <a:pt x="113" y="46"/>
                    <a:pt x="113" y="44"/>
                  </a:cubicBezTo>
                  <a:cubicBezTo>
                    <a:pt x="113" y="43"/>
                    <a:pt x="113" y="41"/>
                    <a:pt x="113" y="40"/>
                  </a:cubicBezTo>
                  <a:cubicBezTo>
                    <a:pt x="113" y="37"/>
                    <a:pt x="113" y="35"/>
                    <a:pt x="112" y="35"/>
                  </a:cubicBezTo>
                  <a:cubicBezTo>
                    <a:pt x="109" y="34"/>
                    <a:pt x="108" y="32"/>
                    <a:pt x="106" y="31"/>
                  </a:cubicBezTo>
                  <a:cubicBezTo>
                    <a:pt x="105" y="29"/>
                    <a:pt x="104" y="28"/>
                    <a:pt x="103" y="28"/>
                  </a:cubicBezTo>
                  <a:cubicBezTo>
                    <a:pt x="82" y="28"/>
                    <a:pt x="81" y="27"/>
                    <a:pt x="80" y="27"/>
                  </a:cubicBezTo>
                  <a:cubicBezTo>
                    <a:pt x="79" y="27"/>
                    <a:pt x="77" y="28"/>
                    <a:pt x="75" y="28"/>
                  </a:cubicBezTo>
                  <a:cubicBezTo>
                    <a:pt x="73" y="28"/>
                    <a:pt x="70" y="29"/>
                    <a:pt x="68" y="29"/>
                  </a:cubicBezTo>
                  <a:cubicBezTo>
                    <a:pt x="65" y="29"/>
                    <a:pt x="64" y="28"/>
                    <a:pt x="64" y="27"/>
                  </a:cubicBezTo>
                  <a:cubicBezTo>
                    <a:pt x="64" y="27"/>
                    <a:pt x="64" y="26"/>
                    <a:pt x="64" y="26"/>
                  </a:cubicBezTo>
                  <a:cubicBezTo>
                    <a:pt x="63" y="26"/>
                    <a:pt x="63" y="26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3"/>
                    <a:pt x="61" y="23"/>
                  </a:cubicBezTo>
                  <a:cubicBezTo>
                    <a:pt x="61" y="23"/>
                    <a:pt x="61" y="23"/>
                    <a:pt x="61" y="22"/>
                  </a:cubicBezTo>
                  <a:cubicBezTo>
                    <a:pt x="60" y="22"/>
                    <a:pt x="60" y="22"/>
                    <a:pt x="60" y="21"/>
                  </a:cubicBezTo>
                  <a:cubicBezTo>
                    <a:pt x="59" y="21"/>
                    <a:pt x="59" y="21"/>
                    <a:pt x="59" y="20"/>
                  </a:cubicBezTo>
                  <a:cubicBezTo>
                    <a:pt x="59" y="20"/>
                    <a:pt x="58" y="20"/>
                    <a:pt x="58" y="19"/>
                  </a:cubicBezTo>
                  <a:cubicBezTo>
                    <a:pt x="58" y="19"/>
                    <a:pt x="57" y="19"/>
                    <a:pt x="57" y="19"/>
                  </a:cubicBezTo>
                  <a:cubicBezTo>
                    <a:pt x="57" y="18"/>
                    <a:pt x="56" y="18"/>
                    <a:pt x="56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4" y="16"/>
                    <a:pt x="54" y="15"/>
                  </a:cubicBezTo>
                  <a:cubicBezTo>
                    <a:pt x="53" y="16"/>
                    <a:pt x="52" y="17"/>
                    <a:pt x="51" y="18"/>
                  </a:cubicBezTo>
                  <a:cubicBezTo>
                    <a:pt x="44" y="23"/>
                    <a:pt x="37" y="24"/>
                    <a:pt x="34" y="20"/>
                  </a:cubicBezTo>
                  <a:cubicBezTo>
                    <a:pt x="33" y="19"/>
                    <a:pt x="33" y="17"/>
                    <a:pt x="34" y="14"/>
                  </a:cubicBezTo>
                  <a:cubicBezTo>
                    <a:pt x="36" y="8"/>
                    <a:pt x="36" y="2"/>
                    <a:pt x="35" y="1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1"/>
                    <a:pt x="34" y="5"/>
                    <a:pt x="34" y="7"/>
                  </a:cubicBezTo>
                  <a:cubicBezTo>
                    <a:pt x="33" y="12"/>
                    <a:pt x="33" y="16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8" y="16"/>
                    <a:pt x="27" y="15"/>
                  </a:cubicBezTo>
                  <a:cubicBezTo>
                    <a:pt x="25" y="12"/>
                    <a:pt x="24" y="5"/>
                    <a:pt x="25" y="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2" name="Freeform 1176">
              <a:extLst>
                <a:ext uri="{FF2B5EF4-FFF2-40B4-BE49-F238E27FC236}">
                  <a16:creationId xmlns:a16="http://schemas.microsoft.com/office/drawing/2014/main" id="{FF92F617-01A4-4162-8F27-494E07004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" y="2688"/>
              <a:ext cx="110" cy="65"/>
            </a:xfrm>
            <a:custGeom>
              <a:avLst/>
              <a:gdLst>
                <a:gd name="T0" fmla="*/ 94 w 115"/>
                <a:gd name="T1" fmla="*/ 2 h 68"/>
                <a:gd name="T2" fmla="*/ 84 w 115"/>
                <a:gd name="T3" fmla="*/ 3 h 68"/>
                <a:gd name="T4" fmla="*/ 80 w 115"/>
                <a:gd name="T5" fmla="*/ 3 h 68"/>
                <a:gd name="T6" fmla="*/ 72 w 115"/>
                <a:gd name="T7" fmla="*/ 4 h 68"/>
                <a:gd name="T8" fmla="*/ 56 w 115"/>
                <a:gd name="T9" fmla="*/ 18 h 68"/>
                <a:gd name="T10" fmla="*/ 49 w 115"/>
                <a:gd name="T11" fmla="*/ 23 h 68"/>
                <a:gd name="T12" fmla="*/ 45 w 115"/>
                <a:gd name="T13" fmla="*/ 21 h 68"/>
                <a:gd name="T14" fmla="*/ 35 w 115"/>
                <a:gd name="T15" fmla="*/ 20 h 68"/>
                <a:gd name="T16" fmla="*/ 29 w 115"/>
                <a:gd name="T17" fmla="*/ 19 h 68"/>
                <a:gd name="T18" fmla="*/ 20 w 115"/>
                <a:gd name="T19" fmla="*/ 18 h 68"/>
                <a:gd name="T20" fmla="*/ 17 w 115"/>
                <a:gd name="T21" fmla="*/ 18 h 68"/>
                <a:gd name="T22" fmla="*/ 10 w 115"/>
                <a:gd name="T23" fmla="*/ 17 h 68"/>
                <a:gd name="T24" fmla="*/ 9 w 115"/>
                <a:gd name="T25" fmla="*/ 17 h 68"/>
                <a:gd name="T26" fmla="*/ 5 w 115"/>
                <a:gd name="T27" fmla="*/ 20 h 68"/>
                <a:gd name="T28" fmla="*/ 5 w 115"/>
                <a:gd name="T29" fmla="*/ 22 h 68"/>
                <a:gd name="T30" fmla="*/ 5 w 115"/>
                <a:gd name="T31" fmla="*/ 26 h 68"/>
                <a:gd name="T32" fmla="*/ 5 w 115"/>
                <a:gd name="T33" fmla="*/ 26 h 68"/>
                <a:gd name="T34" fmla="*/ 5 w 115"/>
                <a:gd name="T35" fmla="*/ 26 h 68"/>
                <a:gd name="T36" fmla="*/ 5 w 115"/>
                <a:gd name="T37" fmla="*/ 26 h 68"/>
                <a:gd name="T38" fmla="*/ 5 w 115"/>
                <a:gd name="T39" fmla="*/ 26 h 68"/>
                <a:gd name="T40" fmla="*/ 5 w 115"/>
                <a:gd name="T41" fmla="*/ 27 h 68"/>
                <a:gd name="T42" fmla="*/ 5 w 115"/>
                <a:gd name="T43" fmla="*/ 27 h 68"/>
                <a:gd name="T44" fmla="*/ 4 w 115"/>
                <a:gd name="T45" fmla="*/ 27 h 68"/>
                <a:gd name="T46" fmla="*/ 4 w 115"/>
                <a:gd name="T47" fmla="*/ 27 h 68"/>
                <a:gd name="T48" fmla="*/ 4 w 115"/>
                <a:gd name="T49" fmla="*/ 27 h 68"/>
                <a:gd name="T50" fmla="*/ 3 w 115"/>
                <a:gd name="T51" fmla="*/ 28 h 68"/>
                <a:gd name="T52" fmla="*/ 3 w 115"/>
                <a:gd name="T53" fmla="*/ 28 h 68"/>
                <a:gd name="T54" fmla="*/ 2 w 115"/>
                <a:gd name="T55" fmla="*/ 28 h 68"/>
                <a:gd name="T56" fmla="*/ 2 w 115"/>
                <a:gd name="T57" fmla="*/ 28 h 68"/>
                <a:gd name="T58" fmla="*/ 1 w 115"/>
                <a:gd name="T59" fmla="*/ 29 h 68"/>
                <a:gd name="T60" fmla="*/ 1 w 115"/>
                <a:gd name="T61" fmla="*/ 35 h 68"/>
                <a:gd name="T62" fmla="*/ 4 w 115"/>
                <a:gd name="T63" fmla="*/ 52 h 68"/>
                <a:gd name="T64" fmla="*/ 7 w 115"/>
                <a:gd name="T65" fmla="*/ 64 h 68"/>
                <a:gd name="T66" fmla="*/ 8 w 115"/>
                <a:gd name="T67" fmla="*/ 68 h 68"/>
                <a:gd name="T68" fmla="*/ 8 w 115"/>
                <a:gd name="T69" fmla="*/ 68 h 68"/>
                <a:gd name="T70" fmla="*/ 12 w 115"/>
                <a:gd name="T71" fmla="*/ 68 h 68"/>
                <a:gd name="T72" fmla="*/ 26 w 115"/>
                <a:gd name="T73" fmla="*/ 65 h 68"/>
                <a:gd name="T74" fmla="*/ 42 w 115"/>
                <a:gd name="T75" fmla="*/ 60 h 68"/>
                <a:gd name="T76" fmla="*/ 52 w 115"/>
                <a:gd name="T77" fmla="*/ 55 h 68"/>
                <a:gd name="T78" fmla="*/ 65 w 115"/>
                <a:gd name="T79" fmla="*/ 53 h 68"/>
                <a:gd name="T80" fmla="*/ 65 w 115"/>
                <a:gd name="T81" fmla="*/ 53 h 68"/>
                <a:gd name="T82" fmla="*/ 72 w 115"/>
                <a:gd name="T83" fmla="*/ 48 h 68"/>
                <a:gd name="T84" fmla="*/ 72 w 115"/>
                <a:gd name="T85" fmla="*/ 47 h 68"/>
                <a:gd name="T86" fmla="*/ 87 w 115"/>
                <a:gd name="T87" fmla="*/ 42 h 68"/>
                <a:gd name="T88" fmla="*/ 97 w 115"/>
                <a:gd name="T89" fmla="*/ 39 h 68"/>
                <a:gd name="T90" fmla="*/ 105 w 115"/>
                <a:gd name="T91" fmla="*/ 32 h 68"/>
                <a:gd name="T92" fmla="*/ 107 w 115"/>
                <a:gd name="T93" fmla="*/ 28 h 68"/>
                <a:gd name="T94" fmla="*/ 113 w 115"/>
                <a:gd name="T95" fmla="*/ 25 h 68"/>
                <a:gd name="T96" fmla="*/ 115 w 115"/>
                <a:gd name="T97" fmla="*/ 25 h 68"/>
                <a:gd name="T98" fmla="*/ 107 w 115"/>
                <a:gd name="T99" fmla="*/ 8 h 68"/>
                <a:gd name="T100" fmla="*/ 106 w 115"/>
                <a:gd name="T101" fmla="*/ 5 h 68"/>
                <a:gd name="T102" fmla="*/ 106 w 115"/>
                <a:gd name="T103" fmla="*/ 5 h 68"/>
                <a:gd name="T104" fmla="*/ 105 w 115"/>
                <a:gd name="T105" fmla="*/ 2 h 68"/>
                <a:gd name="T106" fmla="*/ 104 w 115"/>
                <a:gd name="T107" fmla="*/ 2 h 68"/>
                <a:gd name="T108" fmla="*/ 104 w 115"/>
                <a:gd name="T109" fmla="*/ 0 h 68"/>
                <a:gd name="T110" fmla="*/ 103 w 115"/>
                <a:gd name="T111" fmla="*/ 0 h 68"/>
                <a:gd name="T112" fmla="*/ 94 w 115"/>
                <a:gd name="T113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5" h="68">
                  <a:moveTo>
                    <a:pt x="94" y="2"/>
                  </a:moveTo>
                  <a:cubicBezTo>
                    <a:pt x="91" y="3"/>
                    <a:pt x="88" y="3"/>
                    <a:pt x="84" y="3"/>
                  </a:cubicBezTo>
                  <a:cubicBezTo>
                    <a:pt x="83" y="3"/>
                    <a:pt x="81" y="3"/>
                    <a:pt x="80" y="3"/>
                  </a:cubicBezTo>
                  <a:cubicBezTo>
                    <a:pt x="77" y="3"/>
                    <a:pt x="73" y="3"/>
                    <a:pt x="72" y="4"/>
                  </a:cubicBezTo>
                  <a:cubicBezTo>
                    <a:pt x="70" y="5"/>
                    <a:pt x="57" y="14"/>
                    <a:pt x="56" y="18"/>
                  </a:cubicBezTo>
                  <a:cubicBezTo>
                    <a:pt x="54" y="22"/>
                    <a:pt x="51" y="23"/>
                    <a:pt x="49" y="23"/>
                  </a:cubicBezTo>
                  <a:cubicBezTo>
                    <a:pt x="48" y="23"/>
                    <a:pt x="46" y="22"/>
                    <a:pt x="45" y="21"/>
                  </a:cubicBezTo>
                  <a:cubicBezTo>
                    <a:pt x="44" y="20"/>
                    <a:pt x="38" y="20"/>
                    <a:pt x="35" y="20"/>
                  </a:cubicBezTo>
                  <a:cubicBezTo>
                    <a:pt x="31" y="20"/>
                    <a:pt x="30" y="20"/>
                    <a:pt x="29" y="19"/>
                  </a:cubicBezTo>
                  <a:cubicBezTo>
                    <a:pt x="28" y="18"/>
                    <a:pt x="24" y="18"/>
                    <a:pt x="20" y="18"/>
                  </a:cubicBezTo>
                  <a:cubicBezTo>
                    <a:pt x="19" y="18"/>
                    <a:pt x="18" y="18"/>
                    <a:pt x="17" y="18"/>
                  </a:cubicBezTo>
                  <a:cubicBezTo>
                    <a:pt x="14" y="18"/>
                    <a:pt x="12" y="18"/>
                    <a:pt x="10" y="17"/>
                  </a:cubicBezTo>
                  <a:cubicBezTo>
                    <a:pt x="10" y="17"/>
                    <a:pt x="9" y="17"/>
                    <a:pt x="9" y="17"/>
                  </a:cubicBezTo>
                  <a:cubicBezTo>
                    <a:pt x="8" y="17"/>
                    <a:pt x="6" y="18"/>
                    <a:pt x="5" y="20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6" y="23"/>
                    <a:pt x="6" y="25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1" y="29"/>
                    <a:pt x="1" y="29"/>
                  </a:cubicBezTo>
                  <a:cubicBezTo>
                    <a:pt x="2" y="31"/>
                    <a:pt x="2" y="34"/>
                    <a:pt x="1" y="35"/>
                  </a:cubicBezTo>
                  <a:cubicBezTo>
                    <a:pt x="0" y="38"/>
                    <a:pt x="1" y="47"/>
                    <a:pt x="4" y="52"/>
                  </a:cubicBezTo>
                  <a:cubicBezTo>
                    <a:pt x="7" y="55"/>
                    <a:pt x="7" y="60"/>
                    <a:pt x="7" y="64"/>
                  </a:cubicBezTo>
                  <a:cubicBezTo>
                    <a:pt x="8" y="65"/>
                    <a:pt x="8" y="67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7" y="68"/>
                    <a:pt x="23" y="67"/>
                    <a:pt x="26" y="65"/>
                  </a:cubicBezTo>
                  <a:cubicBezTo>
                    <a:pt x="32" y="61"/>
                    <a:pt x="36" y="60"/>
                    <a:pt x="42" y="60"/>
                  </a:cubicBezTo>
                  <a:cubicBezTo>
                    <a:pt x="46" y="60"/>
                    <a:pt x="51" y="57"/>
                    <a:pt x="52" y="55"/>
                  </a:cubicBezTo>
                  <a:cubicBezTo>
                    <a:pt x="55" y="52"/>
                    <a:pt x="62" y="52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7" y="53"/>
                    <a:pt x="69" y="50"/>
                    <a:pt x="72" y="48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5" y="45"/>
                    <a:pt x="80" y="43"/>
                    <a:pt x="87" y="42"/>
                  </a:cubicBezTo>
                  <a:cubicBezTo>
                    <a:pt x="90" y="41"/>
                    <a:pt x="94" y="40"/>
                    <a:pt x="97" y="39"/>
                  </a:cubicBezTo>
                  <a:cubicBezTo>
                    <a:pt x="104" y="37"/>
                    <a:pt x="104" y="34"/>
                    <a:pt x="105" y="32"/>
                  </a:cubicBezTo>
                  <a:cubicBezTo>
                    <a:pt x="106" y="31"/>
                    <a:pt x="106" y="29"/>
                    <a:pt x="107" y="28"/>
                  </a:cubicBezTo>
                  <a:cubicBezTo>
                    <a:pt x="109" y="26"/>
                    <a:pt x="111" y="26"/>
                    <a:pt x="113" y="25"/>
                  </a:cubicBezTo>
                  <a:cubicBezTo>
                    <a:pt x="114" y="25"/>
                    <a:pt x="115" y="25"/>
                    <a:pt x="115" y="25"/>
                  </a:cubicBezTo>
                  <a:cubicBezTo>
                    <a:pt x="113" y="19"/>
                    <a:pt x="110" y="13"/>
                    <a:pt x="107" y="8"/>
                  </a:cubicBezTo>
                  <a:cubicBezTo>
                    <a:pt x="107" y="7"/>
                    <a:pt x="106" y="6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4"/>
                    <a:pt x="105" y="3"/>
                    <a:pt x="105" y="2"/>
                  </a:cubicBezTo>
                  <a:cubicBezTo>
                    <a:pt x="105" y="2"/>
                    <a:pt x="104" y="2"/>
                    <a:pt x="104" y="2"/>
                  </a:cubicBezTo>
                  <a:cubicBezTo>
                    <a:pt x="104" y="1"/>
                    <a:pt x="104" y="1"/>
                    <a:pt x="104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0" y="1"/>
                    <a:pt x="96" y="2"/>
                    <a:pt x="9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3" name="Freeform 1177">
              <a:extLst>
                <a:ext uri="{FF2B5EF4-FFF2-40B4-BE49-F238E27FC236}">
                  <a16:creationId xmlns:a16="http://schemas.microsoft.com/office/drawing/2014/main" id="{03550BC0-021F-4D6D-98F3-E1BF93817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" y="2401"/>
              <a:ext cx="149" cy="93"/>
            </a:xfrm>
            <a:custGeom>
              <a:avLst/>
              <a:gdLst>
                <a:gd name="T0" fmla="*/ 101 w 155"/>
                <a:gd name="T1" fmla="*/ 92 h 96"/>
                <a:gd name="T2" fmla="*/ 110 w 155"/>
                <a:gd name="T3" fmla="*/ 96 h 96"/>
                <a:gd name="T4" fmla="*/ 111 w 155"/>
                <a:gd name="T5" fmla="*/ 96 h 96"/>
                <a:gd name="T6" fmla="*/ 125 w 155"/>
                <a:gd name="T7" fmla="*/ 86 h 96"/>
                <a:gd name="T8" fmla="*/ 138 w 155"/>
                <a:gd name="T9" fmla="*/ 70 h 96"/>
                <a:gd name="T10" fmla="*/ 144 w 155"/>
                <a:gd name="T11" fmla="*/ 68 h 96"/>
                <a:gd name="T12" fmla="*/ 153 w 155"/>
                <a:gd name="T13" fmla="*/ 66 h 96"/>
                <a:gd name="T14" fmla="*/ 155 w 155"/>
                <a:gd name="T15" fmla="*/ 63 h 96"/>
                <a:gd name="T16" fmla="*/ 140 w 155"/>
                <a:gd name="T17" fmla="*/ 56 h 96"/>
                <a:gd name="T18" fmla="*/ 115 w 155"/>
                <a:gd name="T19" fmla="*/ 40 h 96"/>
                <a:gd name="T20" fmla="*/ 102 w 155"/>
                <a:gd name="T21" fmla="*/ 22 h 96"/>
                <a:gd name="T22" fmla="*/ 82 w 155"/>
                <a:gd name="T23" fmla="*/ 16 h 96"/>
                <a:gd name="T24" fmla="*/ 70 w 155"/>
                <a:gd name="T25" fmla="*/ 2 h 96"/>
                <a:gd name="T26" fmla="*/ 60 w 155"/>
                <a:gd name="T27" fmla="*/ 3 h 96"/>
                <a:gd name="T28" fmla="*/ 55 w 155"/>
                <a:gd name="T29" fmla="*/ 7 h 96"/>
                <a:gd name="T30" fmla="*/ 49 w 155"/>
                <a:gd name="T31" fmla="*/ 12 h 96"/>
                <a:gd name="T32" fmla="*/ 48 w 155"/>
                <a:gd name="T33" fmla="*/ 16 h 96"/>
                <a:gd name="T34" fmla="*/ 39 w 155"/>
                <a:gd name="T35" fmla="*/ 18 h 96"/>
                <a:gd name="T36" fmla="*/ 35 w 155"/>
                <a:gd name="T37" fmla="*/ 17 h 96"/>
                <a:gd name="T38" fmla="*/ 32 w 155"/>
                <a:gd name="T39" fmla="*/ 18 h 96"/>
                <a:gd name="T40" fmla="*/ 13 w 155"/>
                <a:gd name="T41" fmla="*/ 4 h 96"/>
                <a:gd name="T42" fmla="*/ 9 w 155"/>
                <a:gd name="T43" fmla="*/ 4 h 96"/>
                <a:gd name="T44" fmla="*/ 16 w 155"/>
                <a:gd name="T45" fmla="*/ 15 h 96"/>
                <a:gd name="T46" fmla="*/ 21 w 155"/>
                <a:gd name="T47" fmla="*/ 25 h 96"/>
                <a:gd name="T48" fmla="*/ 7 w 155"/>
                <a:gd name="T49" fmla="*/ 26 h 96"/>
                <a:gd name="T50" fmla="*/ 1 w 155"/>
                <a:gd name="T51" fmla="*/ 27 h 96"/>
                <a:gd name="T52" fmla="*/ 2 w 155"/>
                <a:gd name="T53" fmla="*/ 33 h 96"/>
                <a:gd name="T54" fmla="*/ 11 w 155"/>
                <a:gd name="T55" fmla="*/ 44 h 96"/>
                <a:gd name="T56" fmla="*/ 13 w 155"/>
                <a:gd name="T57" fmla="*/ 66 h 96"/>
                <a:gd name="T58" fmla="*/ 14 w 155"/>
                <a:gd name="T59" fmla="*/ 67 h 96"/>
                <a:gd name="T60" fmla="*/ 16 w 155"/>
                <a:gd name="T61" fmla="*/ 66 h 96"/>
                <a:gd name="T62" fmla="*/ 18 w 155"/>
                <a:gd name="T63" fmla="*/ 66 h 96"/>
                <a:gd name="T64" fmla="*/ 18 w 155"/>
                <a:gd name="T65" fmla="*/ 66 h 96"/>
                <a:gd name="T66" fmla="*/ 19 w 155"/>
                <a:gd name="T67" fmla="*/ 66 h 96"/>
                <a:gd name="T68" fmla="*/ 33 w 155"/>
                <a:gd name="T69" fmla="*/ 58 h 96"/>
                <a:gd name="T70" fmla="*/ 44 w 155"/>
                <a:gd name="T71" fmla="*/ 55 h 96"/>
                <a:gd name="T72" fmla="*/ 63 w 155"/>
                <a:gd name="T73" fmla="*/ 62 h 96"/>
                <a:gd name="T74" fmla="*/ 77 w 155"/>
                <a:gd name="T75" fmla="*/ 69 h 96"/>
                <a:gd name="T76" fmla="*/ 87 w 155"/>
                <a:gd name="T77" fmla="*/ 77 h 96"/>
                <a:gd name="T78" fmla="*/ 97 w 155"/>
                <a:gd name="T79" fmla="*/ 81 h 96"/>
                <a:gd name="T80" fmla="*/ 98 w 155"/>
                <a:gd name="T81" fmla="*/ 83 h 96"/>
                <a:gd name="T82" fmla="*/ 98 w 155"/>
                <a:gd name="T83" fmla="*/ 85 h 96"/>
                <a:gd name="T84" fmla="*/ 98 w 155"/>
                <a:gd name="T85" fmla="*/ 88 h 96"/>
                <a:gd name="T86" fmla="*/ 99 w 155"/>
                <a:gd name="T87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5" h="96">
                  <a:moveTo>
                    <a:pt x="100" y="92"/>
                  </a:moveTo>
                  <a:cubicBezTo>
                    <a:pt x="100" y="92"/>
                    <a:pt x="100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5" y="92"/>
                    <a:pt x="109" y="92"/>
                    <a:pt x="110" y="96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10" y="95"/>
                    <a:pt x="110" y="96"/>
                    <a:pt x="110" y="96"/>
                  </a:cubicBezTo>
                  <a:cubicBezTo>
                    <a:pt x="110" y="96"/>
                    <a:pt x="111" y="96"/>
                    <a:pt x="111" y="96"/>
                  </a:cubicBezTo>
                  <a:cubicBezTo>
                    <a:pt x="113" y="96"/>
                    <a:pt x="114" y="95"/>
                    <a:pt x="115" y="94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5" y="88"/>
                    <a:pt x="120" y="87"/>
                    <a:pt x="125" y="86"/>
                  </a:cubicBezTo>
                  <a:cubicBezTo>
                    <a:pt x="127" y="85"/>
                    <a:pt x="131" y="84"/>
                    <a:pt x="132" y="83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3" y="76"/>
                    <a:pt x="135" y="71"/>
                    <a:pt x="138" y="70"/>
                  </a:cubicBezTo>
                  <a:cubicBezTo>
                    <a:pt x="139" y="70"/>
                    <a:pt x="139" y="70"/>
                    <a:pt x="140" y="70"/>
                  </a:cubicBezTo>
                  <a:cubicBezTo>
                    <a:pt x="140" y="70"/>
                    <a:pt x="141" y="70"/>
                    <a:pt x="141" y="70"/>
                  </a:cubicBezTo>
                  <a:cubicBezTo>
                    <a:pt x="142" y="70"/>
                    <a:pt x="143" y="69"/>
                    <a:pt x="144" y="68"/>
                  </a:cubicBezTo>
                  <a:cubicBezTo>
                    <a:pt x="145" y="66"/>
                    <a:pt x="147" y="65"/>
                    <a:pt x="149" y="65"/>
                  </a:cubicBezTo>
                  <a:cubicBezTo>
                    <a:pt x="149" y="65"/>
                    <a:pt x="149" y="65"/>
                    <a:pt x="149" y="65"/>
                  </a:cubicBezTo>
                  <a:cubicBezTo>
                    <a:pt x="151" y="65"/>
                    <a:pt x="152" y="65"/>
                    <a:pt x="153" y="66"/>
                  </a:cubicBezTo>
                  <a:cubicBezTo>
                    <a:pt x="154" y="66"/>
                    <a:pt x="155" y="66"/>
                    <a:pt x="155" y="67"/>
                  </a:cubicBezTo>
                  <a:cubicBezTo>
                    <a:pt x="155" y="67"/>
                    <a:pt x="155" y="67"/>
                    <a:pt x="155" y="67"/>
                  </a:cubicBezTo>
                  <a:cubicBezTo>
                    <a:pt x="155" y="63"/>
                    <a:pt x="155" y="63"/>
                    <a:pt x="155" y="63"/>
                  </a:cubicBezTo>
                  <a:cubicBezTo>
                    <a:pt x="152" y="61"/>
                    <a:pt x="149" y="60"/>
                    <a:pt x="147" y="60"/>
                  </a:cubicBezTo>
                  <a:cubicBezTo>
                    <a:pt x="147" y="60"/>
                    <a:pt x="147" y="60"/>
                    <a:pt x="147" y="60"/>
                  </a:cubicBezTo>
                  <a:cubicBezTo>
                    <a:pt x="144" y="60"/>
                    <a:pt x="142" y="58"/>
                    <a:pt x="140" y="56"/>
                  </a:cubicBezTo>
                  <a:cubicBezTo>
                    <a:pt x="138" y="55"/>
                    <a:pt x="136" y="53"/>
                    <a:pt x="134" y="52"/>
                  </a:cubicBezTo>
                  <a:cubicBezTo>
                    <a:pt x="132" y="51"/>
                    <a:pt x="123" y="48"/>
                    <a:pt x="120" y="44"/>
                  </a:cubicBezTo>
                  <a:cubicBezTo>
                    <a:pt x="120" y="43"/>
                    <a:pt x="117" y="41"/>
                    <a:pt x="115" y="40"/>
                  </a:cubicBezTo>
                  <a:cubicBezTo>
                    <a:pt x="112" y="38"/>
                    <a:pt x="110" y="37"/>
                    <a:pt x="109" y="35"/>
                  </a:cubicBezTo>
                  <a:cubicBezTo>
                    <a:pt x="108" y="33"/>
                    <a:pt x="106" y="29"/>
                    <a:pt x="104" y="26"/>
                  </a:cubicBezTo>
                  <a:cubicBezTo>
                    <a:pt x="103" y="25"/>
                    <a:pt x="102" y="23"/>
                    <a:pt x="102" y="22"/>
                  </a:cubicBezTo>
                  <a:cubicBezTo>
                    <a:pt x="102" y="21"/>
                    <a:pt x="101" y="20"/>
                    <a:pt x="101" y="20"/>
                  </a:cubicBezTo>
                  <a:cubicBezTo>
                    <a:pt x="100" y="19"/>
                    <a:pt x="99" y="19"/>
                    <a:pt x="97" y="19"/>
                  </a:cubicBezTo>
                  <a:cubicBezTo>
                    <a:pt x="86" y="19"/>
                    <a:pt x="82" y="19"/>
                    <a:pt x="82" y="16"/>
                  </a:cubicBezTo>
                  <a:cubicBezTo>
                    <a:pt x="82" y="13"/>
                    <a:pt x="81" y="6"/>
                    <a:pt x="80" y="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6" y="5"/>
                    <a:pt x="72" y="4"/>
                    <a:pt x="70" y="2"/>
                  </a:cubicBezTo>
                  <a:cubicBezTo>
                    <a:pt x="69" y="1"/>
                    <a:pt x="67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2"/>
                    <a:pt x="62" y="3"/>
                    <a:pt x="60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4"/>
                    <a:pt x="59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2" y="7"/>
                    <a:pt x="49" y="10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3"/>
                    <a:pt x="49" y="15"/>
                    <a:pt x="48" y="16"/>
                  </a:cubicBezTo>
                  <a:cubicBezTo>
                    <a:pt x="48" y="16"/>
                    <a:pt x="48" y="17"/>
                    <a:pt x="48" y="17"/>
                  </a:cubicBezTo>
                  <a:cubicBezTo>
                    <a:pt x="46" y="18"/>
                    <a:pt x="45" y="19"/>
                    <a:pt x="43" y="19"/>
                  </a:cubicBezTo>
                  <a:cubicBezTo>
                    <a:pt x="42" y="18"/>
                    <a:pt x="40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8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3" y="18"/>
                    <a:pt x="32" y="18"/>
                  </a:cubicBezTo>
                  <a:cubicBezTo>
                    <a:pt x="31" y="18"/>
                    <a:pt x="29" y="17"/>
                    <a:pt x="27" y="16"/>
                  </a:cubicBezTo>
                  <a:cubicBezTo>
                    <a:pt x="27" y="15"/>
                    <a:pt x="26" y="15"/>
                    <a:pt x="26" y="14"/>
                  </a:cubicBezTo>
                  <a:cubicBezTo>
                    <a:pt x="21" y="8"/>
                    <a:pt x="16" y="4"/>
                    <a:pt x="13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3" y="5"/>
                    <a:pt x="14" y="10"/>
                    <a:pt x="15" y="12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20" y="15"/>
                    <a:pt x="25" y="20"/>
                    <a:pt x="25" y="22"/>
                  </a:cubicBezTo>
                  <a:cubicBezTo>
                    <a:pt x="24" y="24"/>
                    <a:pt x="23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19" y="25"/>
                    <a:pt x="18" y="26"/>
                    <a:pt x="17" y="26"/>
                  </a:cubicBezTo>
                  <a:cubicBezTo>
                    <a:pt x="15" y="27"/>
                    <a:pt x="12" y="28"/>
                    <a:pt x="9" y="27"/>
                  </a:cubicBezTo>
                  <a:cubicBezTo>
                    <a:pt x="8" y="27"/>
                    <a:pt x="7" y="27"/>
                    <a:pt x="7" y="26"/>
                  </a:cubicBezTo>
                  <a:cubicBezTo>
                    <a:pt x="5" y="26"/>
                    <a:pt x="3" y="25"/>
                    <a:pt x="2" y="25"/>
                  </a:cubicBezTo>
                  <a:cubicBezTo>
                    <a:pt x="2" y="25"/>
                    <a:pt x="2" y="25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9"/>
                    <a:pt x="0" y="32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5" y="33"/>
                    <a:pt x="7" y="34"/>
                    <a:pt x="7" y="35"/>
                  </a:cubicBezTo>
                  <a:cubicBezTo>
                    <a:pt x="8" y="37"/>
                    <a:pt x="7" y="39"/>
                    <a:pt x="6" y="41"/>
                  </a:cubicBezTo>
                  <a:cubicBezTo>
                    <a:pt x="9" y="41"/>
                    <a:pt x="10" y="43"/>
                    <a:pt x="11" y="44"/>
                  </a:cubicBezTo>
                  <a:cubicBezTo>
                    <a:pt x="11" y="45"/>
                    <a:pt x="11" y="46"/>
                    <a:pt x="12" y="46"/>
                  </a:cubicBezTo>
                  <a:cubicBezTo>
                    <a:pt x="13" y="48"/>
                    <a:pt x="14" y="50"/>
                    <a:pt x="13" y="54"/>
                  </a:cubicBezTo>
                  <a:cubicBezTo>
                    <a:pt x="12" y="57"/>
                    <a:pt x="13" y="62"/>
                    <a:pt x="13" y="6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7"/>
                    <a:pt x="14" y="67"/>
                    <a:pt x="14" y="67"/>
                  </a:cubicBezTo>
                  <a:cubicBezTo>
                    <a:pt x="14" y="67"/>
                    <a:pt x="15" y="67"/>
                    <a:pt x="15" y="67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4"/>
                    <a:pt x="26" y="58"/>
                    <a:pt x="30" y="58"/>
                  </a:cubicBezTo>
                  <a:cubicBezTo>
                    <a:pt x="31" y="58"/>
                    <a:pt x="32" y="58"/>
                    <a:pt x="33" y="58"/>
                  </a:cubicBezTo>
                  <a:cubicBezTo>
                    <a:pt x="34" y="58"/>
                    <a:pt x="35" y="58"/>
                    <a:pt x="35" y="58"/>
                  </a:cubicBezTo>
                  <a:cubicBezTo>
                    <a:pt x="36" y="58"/>
                    <a:pt x="37" y="58"/>
                    <a:pt x="37" y="58"/>
                  </a:cubicBezTo>
                  <a:cubicBezTo>
                    <a:pt x="38" y="56"/>
                    <a:pt x="41" y="55"/>
                    <a:pt x="44" y="55"/>
                  </a:cubicBezTo>
                  <a:cubicBezTo>
                    <a:pt x="45" y="55"/>
                    <a:pt x="51" y="56"/>
                    <a:pt x="53" y="58"/>
                  </a:cubicBezTo>
                  <a:cubicBezTo>
                    <a:pt x="54" y="59"/>
                    <a:pt x="59" y="61"/>
                    <a:pt x="60" y="61"/>
                  </a:cubicBezTo>
                  <a:cubicBezTo>
                    <a:pt x="61" y="61"/>
                    <a:pt x="62" y="62"/>
                    <a:pt x="63" y="62"/>
                  </a:cubicBezTo>
                  <a:cubicBezTo>
                    <a:pt x="63" y="63"/>
                    <a:pt x="64" y="64"/>
                    <a:pt x="65" y="64"/>
                  </a:cubicBezTo>
                  <a:cubicBezTo>
                    <a:pt x="65" y="64"/>
                    <a:pt x="66" y="64"/>
                    <a:pt x="66" y="64"/>
                  </a:cubicBezTo>
                  <a:cubicBezTo>
                    <a:pt x="69" y="64"/>
                    <a:pt x="77" y="64"/>
                    <a:pt x="77" y="69"/>
                  </a:cubicBezTo>
                  <a:cubicBezTo>
                    <a:pt x="77" y="69"/>
                    <a:pt x="78" y="71"/>
                    <a:pt x="80" y="71"/>
                  </a:cubicBezTo>
                  <a:cubicBezTo>
                    <a:pt x="82" y="71"/>
                    <a:pt x="84" y="73"/>
                    <a:pt x="85" y="75"/>
                  </a:cubicBezTo>
                  <a:cubicBezTo>
                    <a:pt x="86" y="75"/>
                    <a:pt x="87" y="77"/>
                    <a:pt x="87" y="77"/>
                  </a:cubicBezTo>
                  <a:cubicBezTo>
                    <a:pt x="88" y="77"/>
                    <a:pt x="89" y="77"/>
                    <a:pt x="90" y="77"/>
                  </a:cubicBezTo>
                  <a:cubicBezTo>
                    <a:pt x="92" y="77"/>
                    <a:pt x="97" y="77"/>
                    <a:pt x="97" y="80"/>
                  </a:cubicBezTo>
                  <a:cubicBezTo>
                    <a:pt x="97" y="80"/>
                    <a:pt x="97" y="81"/>
                    <a:pt x="97" y="81"/>
                  </a:cubicBezTo>
                  <a:cubicBezTo>
                    <a:pt x="97" y="81"/>
                    <a:pt x="97" y="81"/>
                    <a:pt x="97" y="81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8" y="82"/>
                    <a:pt x="98" y="82"/>
                    <a:pt x="98" y="83"/>
                  </a:cubicBezTo>
                  <a:cubicBezTo>
                    <a:pt x="98" y="83"/>
                    <a:pt x="98" y="83"/>
                    <a:pt x="98" y="84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6"/>
                    <a:pt x="98" y="87"/>
                    <a:pt x="98" y="87"/>
                  </a:cubicBezTo>
                  <a:cubicBezTo>
                    <a:pt x="98" y="87"/>
                    <a:pt x="98" y="88"/>
                    <a:pt x="98" y="88"/>
                  </a:cubicBezTo>
                  <a:cubicBezTo>
                    <a:pt x="98" y="88"/>
                    <a:pt x="98" y="89"/>
                    <a:pt x="98" y="89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9" y="90"/>
                    <a:pt x="99" y="91"/>
                    <a:pt x="99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2"/>
                    <a:pt x="99" y="92"/>
                    <a:pt x="10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4" name="Freeform 1178">
              <a:extLst>
                <a:ext uri="{FF2B5EF4-FFF2-40B4-BE49-F238E27FC236}">
                  <a16:creationId xmlns:a16="http://schemas.microsoft.com/office/drawing/2014/main" id="{87C69558-5E3D-4394-B4EF-7EDC68D05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" y="2437"/>
              <a:ext cx="207" cy="177"/>
            </a:xfrm>
            <a:custGeom>
              <a:avLst/>
              <a:gdLst>
                <a:gd name="T0" fmla="*/ 188 w 216"/>
                <a:gd name="T1" fmla="*/ 129 h 184"/>
                <a:gd name="T2" fmla="*/ 187 w 216"/>
                <a:gd name="T3" fmla="*/ 127 h 184"/>
                <a:gd name="T4" fmla="*/ 199 w 216"/>
                <a:gd name="T5" fmla="*/ 112 h 184"/>
                <a:gd name="T6" fmla="*/ 186 w 216"/>
                <a:gd name="T7" fmla="*/ 94 h 184"/>
                <a:gd name="T8" fmla="*/ 188 w 216"/>
                <a:gd name="T9" fmla="*/ 71 h 184"/>
                <a:gd name="T10" fmla="*/ 192 w 216"/>
                <a:gd name="T11" fmla="*/ 60 h 184"/>
                <a:gd name="T12" fmla="*/ 193 w 216"/>
                <a:gd name="T13" fmla="*/ 57 h 184"/>
                <a:gd name="T14" fmla="*/ 194 w 216"/>
                <a:gd name="T15" fmla="*/ 56 h 184"/>
                <a:gd name="T16" fmla="*/ 193 w 216"/>
                <a:gd name="T17" fmla="*/ 53 h 184"/>
                <a:gd name="T18" fmla="*/ 193 w 216"/>
                <a:gd name="T19" fmla="*/ 49 h 184"/>
                <a:gd name="T20" fmla="*/ 193 w 216"/>
                <a:gd name="T21" fmla="*/ 46 h 184"/>
                <a:gd name="T22" fmla="*/ 187 w 216"/>
                <a:gd name="T23" fmla="*/ 44 h 184"/>
                <a:gd name="T24" fmla="*/ 179 w 216"/>
                <a:gd name="T25" fmla="*/ 38 h 184"/>
                <a:gd name="T26" fmla="*/ 159 w 216"/>
                <a:gd name="T27" fmla="*/ 28 h 184"/>
                <a:gd name="T28" fmla="*/ 139 w 216"/>
                <a:gd name="T29" fmla="*/ 23 h 184"/>
                <a:gd name="T30" fmla="*/ 121 w 216"/>
                <a:gd name="T31" fmla="*/ 31 h 184"/>
                <a:gd name="T32" fmla="*/ 120 w 216"/>
                <a:gd name="T33" fmla="*/ 32 h 184"/>
                <a:gd name="T34" fmla="*/ 118 w 216"/>
                <a:gd name="T35" fmla="*/ 33 h 184"/>
                <a:gd name="T36" fmla="*/ 115 w 216"/>
                <a:gd name="T37" fmla="*/ 33 h 184"/>
                <a:gd name="T38" fmla="*/ 111 w 216"/>
                <a:gd name="T39" fmla="*/ 39 h 184"/>
                <a:gd name="T40" fmla="*/ 65 w 216"/>
                <a:gd name="T41" fmla="*/ 33 h 184"/>
                <a:gd name="T42" fmla="*/ 47 w 216"/>
                <a:gd name="T43" fmla="*/ 17 h 184"/>
                <a:gd name="T44" fmla="*/ 44 w 216"/>
                <a:gd name="T45" fmla="*/ 16 h 184"/>
                <a:gd name="T46" fmla="*/ 42 w 216"/>
                <a:gd name="T47" fmla="*/ 14 h 184"/>
                <a:gd name="T48" fmla="*/ 42 w 216"/>
                <a:gd name="T49" fmla="*/ 3 h 184"/>
                <a:gd name="T50" fmla="*/ 31 w 216"/>
                <a:gd name="T51" fmla="*/ 10 h 184"/>
                <a:gd name="T52" fmla="*/ 28 w 216"/>
                <a:gd name="T53" fmla="*/ 11 h 184"/>
                <a:gd name="T54" fmla="*/ 26 w 216"/>
                <a:gd name="T55" fmla="*/ 12 h 184"/>
                <a:gd name="T56" fmla="*/ 22 w 216"/>
                <a:gd name="T57" fmla="*/ 13 h 184"/>
                <a:gd name="T58" fmla="*/ 20 w 216"/>
                <a:gd name="T59" fmla="*/ 13 h 184"/>
                <a:gd name="T60" fmla="*/ 11 w 216"/>
                <a:gd name="T61" fmla="*/ 10 h 184"/>
                <a:gd name="T62" fmla="*/ 5 w 216"/>
                <a:gd name="T63" fmla="*/ 2 h 184"/>
                <a:gd name="T64" fmla="*/ 4 w 216"/>
                <a:gd name="T65" fmla="*/ 0 h 184"/>
                <a:gd name="T66" fmla="*/ 3 w 216"/>
                <a:gd name="T67" fmla="*/ 0 h 184"/>
                <a:gd name="T68" fmla="*/ 2 w 216"/>
                <a:gd name="T69" fmla="*/ 19 h 184"/>
                <a:gd name="T70" fmla="*/ 7 w 216"/>
                <a:gd name="T71" fmla="*/ 31 h 184"/>
                <a:gd name="T72" fmla="*/ 8 w 216"/>
                <a:gd name="T73" fmla="*/ 34 h 184"/>
                <a:gd name="T74" fmla="*/ 12 w 216"/>
                <a:gd name="T75" fmla="*/ 43 h 184"/>
                <a:gd name="T76" fmla="*/ 22 w 216"/>
                <a:gd name="T77" fmla="*/ 57 h 184"/>
                <a:gd name="T78" fmla="*/ 16 w 216"/>
                <a:gd name="T79" fmla="*/ 71 h 184"/>
                <a:gd name="T80" fmla="*/ 39 w 216"/>
                <a:gd name="T81" fmla="*/ 97 h 184"/>
                <a:gd name="T82" fmla="*/ 40 w 216"/>
                <a:gd name="T83" fmla="*/ 108 h 184"/>
                <a:gd name="T84" fmla="*/ 44 w 216"/>
                <a:gd name="T85" fmla="*/ 117 h 184"/>
                <a:gd name="T86" fmla="*/ 46 w 216"/>
                <a:gd name="T87" fmla="*/ 119 h 184"/>
                <a:gd name="T88" fmla="*/ 47 w 216"/>
                <a:gd name="T89" fmla="*/ 121 h 184"/>
                <a:gd name="T90" fmla="*/ 49 w 216"/>
                <a:gd name="T91" fmla="*/ 122 h 184"/>
                <a:gd name="T92" fmla="*/ 55 w 216"/>
                <a:gd name="T93" fmla="*/ 120 h 184"/>
                <a:gd name="T94" fmla="*/ 78 w 216"/>
                <a:gd name="T95" fmla="*/ 140 h 184"/>
                <a:gd name="T96" fmla="*/ 97 w 216"/>
                <a:gd name="T97" fmla="*/ 156 h 184"/>
                <a:gd name="T98" fmla="*/ 140 w 216"/>
                <a:gd name="T99" fmla="*/ 160 h 184"/>
                <a:gd name="T100" fmla="*/ 188 w 216"/>
                <a:gd name="T101" fmla="*/ 183 h 184"/>
                <a:gd name="T102" fmla="*/ 216 w 216"/>
                <a:gd name="T103" fmla="*/ 166 h 184"/>
                <a:gd name="T104" fmla="*/ 195 w 216"/>
                <a:gd name="T105" fmla="*/ 13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6" h="184">
                  <a:moveTo>
                    <a:pt x="192" y="134"/>
                  </a:moveTo>
                  <a:cubicBezTo>
                    <a:pt x="191" y="133"/>
                    <a:pt x="190" y="133"/>
                    <a:pt x="190" y="132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28"/>
                    <a:pt x="187" y="128"/>
                    <a:pt x="187" y="127"/>
                  </a:cubicBezTo>
                  <a:cubicBezTo>
                    <a:pt x="187" y="127"/>
                    <a:pt x="187" y="127"/>
                    <a:pt x="187" y="127"/>
                  </a:cubicBezTo>
                  <a:cubicBezTo>
                    <a:pt x="187" y="127"/>
                    <a:pt x="187" y="127"/>
                    <a:pt x="187" y="127"/>
                  </a:cubicBezTo>
                  <a:cubicBezTo>
                    <a:pt x="188" y="126"/>
                    <a:pt x="189" y="125"/>
                    <a:pt x="190" y="123"/>
                  </a:cubicBezTo>
                  <a:cubicBezTo>
                    <a:pt x="191" y="123"/>
                    <a:pt x="192" y="122"/>
                    <a:pt x="192" y="121"/>
                  </a:cubicBezTo>
                  <a:cubicBezTo>
                    <a:pt x="195" y="119"/>
                    <a:pt x="200" y="114"/>
                    <a:pt x="199" y="112"/>
                  </a:cubicBezTo>
                  <a:cubicBezTo>
                    <a:pt x="198" y="110"/>
                    <a:pt x="195" y="110"/>
                    <a:pt x="193" y="109"/>
                  </a:cubicBezTo>
                  <a:cubicBezTo>
                    <a:pt x="191" y="109"/>
                    <a:pt x="189" y="108"/>
                    <a:pt x="188" y="107"/>
                  </a:cubicBezTo>
                  <a:cubicBezTo>
                    <a:pt x="188" y="106"/>
                    <a:pt x="188" y="104"/>
                    <a:pt x="188" y="102"/>
                  </a:cubicBezTo>
                  <a:cubicBezTo>
                    <a:pt x="188" y="100"/>
                    <a:pt x="187" y="96"/>
                    <a:pt x="186" y="94"/>
                  </a:cubicBezTo>
                  <a:cubicBezTo>
                    <a:pt x="185" y="90"/>
                    <a:pt x="186" y="87"/>
                    <a:pt x="186" y="85"/>
                  </a:cubicBezTo>
                  <a:cubicBezTo>
                    <a:pt x="186" y="84"/>
                    <a:pt x="187" y="82"/>
                    <a:pt x="186" y="82"/>
                  </a:cubicBezTo>
                  <a:cubicBezTo>
                    <a:pt x="185" y="79"/>
                    <a:pt x="186" y="75"/>
                    <a:pt x="187" y="72"/>
                  </a:cubicBezTo>
                  <a:cubicBezTo>
                    <a:pt x="187" y="71"/>
                    <a:pt x="187" y="71"/>
                    <a:pt x="188" y="71"/>
                  </a:cubicBezTo>
                  <a:cubicBezTo>
                    <a:pt x="188" y="70"/>
                    <a:pt x="189" y="69"/>
                    <a:pt x="189" y="68"/>
                  </a:cubicBezTo>
                  <a:cubicBezTo>
                    <a:pt x="191" y="66"/>
                    <a:pt x="192" y="64"/>
                    <a:pt x="192" y="62"/>
                  </a:cubicBezTo>
                  <a:cubicBezTo>
                    <a:pt x="192" y="62"/>
                    <a:pt x="192" y="61"/>
                    <a:pt x="192" y="61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2" y="60"/>
                    <a:pt x="192" y="59"/>
                    <a:pt x="192" y="59"/>
                  </a:cubicBezTo>
                  <a:cubicBezTo>
                    <a:pt x="192" y="59"/>
                    <a:pt x="192" y="59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6"/>
                    <a:pt x="194" y="56"/>
                    <a:pt x="194" y="55"/>
                  </a:cubicBezTo>
                  <a:cubicBezTo>
                    <a:pt x="194" y="55"/>
                    <a:pt x="194" y="55"/>
                    <a:pt x="194" y="54"/>
                  </a:cubicBezTo>
                  <a:cubicBezTo>
                    <a:pt x="194" y="54"/>
                    <a:pt x="194" y="54"/>
                    <a:pt x="194" y="54"/>
                  </a:cubicBezTo>
                  <a:cubicBezTo>
                    <a:pt x="193" y="53"/>
                    <a:pt x="193" y="53"/>
                    <a:pt x="193" y="53"/>
                  </a:cubicBezTo>
                  <a:cubicBezTo>
                    <a:pt x="193" y="52"/>
                    <a:pt x="193" y="52"/>
                    <a:pt x="193" y="52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0"/>
                    <a:pt x="193" y="50"/>
                    <a:pt x="193" y="50"/>
                  </a:cubicBezTo>
                  <a:cubicBezTo>
                    <a:pt x="193" y="50"/>
                    <a:pt x="193" y="49"/>
                    <a:pt x="193" y="49"/>
                  </a:cubicBezTo>
                  <a:cubicBezTo>
                    <a:pt x="193" y="49"/>
                    <a:pt x="193" y="48"/>
                    <a:pt x="193" y="48"/>
                  </a:cubicBezTo>
                  <a:cubicBezTo>
                    <a:pt x="193" y="48"/>
                    <a:pt x="193" y="47"/>
                    <a:pt x="193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3" y="45"/>
                    <a:pt x="192" y="45"/>
                    <a:pt x="192" y="45"/>
                  </a:cubicBezTo>
                  <a:cubicBezTo>
                    <a:pt x="192" y="45"/>
                    <a:pt x="192" y="44"/>
                    <a:pt x="192" y="44"/>
                  </a:cubicBezTo>
                  <a:cubicBezTo>
                    <a:pt x="192" y="44"/>
                    <a:pt x="191" y="44"/>
                    <a:pt x="189" y="44"/>
                  </a:cubicBezTo>
                  <a:cubicBezTo>
                    <a:pt x="188" y="44"/>
                    <a:pt x="187" y="44"/>
                    <a:pt x="18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4" y="44"/>
                    <a:pt x="182" y="42"/>
                    <a:pt x="181" y="40"/>
                  </a:cubicBezTo>
                  <a:cubicBezTo>
                    <a:pt x="180" y="39"/>
                    <a:pt x="179" y="38"/>
                    <a:pt x="179" y="38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75" y="38"/>
                    <a:pt x="172" y="35"/>
                    <a:pt x="172" y="32"/>
                  </a:cubicBezTo>
                  <a:cubicBezTo>
                    <a:pt x="171" y="31"/>
                    <a:pt x="168" y="31"/>
                    <a:pt x="165" y="31"/>
                  </a:cubicBezTo>
                  <a:cubicBezTo>
                    <a:pt x="165" y="31"/>
                    <a:pt x="165" y="31"/>
                    <a:pt x="164" y="31"/>
                  </a:cubicBezTo>
                  <a:cubicBezTo>
                    <a:pt x="161" y="31"/>
                    <a:pt x="160" y="29"/>
                    <a:pt x="159" y="28"/>
                  </a:cubicBezTo>
                  <a:cubicBezTo>
                    <a:pt x="159" y="28"/>
                    <a:pt x="158" y="28"/>
                    <a:pt x="158" y="28"/>
                  </a:cubicBezTo>
                  <a:cubicBezTo>
                    <a:pt x="156" y="28"/>
                    <a:pt x="151" y="26"/>
                    <a:pt x="149" y="24"/>
                  </a:cubicBezTo>
                  <a:cubicBezTo>
                    <a:pt x="148" y="23"/>
                    <a:pt x="146" y="22"/>
                    <a:pt x="143" y="22"/>
                  </a:cubicBezTo>
                  <a:cubicBezTo>
                    <a:pt x="141" y="22"/>
                    <a:pt x="139" y="23"/>
                    <a:pt x="139" y="23"/>
                  </a:cubicBezTo>
                  <a:cubicBezTo>
                    <a:pt x="137" y="25"/>
                    <a:pt x="135" y="25"/>
                    <a:pt x="134" y="25"/>
                  </a:cubicBezTo>
                  <a:cubicBezTo>
                    <a:pt x="133" y="25"/>
                    <a:pt x="133" y="25"/>
                    <a:pt x="132" y="25"/>
                  </a:cubicBezTo>
                  <a:cubicBezTo>
                    <a:pt x="131" y="25"/>
                    <a:pt x="130" y="25"/>
                    <a:pt x="129" y="25"/>
                  </a:cubicBezTo>
                  <a:cubicBezTo>
                    <a:pt x="128" y="25"/>
                    <a:pt x="123" y="29"/>
                    <a:pt x="121" y="31"/>
                  </a:cubicBezTo>
                  <a:cubicBezTo>
                    <a:pt x="121" y="31"/>
                    <a:pt x="121" y="31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19" y="32"/>
                  </a:cubicBezTo>
                  <a:cubicBezTo>
                    <a:pt x="119" y="32"/>
                    <a:pt x="119" y="32"/>
                    <a:pt x="119" y="33"/>
                  </a:cubicBezTo>
                  <a:cubicBezTo>
                    <a:pt x="119" y="33"/>
                    <a:pt x="119" y="33"/>
                    <a:pt x="118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18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3"/>
                    <a:pt x="114" y="34"/>
                    <a:pt x="114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2" y="34"/>
                    <a:pt x="112" y="34"/>
                    <a:pt x="112" y="34"/>
                  </a:cubicBezTo>
                  <a:cubicBezTo>
                    <a:pt x="112" y="36"/>
                    <a:pt x="112" y="38"/>
                    <a:pt x="111" y="39"/>
                  </a:cubicBezTo>
                  <a:cubicBezTo>
                    <a:pt x="109" y="43"/>
                    <a:pt x="92" y="45"/>
                    <a:pt x="85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0" y="45"/>
                    <a:pt x="77" y="41"/>
                    <a:pt x="74" y="38"/>
                  </a:cubicBezTo>
                  <a:cubicBezTo>
                    <a:pt x="71" y="35"/>
                    <a:pt x="69" y="33"/>
                    <a:pt x="65" y="33"/>
                  </a:cubicBezTo>
                  <a:cubicBezTo>
                    <a:pt x="56" y="33"/>
                    <a:pt x="50" y="26"/>
                    <a:pt x="49" y="19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7" y="18"/>
                    <a:pt x="47" y="17"/>
                  </a:cubicBezTo>
                  <a:cubicBezTo>
                    <a:pt x="47" y="17"/>
                    <a:pt x="46" y="17"/>
                    <a:pt x="46" y="17"/>
                  </a:cubicBezTo>
                  <a:cubicBezTo>
                    <a:pt x="46" y="17"/>
                    <a:pt x="46" y="17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2"/>
                    <a:pt x="41" y="11"/>
                    <a:pt x="41" y="11"/>
                  </a:cubicBezTo>
                  <a:cubicBezTo>
                    <a:pt x="42" y="9"/>
                    <a:pt x="43" y="4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0" y="4"/>
                    <a:pt x="39" y="5"/>
                    <a:pt x="37" y="6"/>
                  </a:cubicBezTo>
                  <a:cubicBezTo>
                    <a:pt x="35" y="7"/>
                    <a:pt x="33" y="9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5" y="12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3"/>
                    <a:pt x="15" y="12"/>
                    <a:pt x="14" y="12"/>
                  </a:cubicBezTo>
                  <a:cubicBezTo>
                    <a:pt x="12" y="12"/>
                    <a:pt x="11" y="11"/>
                    <a:pt x="11" y="10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7" y="7"/>
                    <a:pt x="6" y="5"/>
                    <a:pt x="6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3"/>
                    <a:pt x="3" y="5"/>
                    <a:pt x="1" y="6"/>
                  </a:cubicBezTo>
                  <a:cubicBezTo>
                    <a:pt x="0" y="7"/>
                    <a:pt x="1" y="11"/>
                    <a:pt x="2" y="12"/>
                  </a:cubicBezTo>
                  <a:cubicBezTo>
                    <a:pt x="3" y="14"/>
                    <a:pt x="3" y="16"/>
                    <a:pt x="2" y="19"/>
                  </a:cubicBezTo>
                  <a:cubicBezTo>
                    <a:pt x="2" y="20"/>
                    <a:pt x="2" y="23"/>
                    <a:pt x="2" y="24"/>
                  </a:cubicBezTo>
                  <a:cubicBezTo>
                    <a:pt x="3" y="25"/>
                    <a:pt x="5" y="27"/>
                    <a:pt x="6" y="29"/>
                  </a:cubicBezTo>
                  <a:cubicBezTo>
                    <a:pt x="6" y="30"/>
                    <a:pt x="7" y="30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5"/>
                    <a:pt x="8" y="36"/>
                    <a:pt x="9" y="36"/>
                  </a:cubicBezTo>
                  <a:cubicBezTo>
                    <a:pt x="10" y="38"/>
                    <a:pt x="12" y="41"/>
                    <a:pt x="12" y="43"/>
                  </a:cubicBezTo>
                  <a:cubicBezTo>
                    <a:pt x="12" y="45"/>
                    <a:pt x="15" y="48"/>
                    <a:pt x="16" y="48"/>
                  </a:cubicBezTo>
                  <a:cubicBezTo>
                    <a:pt x="18" y="48"/>
                    <a:pt x="20" y="48"/>
                    <a:pt x="22" y="50"/>
                  </a:cubicBezTo>
                  <a:cubicBezTo>
                    <a:pt x="23" y="51"/>
                    <a:pt x="23" y="53"/>
                    <a:pt x="22" y="54"/>
                  </a:cubicBezTo>
                  <a:cubicBezTo>
                    <a:pt x="22" y="55"/>
                    <a:pt x="22" y="56"/>
                    <a:pt x="22" y="57"/>
                  </a:cubicBezTo>
                  <a:cubicBezTo>
                    <a:pt x="22" y="59"/>
                    <a:pt x="23" y="60"/>
                    <a:pt x="22" y="61"/>
                  </a:cubicBezTo>
                  <a:cubicBezTo>
                    <a:pt x="21" y="62"/>
                    <a:pt x="20" y="62"/>
                    <a:pt x="19" y="62"/>
                  </a:cubicBezTo>
                  <a:cubicBezTo>
                    <a:pt x="19" y="63"/>
                    <a:pt x="19" y="64"/>
                    <a:pt x="18" y="65"/>
                  </a:cubicBezTo>
                  <a:cubicBezTo>
                    <a:pt x="18" y="68"/>
                    <a:pt x="17" y="70"/>
                    <a:pt x="16" y="71"/>
                  </a:cubicBezTo>
                  <a:cubicBezTo>
                    <a:pt x="15" y="72"/>
                    <a:pt x="16" y="77"/>
                    <a:pt x="17" y="78"/>
                  </a:cubicBezTo>
                  <a:cubicBezTo>
                    <a:pt x="23" y="81"/>
                    <a:pt x="24" y="84"/>
                    <a:pt x="23" y="86"/>
                  </a:cubicBezTo>
                  <a:cubicBezTo>
                    <a:pt x="24" y="88"/>
                    <a:pt x="31" y="92"/>
                    <a:pt x="34" y="92"/>
                  </a:cubicBezTo>
                  <a:cubicBezTo>
                    <a:pt x="37" y="93"/>
                    <a:pt x="38" y="95"/>
                    <a:pt x="39" y="97"/>
                  </a:cubicBezTo>
                  <a:cubicBezTo>
                    <a:pt x="40" y="98"/>
                    <a:pt x="40" y="99"/>
                    <a:pt x="40" y="99"/>
                  </a:cubicBezTo>
                  <a:cubicBezTo>
                    <a:pt x="42" y="101"/>
                    <a:pt x="41" y="104"/>
                    <a:pt x="41" y="106"/>
                  </a:cubicBezTo>
                  <a:cubicBezTo>
                    <a:pt x="41" y="106"/>
                    <a:pt x="41" y="106"/>
                    <a:pt x="40" y="106"/>
                  </a:cubicBezTo>
                  <a:cubicBezTo>
                    <a:pt x="40" y="107"/>
                    <a:pt x="40" y="108"/>
                    <a:pt x="40" y="108"/>
                  </a:cubicBezTo>
                  <a:cubicBezTo>
                    <a:pt x="40" y="108"/>
                    <a:pt x="41" y="109"/>
                    <a:pt x="41" y="110"/>
                  </a:cubicBezTo>
                  <a:cubicBezTo>
                    <a:pt x="43" y="111"/>
                    <a:pt x="45" y="113"/>
                    <a:pt x="44" y="116"/>
                  </a:cubicBezTo>
                  <a:cubicBezTo>
                    <a:pt x="44" y="116"/>
                    <a:pt x="44" y="117"/>
                    <a:pt x="44" y="117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4" y="117"/>
                    <a:pt x="45" y="117"/>
                    <a:pt x="45" y="118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5" y="119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6" y="120"/>
                    <a:pt x="46" y="120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47" y="120"/>
                    <a:pt x="47" y="121"/>
                    <a:pt x="47" y="121"/>
                  </a:cubicBezTo>
                  <a:cubicBezTo>
                    <a:pt x="47" y="121"/>
                    <a:pt x="48" y="121"/>
                    <a:pt x="48" y="121"/>
                  </a:cubicBezTo>
                  <a:cubicBezTo>
                    <a:pt x="48" y="121"/>
                    <a:pt x="48" y="121"/>
                    <a:pt x="48" y="122"/>
                  </a:cubicBezTo>
                  <a:cubicBezTo>
                    <a:pt x="48" y="122"/>
                    <a:pt x="48" y="122"/>
                    <a:pt x="49" y="122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49" y="122"/>
                    <a:pt x="49" y="123"/>
                    <a:pt x="49" y="123"/>
                  </a:cubicBezTo>
                  <a:cubicBezTo>
                    <a:pt x="50" y="122"/>
                    <a:pt x="51" y="122"/>
                    <a:pt x="51" y="122"/>
                  </a:cubicBezTo>
                  <a:cubicBezTo>
                    <a:pt x="52" y="122"/>
                    <a:pt x="52" y="122"/>
                    <a:pt x="53" y="122"/>
                  </a:cubicBezTo>
                  <a:cubicBezTo>
                    <a:pt x="53" y="121"/>
                    <a:pt x="54" y="120"/>
                    <a:pt x="55" y="120"/>
                  </a:cubicBezTo>
                  <a:cubicBezTo>
                    <a:pt x="56" y="120"/>
                    <a:pt x="57" y="121"/>
                    <a:pt x="58" y="122"/>
                  </a:cubicBezTo>
                  <a:cubicBezTo>
                    <a:pt x="58" y="122"/>
                    <a:pt x="60" y="122"/>
                    <a:pt x="61" y="121"/>
                  </a:cubicBezTo>
                  <a:cubicBezTo>
                    <a:pt x="62" y="121"/>
                    <a:pt x="63" y="121"/>
                    <a:pt x="64" y="121"/>
                  </a:cubicBezTo>
                  <a:cubicBezTo>
                    <a:pt x="65" y="121"/>
                    <a:pt x="68" y="121"/>
                    <a:pt x="78" y="140"/>
                  </a:cubicBezTo>
                  <a:cubicBezTo>
                    <a:pt x="78" y="141"/>
                    <a:pt x="79" y="142"/>
                    <a:pt x="79" y="144"/>
                  </a:cubicBezTo>
                  <a:cubicBezTo>
                    <a:pt x="81" y="146"/>
                    <a:pt x="81" y="148"/>
                    <a:pt x="83" y="149"/>
                  </a:cubicBezTo>
                  <a:cubicBezTo>
                    <a:pt x="84" y="150"/>
                    <a:pt x="86" y="150"/>
                    <a:pt x="87" y="151"/>
                  </a:cubicBezTo>
                  <a:cubicBezTo>
                    <a:pt x="90" y="151"/>
                    <a:pt x="94" y="152"/>
                    <a:pt x="97" y="156"/>
                  </a:cubicBezTo>
                  <a:cubicBezTo>
                    <a:pt x="102" y="161"/>
                    <a:pt x="116" y="165"/>
                    <a:pt x="122" y="165"/>
                  </a:cubicBezTo>
                  <a:cubicBezTo>
                    <a:pt x="124" y="165"/>
                    <a:pt x="126" y="164"/>
                    <a:pt x="128" y="163"/>
                  </a:cubicBezTo>
                  <a:cubicBezTo>
                    <a:pt x="131" y="162"/>
                    <a:pt x="134" y="160"/>
                    <a:pt x="138" y="160"/>
                  </a:cubicBezTo>
                  <a:cubicBezTo>
                    <a:pt x="138" y="160"/>
                    <a:pt x="139" y="160"/>
                    <a:pt x="140" y="160"/>
                  </a:cubicBezTo>
                  <a:cubicBezTo>
                    <a:pt x="146" y="162"/>
                    <a:pt x="148" y="167"/>
                    <a:pt x="148" y="171"/>
                  </a:cubicBezTo>
                  <a:cubicBezTo>
                    <a:pt x="149" y="173"/>
                    <a:pt x="149" y="175"/>
                    <a:pt x="150" y="176"/>
                  </a:cubicBezTo>
                  <a:cubicBezTo>
                    <a:pt x="152" y="178"/>
                    <a:pt x="167" y="180"/>
                    <a:pt x="176" y="181"/>
                  </a:cubicBezTo>
                  <a:cubicBezTo>
                    <a:pt x="182" y="182"/>
                    <a:pt x="186" y="182"/>
                    <a:pt x="188" y="183"/>
                  </a:cubicBezTo>
                  <a:cubicBezTo>
                    <a:pt x="190" y="183"/>
                    <a:pt x="193" y="183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77"/>
                    <a:pt x="201" y="172"/>
                    <a:pt x="205" y="169"/>
                  </a:cubicBezTo>
                  <a:cubicBezTo>
                    <a:pt x="209" y="168"/>
                    <a:pt x="212" y="167"/>
                    <a:pt x="216" y="166"/>
                  </a:cubicBezTo>
                  <a:cubicBezTo>
                    <a:pt x="216" y="165"/>
                    <a:pt x="214" y="162"/>
                    <a:pt x="213" y="162"/>
                  </a:cubicBezTo>
                  <a:cubicBezTo>
                    <a:pt x="211" y="161"/>
                    <a:pt x="211" y="158"/>
                    <a:pt x="210" y="155"/>
                  </a:cubicBezTo>
                  <a:cubicBezTo>
                    <a:pt x="210" y="152"/>
                    <a:pt x="210" y="150"/>
                    <a:pt x="208" y="149"/>
                  </a:cubicBezTo>
                  <a:cubicBezTo>
                    <a:pt x="201" y="146"/>
                    <a:pt x="197" y="142"/>
                    <a:pt x="195" y="138"/>
                  </a:cubicBezTo>
                  <a:cubicBezTo>
                    <a:pt x="195" y="137"/>
                    <a:pt x="193" y="135"/>
                    <a:pt x="192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5" name="Freeform 1179">
              <a:extLst>
                <a:ext uri="{FF2B5EF4-FFF2-40B4-BE49-F238E27FC236}">
                  <a16:creationId xmlns:a16="http://schemas.microsoft.com/office/drawing/2014/main" id="{6916A8B4-8528-415F-ADF8-1D30E0E80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2425"/>
              <a:ext cx="77" cy="51"/>
            </a:xfrm>
            <a:custGeom>
              <a:avLst/>
              <a:gdLst>
                <a:gd name="T0" fmla="*/ 64 w 81"/>
                <a:gd name="T1" fmla="*/ 20 h 54"/>
                <a:gd name="T2" fmla="*/ 61 w 81"/>
                <a:gd name="T3" fmla="*/ 21 h 54"/>
                <a:gd name="T4" fmla="*/ 59 w 81"/>
                <a:gd name="T5" fmla="*/ 21 h 54"/>
                <a:gd name="T6" fmla="*/ 56 w 81"/>
                <a:gd name="T7" fmla="*/ 21 h 54"/>
                <a:gd name="T8" fmla="*/ 53 w 81"/>
                <a:gd name="T9" fmla="*/ 20 h 54"/>
                <a:gd name="T10" fmla="*/ 51 w 81"/>
                <a:gd name="T11" fmla="*/ 20 h 54"/>
                <a:gd name="T12" fmla="*/ 43 w 81"/>
                <a:gd name="T13" fmla="*/ 18 h 54"/>
                <a:gd name="T14" fmla="*/ 34 w 81"/>
                <a:gd name="T15" fmla="*/ 18 h 54"/>
                <a:gd name="T16" fmla="*/ 31 w 81"/>
                <a:gd name="T17" fmla="*/ 17 h 54"/>
                <a:gd name="T18" fmla="*/ 24 w 81"/>
                <a:gd name="T19" fmla="*/ 18 h 54"/>
                <a:gd name="T20" fmla="*/ 21 w 81"/>
                <a:gd name="T21" fmla="*/ 18 h 54"/>
                <a:gd name="T22" fmla="*/ 20 w 81"/>
                <a:gd name="T23" fmla="*/ 18 h 54"/>
                <a:gd name="T24" fmla="*/ 18 w 81"/>
                <a:gd name="T25" fmla="*/ 18 h 54"/>
                <a:gd name="T26" fmla="*/ 17 w 81"/>
                <a:gd name="T27" fmla="*/ 17 h 54"/>
                <a:gd name="T28" fmla="*/ 18 w 81"/>
                <a:gd name="T29" fmla="*/ 11 h 54"/>
                <a:gd name="T30" fmla="*/ 27 w 81"/>
                <a:gd name="T31" fmla="*/ 6 h 54"/>
                <a:gd name="T32" fmla="*/ 29 w 81"/>
                <a:gd name="T33" fmla="*/ 7 h 54"/>
                <a:gd name="T34" fmla="*/ 30 w 81"/>
                <a:gd name="T35" fmla="*/ 5 h 54"/>
                <a:gd name="T36" fmla="*/ 31 w 81"/>
                <a:gd name="T37" fmla="*/ 3 h 54"/>
                <a:gd name="T38" fmla="*/ 31 w 81"/>
                <a:gd name="T39" fmla="*/ 1 h 54"/>
                <a:gd name="T40" fmla="*/ 27 w 81"/>
                <a:gd name="T41" fmla="*/ 3 h 54"/>
                <a:gd name="T42" fmla="*/ 21 w 81"/>
                <a:gd name="T43" fmla="*/ 4 h 54"/>
                <a:gd name="T44" fmla="*/ 12 w 81"/>
                <a:gd name="T45" fmla="*/ 11 h 54"/>
                <a:gd name="T46" fmla="*/ 9 w 81"/>
                <a:gd name="T47" fmla="*/ 17 h 54"/>
                <a:gd name="T48" fmla="*/ 0 w 81"/>
                <a:gd name="T49" fmla="*/ 20 h 54"/>
                <a:gd name="T50" fmla="*/ 7 w 81"/>
                <a:gd name="T51" fmla="*/ 28 h 54"/>
                <a:gd name="T52" fmla="*/ 7 w 81"/>
                <a:gd name="T53" fmla="*/ 39 h 54"/>
                <a:gd name="T54" fmla="*/ 6 w 81"/>
                <a:gd name="T55" fmla="*/ 40 h 54"/>
                <a:gd name="T56" fmla="*/ 6 w 81"/>
                <a:gd name="T57" fmla="*/ 41 h 54"/>
                <a:gd name="T58" fmla="*/ 5 w 81"/>
                <a:gd name="T59" fmla="*/ 42 h 54"/>
                <a:gd name="T60" fmla="*/ 4 w 81"/>
                <a:gd name="T61" fmla="*/ 43 h 54"/>
                <a:gd name="T62" fmla="*/ 4 w 81"/>
                <a:gd name="T63" fmla="*/ 45 h 54"/>
                <a:gd name="T64" fmla="*/ 4 w 81"/>
                <a:gd name="T65" fmla="*/ 46 h 54"/>
                <a:gd name="T66" fmla="*/ 3 w 81"/>
                <a:gd name="T67" fmla="*/ 48 h 54"/>
                <a:gd name="T68" fmla="*/ 4 w 81"/>
                <a:gd name="T69" fmla="*/ 49 h 54"/>
                <a:gd name="T70" fmla="*/ 4 w 81"/>
                <a:gd name="T71" fmla="*/ 49 h 54"/>
                <a:gd name="T72" fmla="*/ 9 w 81"/>
                <a:gd name="T73" fmla="*/ 47 h 54"/>
                <a:gd name="T74" fmla="*/ 15 w 81"/>
                <a:gd name="T75" fmla="*/ 47 h 54"/>
                <a:gd name="T76" fmla="*/ 23 w 81"/>
                <a:gd name="T77" fmla="*/ 42 h 54"/>
                <a:gd name="T78" fmla="*/ 39 w 81"/>
                <a:gd name="T79" fmla="*/ 30 h 54"/>
                <a:gd name="T80" fmla="*/ 43 w 81"/>
                <a:gd name="T81" fmla="*/ 36 h 54"/>
                <a:gd name="T82" fmla="*/ 46 w 81"/>
                <a:gd name="T83" fmla="*/ 49 h 54"/>
                <a:gd name="T84" fmla="*/ 49 w 81"/>
                <a:gd name="T85" fmla="*/ 53 h 54"/>
                <a:gd name="T86" fmla="*/ 52 w 81"/>
                <a:gd name="T87" fmla="*/ 52 h 54"/>
                <a:gd name="T88" fmla="*/ 55 w 81"/>
                <a:gd name="T89" fmla="*/ 51 h 54"/>
                <a:gd name="T90" fmla="*/ 69 w 81"/>
                <a:gd name="T91" fmla="*/ 43 h 54"/>
                <a:gd name="T92" fmla="*/ 69 w 81"/>
                <a:gd name="T93" fmla="*/ 43 h 54"/>
                <a:gd name="T94" fmla="*/ 71 w 81"/>
                <a:gd name="T95" fmla="*/ 46 h 54"/>
                <a:gd name="T96" fmla="*/ 73 w 81"/>
                <a:gd name="T97" fmla="*/ 46 h 54"/>
                <a:gd name="T98" fmla="*/ 73 w 81"/>
                <a:gd name="T99" fmla="*/ 46 h 54"/>
                <a:gd name="T100" fmla="*/ 76 w 81"/>
                <a:gd name="T101" fmla="*/ 46 h 54"/>
                <a:gd name="T102" fmla="*/ 77 w 81"/>
                <a:gd name="T103" fmla="*/ 47 h 54"/>
                <a:gd name="T104" fmla="*/ 79 w 81"/>
                <a:gd name="T105" fmla="*/ 47 h 54"/>
                <a:gd name="T106" fmla="*/ 81 w 81"/>
                <a:gd name="T107" fmla="*/ 48 h 54"/>
                <a:gd name="T108" fmla="*/ 70 w 81"/>
                <a:gd name="T109" fmla="*/ 29 h 54"/>
                <a:gd name="T110" fmla="*/ 68 w 81"/>
                <a:gd name="T111" fmla="*/ 24 h 54"/>
                <a:gd name="T112" fmla="*/ 66 w 81"/>
                <a:gd name="T113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54">
                  <a:moveTo>
                    <a:pt x="65" y="20"/>
                  </a:moveTo>
                  <a:cubicBezTo>
                    <a:pt x="65" y="20"/>
                    <a:pt x="65" y="20"/>
                    <a:pt x="64" y="20"/>
                  </a:cubicBezTo>
                  <a:cubicBezTo>
                    <a:pt x="64" y="20"/>
                    <a:pt x="63" y="20"/>
                    <a:pt x="62" y="21"/>
                  </a:cubicBezTo>
                  <a:cubicBezTo>
                    <a:pt x="62" y="21"/>
                    <a:pt x="62" y="21"/>
                    <a:pt x="61" y="21"/>
                  </a:cubicBezTo>
                  <a:cubicBezTo>
                    <a:pt x="61" y="21"/>
                    <a:pt x="60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8" y="21"/>
                    <a:pt x="57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4" y="21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2" y="20"/>
                    <a:pt x="51" y="20"/>
                  </a:cubicBezTo>
                  <a:cubicBezTo>
                    <a:pt x="50" y="21"/>
                    <a:pt x="49" y="21"/>
                    <a:pt x="49" y="21"/>
                  </a:cubicBezTo>
                  <a:cubicBezTo>
                    <a:pt x="48" y="21"/>
                    <a:pt x="45" y="21"/>
                    <a:pt x="43" y="18"/>
                  </a:cubicBezTo>
                  <a:cubicBezTo>
                    <a:pt x="42" y="18"/>
                    <a:pt x="41" y="18"/>
                    <a:pt x="41" y="18"/>
                  </a:cubicBezTo>
                  <a:cubicBezTo>
                    <a:pt x="39" y="19"/>
                    <a:pt x="36" y="19"/>
                    <a:pt x="34" y="18"/>
                  </a:cubicBezTo>
                  <a:cubicBezTo>
                    <a:pt x="34" y="18"/>
                    <a:pt x="33" y="18"/>
                    <a:pt x="33" y="18"/>
                  </a:cubicBezTo>
                  <a:cubicBezTo>
                    <a:pt x="33" y="18"/>
                    <a:pt x="32" y="18"/>
                    <a:pt x="31" y="17"/>
                  </a:cubicBezTo>
                  <a:cubicBezTo>
                    <a:pt x="30" y="17"/>
                    <a:pt x="30" y="17"/>
                    <a:pt x="29" y="17"/>
                  </a:cubicBezTo>
                  <a:cubicBezTo>
                    <a:pt x="28" y="17"/>
                    <a:pt x="26" y="18"/>
                    <a:pt x="24" y="18"/>
                  </a:cubicBezTo>
                  <a:cubicBezTo>
                    <a:pt x="23" y="18"/>
                    <a:pt x="22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8" y="18"/>
                    <a:pt x="18" y="18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6" y="16"/>
                    <a:pt x="16" y="15"/>
                  </a:cubicBezTo>
                  <a:cubicBezTo>
                    <a:pt x="16" y="14"/>
                    <a:pt x="17" y="13"/>
                    <a:pt x="18" y="11"/>
                  </a:cubicBezTo>
                  <a:cubicBezTo>
                    <a:pt x="20" y="9"/>
                    <a:pt x="23" y="7"/>
                    <a:pt x="25" y="6"/>
                  </a:cubicBezTo>
                  <a:cubicBezTo>
                    <a:pt x="26" y="6"/>
                    <a:pt x="26" y="6"/>
                    <a:pt x="27" y="6"/>
                  </a:cubicBezTo>
                  <a:cubicBezTo>
                    <a:pt x="27" y="6"/>
                    <a:pt x="28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30" y="5"/>
                    <a:pt x="30" y="5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1"/>
                    <a:pt x="31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1" y="1"/>
                    <a:pt x="29" y="1"/>
                    <a:pt x="27" y="3"/>
                  </a:cubicBezTo>
                  <a:cubicBezTo>
                    <a:pt x="26" y="4"/>
                    <a:pt x="24" y="4"/>
                    <a:pt x="23" y="4"/>
                  </a:cubicBezTo>
                  <a:cubicBezTo>
                    <a:pt x="23" y="4"/>
                    <a:pt x="22" y="4"/>
                    <a:pt x="21" y="4"/>
                  </a:cubicBezTo>
                  <a:cubicBezTo>
                    <a:pt x="20" y="3"/>
                    <a:pt x="19" y="4"/>
                    <a:pt x="19" y="4"/>
                  </a:cubicBezTo>
                  <a:cubicBezTo>
                    <a:pt x="19" y="6"/>
                    <a:pt x="17" y="11"/>
                    <a:pt x="12" y="11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3"/>
                    <a:pt x="12" y="16"/>
                    <a:pt x="9" y="17"/>
                  </a:cubicBezTo>
                  <a:cubicBezTo>
                    <a:pt x="8" y="18"/>
                    <a:pt x="6" y="18"/>
                    <a:pt x="5" y="18"/>
                  </a:cubicBezTo>
                  <a:cubicBezTo>
                    <a:pt x="3" y="18"/>
                    <a:pt x="0" y="19"/>
                    <a:pt x="0" y="20"/>
                  </a:cubicBezTo>
                  <a:cubicBezTo>
                    <a:pt x="0" y="20"/>
                    <a:pt x="1" y="21"/>
                    <a:pt x="2" y="22"/>
                  </a:cubicBezTo>
                  <a:cubicBezTo>
                    <a:pt x="4" y="23"/>
                    <a:pt x="7" y="25"/>
                    <a:pt x="7" y="28"/>
                  </a:cubicBezTo>
                  <a:cubicBezTo>
                    <a:pt x="7" y="29"/>
                    <a:pt x="7" y="31"/>
                    <a:pt x="8" y="32"/>
                  </a:cubicBezTo>
                  <a:cubicBezTo>
                    <a:pt x="9" y="34"/>
                    <a:pt x="10" y="37"/>
                    <a:pt x="7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6" y="40"/>
                    <a:pt x="6" y="40"/>
                  </a:cubicBezTo>
                  <a:cubicBezTo>
                    <a:pt x="6" y="40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5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3"/>
                  </a:cubicBezTo>
                  <a:cubicBezTo>
                    <a:pt x="5" y="43"/>
                    <a:pt x="4" y="43"/>
                    <a:pt x="4" y="43"/>
                  </a:cubicBezTo>
                  <a:cubicBezTo>
                    <a:pt x="4" y="43"/>
                    <a:pt x="4" y="44"/>
                    <a:pt x="4" y="44"/>
                  </a:cubicBezTo>
                  <a:cubicBezTo>
                    <a:pt x="4" y="44"/>
                    <a:pt x="4" y="44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7"/>
                    <a:pt x="3" y="47"/>
                  </a:cubicBezTo>
                  <a:cubicBezTo>
                    <a:pt x="3" y="47"/>
                    <a:pt x="3" y="48"/>
                    <a:pt x="3" y="48"/>
                  </a:cubicBezTo>
                  <a:cubicBezTo>
                    <a:pt x="3" y="48"/>
                    <a:pt x="3" y="48"/>
                    <a:pt x="3" y="49"/>
                  </a:cubicBezTo>
                  <a:cubicBezTo>
                    <a:pt x="3" y="49"/>
                    <a:pt x="4" y="49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8" y="47"/>
                    <a:pt x="9" y="47"/>
                  </a:cubicBezTo>
                  <a:cubicBezTo>
                    <a:pt x="10" y="47"/>
                    <a:pt x="11" y="47"/>
                    <a:pt x="12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6"/>
                  </a:cubicBezTo>
                  <a:cubicBezTo>
                    <a:pt x="17" y="44"/>
                    <a:pt x="20" y="43"/>
                    <a:pt x="23" y="42"/>
                  </a:cubicBezTo>
                  <a:cubicBezTo>
                    <a:pt x="24" y="42"/>
                    <a:pt x="26" y="42"/>
                    <a:pt x="27" y="41"/>
                  </a:cubicBezTo>
                  <a:cubicBezTo>
                    <a:pt x="27" y="37"/>
                    <a:pt x="34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3" y="30"/>
                    <a:pt x="43" y="34"/>
                    <a:pt x="43" y="36"/>
                  </a:cubicBezTo>
                  <a:cubicBezTo>
                    <a:pt x="43" y="38"/>
                    <a:pt x="43" y="39"/>
                    <a:pt x="44" y="40"/>
                  </a:cubicBezTo>
                  <a:cubicBezTo>
                    <a:pt x="49" y="41"/>
                    <a:pt x="47" y="46"/>
                    <a:pt x="46" y="49"/>
                  </a:cubicBezTo>
                  <a:cubicBezTo>
                    <a:pt x="46" y="51"/>
                    <a:pt x="45" y="53"/>
                    <a:pt x="46" y="53"/>
                  </a:cubicBezTo>
                  <a:cubicBezTo>
                    <a:pt x="46" y="54"/>
                    <a:pt x="47" y="54"/>
                    <a:pt x="49" y="53"/>
                  </a:cubicBezTo>
                  <a:cubicBezTo>
                    <a:pt x="49" y="53"/>
                    <a:pt x="49" y="53"/>
                    <a:pt x="50" y="53"/>
                  </a:cubicBezTo>
                  <a:cubicBezTo>
                    <a:pt x="50" y="53"/>
                    <a:pt x="51" y="52"/>
                    <a:pt x="52" y="52"/>
                  </a:cubicBezTo>
                  <a:cubicBezTo>
                    <a:pt x="53" y="52"/>
                    <a:pt x="54" y="51"/>
                    <a:pt x="54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1" y="45"/>
                    <a:pt x="66" y="42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0" y="44"/>
                    <a:pt x="71" y="45"/>
                    <a:pt x="71" y="45"/>
                  </a:cubicBezTo>
                  <a:cubicBezTo>
                    <a:pt x="71" y="45"/>
                    <a:pt x="71" y="46"/>
                    <a:pt x="71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2" y="46"/>
                    <a:pt x="72" y="46"/>
                    <a:pt x="73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4" y="46"/>
                    <a:pt x="75" y="46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7" y="47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5"/>
                    <a:pt x="80" y="38"/>
                    <a:pt x="79" y="35"/>
                  </a:cubicBezTo>
                  <a:cubicBezTo>
                    <a:pt x="79" y="34"/>
                    <a:pt x="75" y="31"/>
                    <a:pt x="70" y="29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7" y="20"/>
                    <a:pt x="67" y="20"/>
                    <a:pt x="66" y="20"/>
                  </a:cubicBezTo>
                  <a:cubicBezTo>
                    <a:pt x="66" y="20"/>
                    <a:pt x="66" y="20"/>
                    <a:pt x="6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6" name="Freeform 1180">
              <a:extLst>
                <a:ext uri="{FF2B5EF4-FFF2-40B4-BE49-F238E27FC236}">
                  <a16:creationId xmlns:a16="http://schemas.microsoft.com/office/drawing/2014/main" id="{3A43AEED-379E-4759-9A90-7BA09712F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2419"/>
              <a:ext cx="29" cy="27"/>
            </a:xfrm>
            <a:custGeom>
              <a:avLst/>
              <a:gdLst>
                <a:gd name="T0" fmla="*/ 31 w 31"/>
                <a:gd name="T1" fmla="*/ 27 h 28"/>
                <a:gd name="T2" fmla="*/ 31 w 31"/>
                <a:gd name="T3" fmla="*/ 27 h 28"/>
                <a:gd name="T4" fmla="*/ 31 w 31"/>
                <a:gd name="T5" fmla="*/ 27 h 28"/>
                <a:gd name="T6" fmla="*/ 31 w 31"/>
                <a:gd name="T7" fmla="*/ 25 h 28"/>
                <a:gd name="T8" fmla="*/ 30 w 31"/>
                <a:gd name="T9" fmla="*/ 25 h 28"/>
                <a:gd name="T10" fmla="*/ 30 w 31"/>
                <a:gd name="T11" fmla="*/ 24 h 28"/>
                <a:gd name="T12" fmla="*/ 30 w 31"/>
                <a:gd name="T13" fmla="*/ 24 h 28"/>
                <a:gd name="T14" fmla="*/ 30 w 31"/>
                <a:gd name="T15" fmla="*/ 23 h 28"/>
                <a:gd name="T16" fmla="*/ 28 w 31"/>
                <a:gd name="T17" fmla="*/ 21 h 28"/>
                <a:gd name="T18" fmla="*/ 23 w 31"/>
                <a:gd name="T19" fmla="*/ 15 h 28"/>
                <a:gd name="T20" fmla="*/ 21 w 31"/>
                <a:gd name="T21" fmla="*/ 11 h 28"/>
                <a:gd name="T22" fmla="*/ 19 w 31"/>
                <a:gd name="T23" fmla="*/ 5 h 28"/>
                <a:gd name="T24" fmla="*/ 17 w 31"/>
                <a:gd name="T25" fmla="*/ 2 h 28"/>
                <a:gd name="T26" fmla="*/ 17 w 31"/>
                <a:gd name="T27" fmla="*/ 1 h 28"/>
                <a:gd name="T28" fmla="*/ 16 w 31"/>
                <a:gd name="T29" fmla="*/ 1 h 28"/>
                <a:gd name="T30" fmla="*/ 15 w 31"/>
                <a:gd name="T31" fmla="*/ 0 h 28"/>
                <a:gd name="T32" fmla="*/ 13 w 31"/>
                <a:gd name="T33" fmla="*/ 0 h 28"/>
                <a:gd name="T34" fmla="*/ 12 w 31"/>
                <a:gd name="T35" fmla="*/ 0 h 28"/>
                <a:gd name="T36" fmla="*/ 11 w 31"/>
                <a:gd name="T37" fmla="*/ 0 h 28"/>
                <a:gd name="T38" fmla="*/ 10 w 31"/>
                <a:gd name="T39" fmla="*/ 0 h 28"/>
                <a:gd name="T40" fmla="*/ 8 w 31"/>
                <a:gd name="T41" fmla="*/ 0 h 28"/>
                <a:gd name="T42" fmla="*/ 2 w 31"/>
                <a:gd name="T43" fmla="*/ 1 h 28"/>
                <a:gd name="T44" fmla="*/ 0 w 31"/>
                <a:gd name="T45" fmla="*/ 2 h 28"/>
                <a:gd name="T46" fmla="*/ 0 w 31"/>
                <a:gd name="T47" fmla="*/ 2 h 28"/>
                <a:gd name="T48" fmla="*/ 0 w 31"/>
                <a:gd name="T49" fmla="*/ 4 h 28"/>
                <a:gd name="T50" fmla="*/ 1 w 31"/>
                <a:gd name="T51" fmla="*/ 8 h 28"/>
                <a:gd name="T52" fmla="*/ 1 w 31"/>
                <a:gd name="T53" fmla="*/ 9 h 28"/>
                <a:gd name="T54" fmla="*/ 3 w 31"/>
                <a:gd name="T55" fmla="*/ 10 h 28"/>
                <a:gd name="T56" fmla="*/ 5 w 31"/>
                <a:gd name="T57" fmla="*/ 10 h 28"/>
                <a:gd name="T58" fmla="*/ 6 w 31"/>
                <a:gd name="T59" fmla="*/ 10 h 28"/>
                <a:gd name="T60" fmla="*/ 9 w 31"/>
                <a:gd name="T61" fmla="*/ 11 h 28"/>
                <a:gd name="T62" fmla="*/ 9 w 31"/>
                <a:gd name="T63" fmla="*/ 12 h 28"/>
                <a:gd name="T64" fmla="*/ 9 w 31"/>
                <a:gd name="T65" fmla="*/ 12 h 28"/>
                <a:gd name="T66" fmla="*/ 10 w 31"/>
                <a:gd name="T67" fmla="*/ 12 h 28"/>
                <a:gd name="T68" fmla="*/ 10 w 31"/>
                <a:gd name="T69" fmla="*/ 13 h 28"/>
                <a:gd name="T70" fmla="*/ 10 w 31"/>
                <a:gd name="T71" fmla="*/ 13 h 28"/>
                <a:gd name="T72" fmla="*/ 11 w 31"/>
                <a:gd name="T73" fmla="*/ 14 h 28"/>
                <a:gd name="T74" fmla="*/ 11 w 31"/>
                <a:gd name="T75" fmla="*/ 15 h 28"/>
                <a:gd name="T76" fmla="*/ 11 w 31"/>
                <a:gd name="T77" fmla="*/ 15 h 28"/>
                <a:gd name="T78" fmla="*/ 11 w 31"/>
                <a:gd name="T79" fmla="*/ 15 h 28"/>
                <a:gd name="T80" fmla="*/ 11 w 31"/>
                <a:gd name="T81" fmla="*/ 15 h 28"/>
                <a:gd name="T82" fmla="*/ 13 w 31"/>
                <a:gd name="T83" fmla="*/ 15 h 28"/>
                <a:gd name="T84" fmla="*/ 13 w 31"/>
                <a:gd name="T85" fmla="*/ 16 h 28"/>
                <a:gd name="T86" fmla="*/ 14 w 31"/>
                <a:gd name="T87" fmla="*/ 16 h 28"/>
                <a:gd name="T88" fmla="*/ 14 w 31"/>
                <a:gd name="T89" fmla="*/ 16 h 28"/>
                <a:gd name="T90" fmla="*/ 14 w 31"/>
                <a:gd name="T91" fmla="*/ 17 h 28"/>
                <a:gd name="T92" fmla="*/ 15 w 31"/>
                <a:gd name="T93" fmla="*/ 17 h 28"/>
                <a:gd name="T94" fmla="*/ 15 w 31"/>
                <a:gd name="T95" fmla="*/ 18 h 28"/>
                <a:gd name="T96" fmla="*/ 15 w 31"/>
                <a:gd name="T97" fmla="*/ 18 h 28"/>
                <a:gd name="T98" fmla="*/ 17 w 31"/>
                <a:gd name="T99" fmla="*/ 18 h 28"/>
                <a:gd name="T100" fmla="*/ 17 w 31"/>
                <a:gd name="T101" fmla="*/ 19 h 28"/>
                <a:gd name="T102" fmla="*/ 19 w 31"/>
                <a:gd name="T103" fmla="*/ 20 h 28"/>
                <a:gd name="T104" fmla="*/ 20 w 31"/>
                <a:gd name="T105" fmla="*/ 20 h 28"/>
                <a:gd name="T106" fmla="*/ 21 w 31"/>
                <a:gd name="T107" fmla="*/ 20 h 28"/>
                <a:gd name="T108" fmla="*/ 26 w 31"/>
                <a:gd name="T109" fmla="*/ 23 h 28"/>
                <a:gd name="T110" fmla="*/ 28 w 31"/>
                <a:gd name="T111" fmla="*/ 25 h 28"/>
                <a:gd name="T112" fmla="*/ 28 w 31"/>
                <a:gd name="T113" fmla="*/ 25 h 28"/>
                <a:gd name="T114" fmla="*/ 29 w 31"/>
                <a:gd name="T115" fmla="*/ 26 h 28"/>
                <a:gd name="T116" fmla="*/ 29 w 31"/>
                <a:gd name="T117" fmla="*/ 27 h 28"/>
                <a:gd name="T118" fmla="*/ 29 w 31"/>
                <a:gd name="T119" fmla="*/ 28 h 28"/>
                <a:gd name="T120" fmla="*/ 31 w 31"/>
                <a:gd name="T121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" h="28">
                  <a:moveTo>
                    <a:pt x="31" y="27"/>
                  </a:move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29" y="21"/>
                    <a:pt x="28" y="21"/>
                  </a:cubicBezTo>
                  <a:cubicBezTo>
                    <a:pt x="26" y="19"/>
                    <a:pt x="23" y="17"/>
                    <a:pt x="23" y="15"/>
                  </a:cubicBezTo>
                  <a:cubicBezTo>
                    <a:pt x="23" y="14"/>
                    <a:pt x="22" y="12"/>
                    <a:pt x="21" y="11"/>
                  </a:cubicBezTo>
                  <a:cubicBezTo>
                    <a:pt x="20" y="9"/>
                    <a:pt x="19" y="7"/>
                    <a:pt x="19" y="5"/>
                  </a:cubicBezTo>
                  <a:cubicBezTo>
                    <a:pt x="19" y="5"/>
                    <a:pt x="18" y="3"/>
                    <a:pt x="17" y="2"/>
                  </a:cubicBezTo>
                  <a:cubicBezTo>
                    <a:pt x="17" y="2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6" y="0"/>
                    <a:pt x="4" y="1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7"/>
                    <a:pt x="1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8" y="11"/>
                    <a:pt x="9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9" y="19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20"/>
                    <a:pt x="25" y="21"/>
                    <a:pt x="26" y="23"/>
                  </a:cubicBezTo>
                  <a:cubicBezTo>
                    <a:pt x="27" y="23"/>
                    <a:pt x="27" y="24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6"/>
                    <a:pt x="29" y="26"/>
                  </a:cubicBezTo>
                  <a:cubicBezTo>
                    <a:pt x="29" y="26"/>
                    <a:pt x="29" y="26"/>
                    <a:pt x="29" y="27"/>
                  </a:cubicBezTo>
                  <a:cubicBezTo>
                    <a:pt x="29" y="27"/>
                    <a:pt x="29" y="27"/>
                    <a:pt x="29" y="28"/>
                  </a:cubicBezTo>
                  <a:cubicBezTo>
                    <a:pt x="30" y="28"/>
                    <a:pt x="31" y="28"/>
                    <a:pt x="31" y="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7" name="Freeform 1181">
              <a:extLst>
                <a:ext uri="{FF2B5EF4-FFF2-40B4-BE49-F238E27FC236}">
                  <a16:creationId xmlns:a16="http://schemas.microsoft.com/office/drawing/2014/main" id="{9ABE6D45-9F60-48D8-A5DA-DBFD8D93A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7" y="2412"/>
              <a:ext cx="46" cy="38"/>
            </a:xfrm>
            <a:custGeom>
              <a:avLst/>
              <a:gdLst>
                <a:gd name="T0" fmla="*/ 13 w 48"/>
                <a:gd name="T1" fmla="*/ 0 h 40"/>
                <a:gd name="T2" fmla="*/ 12 w 48"/>
                <a:gd name="T3" fmla="*/ 1 h 40"/>
                <a:gd name="T4" fmla="*/ 13 w 48"/>
                <a:gd name="T5" fmla="*/ 2 h 40"/>
                <a:gd name="T6" fmla="*/ 16 w 48"/>
                <a:gd name="T7" fmla="*/ 6 h 40"/>
                <a:gd name="T8" fmla="*/ 15 w 48"/>
                <a:gd name="T9" fmla="*/ 8 h 40"/>
                <a:gd name="T10" fmla="*/ 10 w 48"/>
                <a:gd name="T11" fmla="*/ 10 h 40"/>
                <a:gd name="T12" fmla="*/ 4 w 48"/>
                <a:gd name="T13" fmla="*/ 7 h 40"/>
                <a:gd name="T14" fmla="*/ 3 w 48"/>
                <a:gd name="T15" fmla="*/ 7 h 40"/>
                <a:gd name="T16" fmla="*/ 3 w 48"/>
                <a:gd name="T17" fmla="*/ 6 h 40"/>
                <a:gd name="T18" fmla="*/ 2 w 48"/>
                <a:gd name="T19" fmla="*/ 6 h 40"/>
                <a:gd name="T20" fmla="*/ 1 w 48"/>
                <a:gd name="T21" fmla="*/ 6 h 40"/>
                <a:gd name="T22" fmla="*/ 1 w 48"/>
                <a:gd name="T23" fmla="*/ 5 h 40"/>
                <a:gd name="T24" fmla="*/ 0 w 48"/>
                <a:gd name="T25" fmla="*/ 5 h 40"/>
                <a:gd name="T26" fmla="*/ 0 w 48"/>
                <a:gd name="T27" fmla="*/ 5 h 40"/>
                <a:gd name="T28" fmla="*/ 0 w 48"/>
                <a:gd name="T29" fmla="*/ 5 h 40"/>
                <a:gd name="T30" fmla="*/ 1 w 48"/>
                <a:gd name="T31" fmla="*/ 7 h 40"/>
                <a:gd name="T32" fmla="*/ 3 w 48"/>
                <a:gd name="T33" fmla="*/ 13 h 40"/>
                <a:gd name="T34" fmla="*/ 4 w 48"/>
                <a:gd name="T35" fmla="*/ 15 h 40"/>
                <a:gd name="T36" fmla="*/ 5 w 48"/>
                <a:gd name="T37" fmla="*/ 16 h 40"/>
                <a:gd name="T38" fmla="*/ 7 w 48"/>
                <a:gd name="T39" fmla="*/ 22 h 40"/>
                <a:gd name="T40" fmla="*/ 10 w 48"/>
                <a:gd name="T41" fmla="*/ 25 h 40"/>
                <a:gd name="T42" fmla="*/ 14 w 48"/>
                <a:gd name="T43" fmla="*/ 30 h 40"/>
                <a:gd name="T44" fmla="*/ 14 w 48"/>
                <a:gd name="T45" fmla="*/ 30 h 40"/>
                <a:gd name="T46" fmla="*/ 14 w 48"/>
                <a:gd name="T47" fmla="*/ 30 h 40"/>
                <a:gd name="T48" fmla="*/ 14 w 48"/>
                <a:gd name="T49" fmla="*/ 31 h 40"/>
                <a:gd name="T50" fmla="*/ 14 w 48"/>
                <a:gd name="T51" fmla="*/ 31 h 40"/>
                <a:gd name="T52" fmla="*/ 15 w 48"/>
                <a:gd name="T53" fmla="*/ 32 h 40"/>
                <a:gd name="T54" fmla="*/ 15 w 48"/>
                <a:gd name="T55" fmla="*/ 33 h 40"/>
                <a:gd name="T56" fmla="*/ 15 w 48"/>
                <a:gd name="T57" fmla="*/ 33 h 40"/>
                <a:gd name="T58" fmla="*/ 22 w 48"/>
                <a:gd name="T59" fmla="*/ 29 h 40"/>
                <a:gd name="T60" fmla="*/ 27 w 48"/>
                <a:gd name="T61" fmla="*/ 25 h 40"/>
                <a:gd name="T62" fmla="*/ 32 w 48"/>
                <a:gd name="T63" fmla="*/ 27 h 40"/>
                <a:gd name="T64" fmla="*/ 32 w 48"/>
                <a:gd name="T65" fmla="*/ 38 h 40"/>
                <a:gd name="T66" fmla="*/ 33 w 48"/>
                <a:gd name="T67" fmla="*/ 38 h 40"/>
                <a:gd name="T68" fmla="*/ 33 w 48"/>
                <a:gd name="T69" fmla="*/ 38 h 40"/>
                <a:gd name="T70" fmla="*/ 34 w 48"/>
                <a:gd name="T71" fmla="*/ 39 h 40"/>
                <a:gd name="T72" fmla="*/ 35 w 48"/>
                <a:gd name="T73" fmla="*/ 39 h 40"/>
                <a:gd name="T74" fmla="*/ 36 w 48"/>
                <a:gd name="T75" fmla="*/ 40 h 40"/>
                <a:gd name="T76" fmla="*/ 39 w 48"/>
                <a:gd name="T77" fmla="*/ 35 h 40"/>
                <a:gd name="T78" fmla="*/ 45 w 48"/>
                <a:gd name="T79" fmla="*/ 14 h 40"/>
                <a:gd name="T80" fmla="*/ 37 w 48"/>
                <a:gd name="T81" fmla="*/ 3 h 40"/>
                <a:gd name="T82" fmla="*/ 36 w 48"/>
                <a:gd name="T83" fmla="*/ 4 h 40"/>
                <a:gd name="T84" fmla="*/ 36 w 48"/>
                <a:gd name="T85" fmla="*/ 4 h 40"/>
                <a:gd name="T86" fmla="*/ 34 w 48"/>
                <a:gd name="T87" fmla="*/ 4 h 40"/>
                <a:gd name="T88" fmla="*/ 34 w 48"/>
                <a:gd name="T89" fmla="*/ 5 h 40"/>
                <a:gd name="T90" fmla="*/ 33 w 48"/>
                <a:gd name="T91" fmla="*/ 5 h 40"/>
                <a:gd name="T92" fmla="*/ 31 w 48"/>
                <a:gd name="T93" fmla="*/ 6 h 40"/>
                <a:gd name="T94" fmla="*/ 28 w 48"/>
                <a:gd name="T95" fmla="*/ 8 h 40"/>
                <a:gd name="T96" fmla="*/ 26 w 48"/>
                <a:gd name="T97" fmla="*/ 7 h 40"/>
                <a:gd name="T98" fmla="*/ 25 w 48"/>
                <a:gd name="T99" fmla="*/ 7 h 40"/>
                <a:gd name="T100" fmla="*/ 24 w 48"/>
                <a:gd name="T101" fmla="*/ 7 h 40"/>
                <a:gd name="T102" fmla="*/ 24 w 48"/>
                <a:gd name="T103" fmla="*/ 7 h 40"/>
                <a:gd name="T104" fmla="*/ 20 w 48"/>
                <a:gd name="T105" fmla="*/ 4 h 40"/>
                <a:gd name="T106" fmla="*/ 16 w 48"/>
                <a:gd name="T107" fmla="*/ 1 h 40"/>
                <a:gd name="T108" fmla="*/ 14 w 48"/>
                <a:gd name="T109" fmla="*/ 0 h 40"/>
                <a:gd name="T110" fmla="*/ 13 w 48"/>
                <a:gd name="T111" fmla="*/ 0 h 40"/>
                <a:gd name="T112" fmla="*/ 13 w 48"/>
                <a:gd name="T113" fmla="*/ 0 h 40"/>
                <a:gd name="T114" fmla="*/ 13 w 48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" h="40">
                  <a:moveTo>
                    <a:pt x="13" y="0"/>
                  </a:moveTo>
                  <a:cubicBezTo>
                    <a:pt x="12" y="0"/>
                    <a:pt x="12" y="1"/>
                    <a:pt x="12" y="1"/>
                  </a:cubicBezTo>
                  <a:cubicBezTo>
                    <a:pt x="12" y="1"/>
                    <a:pt x="13" y="2"/>
                    <a:pt x="13" y="2"/>
                  </a:cubicBezTo>
                  <a:cubicBezTo>
                    <a:pt x="15" y="3"/>
                    <a:pt x="16" y="4"/>
                    <a:pt x="16" y="6"/>
                  </a:cubicBezTo>
                  <a:cubicBezTo>
                    <a:pt x="16" y="6"/>
                    <a:pt x="16" y="7"/>
                    <a:pt x="15" y="8"/>
                  </a:cubicBezTo>
                  <a:cubicBezTo>
                    <a:pt x="14" y="9"/>
                    <a:pt x="12" y="10"/>
                    <a:pt x="10" y="10"/>
                  </a:cubicBezTo>
                  <a:cubicBezTo>
                    <a:pt x="8" y="10"/>
                    <a:pt x="5" y="9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9"/>
                    <a:pt x="4" y="11"/>
                    <a:pt x="3" y="13"/>
                  </a:cubicBezTo>
                  <a:cubicBezTo>
                    <a:pt x="3" y="13"/>
                    <a:pt x="3" y="14"/>
                    <a:pt x="4" y="15"/>
                  </a:cubicBezTo>
                  <a:cubicBezTo>
                    <a:pt x="4" y="15"/>
                    <a:pt x="4" y="16"/>
                    <a:pt x="5" y="16"/>
                  </a:cubicBezTo>
                  <a:cubicBezTo>
                    <a:pt x="6" y="17"/>
                    <a:pt x="7" y="19"/>
                    <a:pt x="7" y="22"/>
                  </a:cubicBezTo>
                  <a:cubicBezTo>
                    <a:pt x="7" y="22"/>
                    <a:pt x="9" y="24"/>
                    <a:pt x="10" y="25"/>
                  </a:cubicBezTo>
                  <a:cubicBezTo>
                    <a:pt x="12" y="26"/>
                    <a:pt x="14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8" y="32"/>
                    <a:pt x="20" y="30"/>
                    <a:pt x="22" y="29"/>
                  </a:cubicBezTo>
                  <a:cubicBezTo>
                    <a:pt x="24" y="27"/>
                    <a:pt x="25" y="26"/>
                    <a:pt x="27" y="25"/>
                  </a:cubicBezTo>
                  <a:cubicBezTo>
                    <a:pt x="29" y="24"/>
                    <a:pt x="31" y="25"/>
                    <a:pt x="32" y="27"/>
                  </a:cubicBezTo>
                  <a:cubicBezTo>
                    <a:pt x="34" y="29"/>
                    <a:pt x="33" y="35"/>
                    <a:pt x="32" y="38"/>
                  </a:cubicBezTo>
                  <a:cubicBezTo>
                    <a:pt x="32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5" y="39"/>
                  </a:cubicBezTo>
                  <a:cubicBezTo>
                    <a:pt x="35" y="40"/>
                    <a:pt x="36" y="40"/>
                    <a:pt x="36" y="40"/>
                  </a:cubicBezTo>
                  <a:cubicBezTo>
                    <a:pt x="37" y="38"/>
                    <a:pt x="37" y="37"/>
                    <a:pt x="39" y="35"/>
                  </a:cubicBezTo>
                  <a:cubicBezTo>
                    <a:pt x="44" y="29"/>
                    <a:pt x="48" y="19"/>
                    <a:pt x="45" y="14"/>
                  </a:cubicBezTo>
                  <a:cubicBezTo>
                    <a:pt x="44" y="12"/>
                    <a:pt x="40" y="7"/>
                    <a:pt x="37" y="3"/>
                  </a:cubicBezTo>
                  <a:cubicBezTo>
                    <a:pt x="37" y="3"/>
                    <a:pt x="36" y="3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4"/>
                    <a:pt x="35" y="4"/>
                    <a:pt x="34" y="4"/>
                  </a:cubicBezTo>
                  <a:cubicBezTo>
                    <a:pt x="34" y="4"/>
                    <a:pt x="34" y="5"/>
                    <a:pt x="34" y="5"/>
                  </a:cubicBezTo>
                  <a:cubicBezTo>
                    <a:pt x="34" y="5"/>
                    <a:pt x="33" y="5"/>
                    <a:pt x="33" y="5"/>
                  </a:cubicBezTo>
                  <a:cubicBezTo>
                    <a:pt x="32" y="5"/>
                    <a:pt x="31" y="5"/>
                    <a:pt x="31" y="6"/>
                  </a:cubicBezTo>
                  <a:cubicBezTo>
                    <a:pt x="31" y="7"/>
                    <a:pt x="30" y="8"/>
                    <a:pt x="28" y="8"/>
                  </a:cubicBezTo>
                  <a:cubicBezTo>
                    <a:pt x="27" y="8"/>
                    <a:pt x="26" y="8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6"/>
                    <a:pt x="20" y="4"/>
                  </a:cubicBezTo>
                  <a:cubicBezTo>
                    <a:pt x="19" y="3"/>
                    <a:pt x="17" y="1"/>
                    <a:pt x="16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8" name="Freeform 1182">
              <a:extLst>
                <a:ext uri="{FF2B5EF4-FFF2-40B4-BE49-F238E27FC236}">
                  <a16:creationId xmlns:a16="http://schemas.microsoft.com/office/drawing/2014/main" id="{321D684F-1210-4029-AF6C-373D3012C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5" y="2457"/>
              <a:ext cx="121" cy="106"/>
            </a:xfrm>
            <a:custGeom>
              <a:avLst/>
              <a:gdLst>
                <a:gd name="T0" fmla="*/ 125 w 126"/>
                <a:gd name="T1" fmla="*/ 23 h 110"/>
                <a:gd name="T2" fmla="*/ 122 w 126"/>
                <a:gd name="T3" fmla="*/ 19 h 110"/>
                <a:gd name="T4" fmla="*/ 124 w 126"/>
                <a:gd name="T5" fmla="*/ 14 h 110"/>
                <a:gd name="T6" fmla="*/ 120 w 126"/>
                <a:gd name="T7" fmla="*/ 2 h 110"/>
                <a:gd name="T8" fmla="*/ 112 w 126"/>
                <a:gd name="T9" fmla="*/ 8 h 110"/>
                <a:gd name="T10" fmla="*/ 101 w 126"/>
                <a:gd name="T11" fmla="*/ 13 h 110"/>
                <a:gd name="T12" fmla="*/ 93 w 126"/>
                <a:gd name="T13" fmla="*/ 17 h 110"/>
                <a:gd name="T14" fmla="*/ 86 w 126"/>
                <a:gd name="T15" fmla="*/ 19 h 110"/>
                <a:gd name="T16" fmla="*/ 85 w 126"/>
                <a:gd name="T17" fmla="*/ 19 h 110"/>
                <a:gd name="T18" fmla="*/ 85 w 126"/>
                <a:gd name="T19" fmla="*/ 19 h 110"/>
                <a:gd name="T20" fmla="*/ 80 w 126"/>
                <a:gd name="T21" fmla="*/ 17 h 110"/>
                <a:gd name="T22" fmla="*/ 80 w 126"/>
                <a:gd name="T23" fmla="*/ 16 h 110"/>
                <a:gd name="T24" fmla="*/ 79 w 126"/>
                <a:gd name="T25" fmla="*/ 16 h 110"/>
                <a:gd name="T26" fmla="*/ 78 w 126"/>
                <a:gd name="T27" fmla="*/ 16 h 110"/>
                <a:gd name="T28" fmla="*/ 70 w 126"/>
                <a:gd name="T29" fmla="*/ 12 h 110"/>
                <a:gd name="T30" fmla="*/ 68 w 126"/>
                <a:gd name="T31" fmla="*/ 13 h 110"/>
                <a:gd name="T32" fmla="*/ 66 w 126"/>
                <a:gd name="T33" fmla="*/ 13 h 110"/>
                <a:gd name="T34" fmla="*/ 65 w 126"/>
                <a:gd name="T35" fmla="*/ 13 h 110"/>
                <a:gd name="T36" fmla="*/ 63 w 126"/>
                <a:gd name="T37" fmla="*/ 12 h 110"/>
                <a:gd name="T38" fmla="*/ 62 w 126"/>
                <a:gd name="T39" fmla="*/ 12 h 110"/>
                <a:gd name="T40" fmla="*/ 59 w 126"/>
                <a:gd name="T41" fmla="*/ 11 h 110"/>
                <a:gd name="T42" fmla="*/ 51 w 126"/>
                <a:gd name="T43" fmla="*/ 16 h 110"/>
                <a:gd name="T44" fmla="*/ 48 w 126"/>
                <a:gd name="T45" fmla="*/ 18 h 110"/>
                <a:gd name="T46" fmla="*/ 46 w 126"/>
                <a:gd name="T47" fmla="*/ 26 h 110"/>
                <a:gd name="T48" fmla="*/ 30 w 126"/>
                <a:gd name="T49" fmla="*/ 34 h 110"/>
                <a:gd name="T50" fmla="*/ 21 w 126"/>
                <a:gd name="T51" fmla="*/ 42 h 110"/>
                <a:gd name="T52" fmla="*/ 13 w 126"/>
                <a:gd name="T53" fmla="*/ 38 h 110"/>
                <a:gd name="T54" fmla="*/ 10 w 126"/>
                <a:gd name="T55" fmla="*/ 38 h 110"/>
                <a:gd name="T56" fmla="*/ 9 w 126"/>
                <a:gd name="T57" fmla="*/ 38 h 110"/>
                <a:gd name="T58" fmla="*/ 8 w 126"/>
                <a:gd name="T59" fmla="*/ 38 h 110"/>
                <a:gd name="T60" fmla="*/ 8 w 126"/>
                <a:gd name="T61" fmla="*/ 38 h 110"/>
                <a:gd name="T62" fmla="*/ 8 w 126"/>
                <a:gd name="T63" fmla="*/ 39 h 110"/>
                <a:gd name="T64" fmla="*/ 7 w 126"/>
                <a:gd name="T65" fmla="*/ 39 h 110"/>
                <a:gd name="T66" fmla="*/ 7 w 126"/>
                <a:gd name="T67" fmla="*/ 41 h 110"/>
                <a:gd name="T68" fmla="*/ 3 w 126"/>
                <a:gd name="T69" fmla="*/ 49 h 110"/>
                <a:gd name="T70" fmla="*/ 2 w 126"/>
                <a:gd name="T71" fmla="*/ 52 h 110"/>
                <a:gd name="T72" fmla="*/ 1 w 126"/>
                <a:gd name="T73" fmla="*/ 65 h 110"/>
                <a:gd name="T74" fmla="*/ 3 w 126"/>
                <a:gd name="T75" fmla="*/ 81 h 110"/>
                <a:gd name="T76" fmla="*/ 5 w 126"/>
                <a:gd name="T77" fmla="*/ 84 h 110"/>
                <a:gd name="T78" fmla="*/ 13 w 126"/>
                <a:gd name="T79" fmla="*/ 95 h 110"/>
                <a:gd name="T80" fmla="*/ 2 w 126"/>
                <a:gd name="T81" fmla="*/ 107 h 110"/>
                <a:gd name="T82" fmla="*/ 6 w 126"/>
                <a:gd name="T83" fmla="*/ 109 h 110"/>
                <a:gd name="T84" fmla="*/ 10 w 126"/>
                <a:gd name="T85" fmla="*/ 109 h 110"/>
                <a:gd name="T86" fmla="*/ 15 w 126"/>
                <a:gd name="T87" fmla="*/ 109 h 110"/>
                <a:gd name="T88" fmla="*/ 20 w 126"/>
                <a:gd name="T89" fmla="*/ 110 h 110"/>
                <a:gd name="T90" fmla="*/ 60 w 126"/>
                <a:gd name="T91" fmla="*/ 106 h 110"/>
                <a:gd name="T92" fmla="*/ 64 w 126"/>
                <a:gd name="T93" fmla="*/ 105 h 110"/>
                <a:gd name="T94" fmla="*/ 63 w 126"/>
                <a:gd name="T95" fmla="*/ 101 h 110"/>
                <a:gd name="T96" fmla="*/ 62 w 126"/>
                <a:gd name="T97" fmla="*/ 95 h 110"/>
                <a:gd name="T98" fmla="*/ 75 w 126"/>
                <a:gd name="T99" fmla="*/ 88 h 110"/>
                <a:gd name="T100" fmla="*/ 79 w 126"/>
                <a:gd name="T101" fmla="*/ 88 h 110"/>
                <a:gd name="T102" fmla="*/ 95 w 126"/>
                <a:gd name="T103" fmla="*/ 83 h 110"/>
                <a:gd name="T104" fmla="*/ 96 w 126"/>
                <a:gd name="T105" fmla="*/ 79 h 110"/>
                <a:gd name="T106" fmla="*/ 102 w 126"/>
                <a:gd name="T107" fmla="*/ 65 h 110"/>
                <a:gd name="T108" fmla="*/ 106 w 126"/>
                <a:gd name="T109" fmla="*/ 60 h 110"/>
                <a:gd name="T110" fmla="*/ 107 w 126"/>
                <a:gd name="T111" fmla="*/ 53 h 110"/>
                <a:gd name="T112" fmla="*/ 116 w 126"/>
                <a:gd name="T113" fmla="*/ 54 h 110"/>
                <a:gd name="T114" fmla="*/ 117 w 126"/>
                <a:gd name="T115" fmla="*/ 51 h 110"/>
                <a:gd name="T116" fmla="*/ 121 w 126"/>
                <a:gd name="T117" fmla="*/ 42 h 110"/>
                <a:gd name="T118" fmla="*/ 123 w 126"/>
                <a:gd name="T119" fmla="*/ 37 h 110"/>
                <a:gd name="T120" fmla="*/ 120 w 126"/>
                <a:gd name="T121" fmla="*/ 27 h 110"/>
                <a:gd name="T122" fmla="*/ 125 w 126"/>
                <a:gd name="T123" fmla="*/ 24 h 110"/>
                <a:gd name="T124" fmla="*/ 125 w 126"/>
                <a:gd name="T12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10">
                  <a:moveTo>
                    <a:pt x="125" y="23"/>
                  </a:moveTo>
                  <a:cubicBezTo>
                    <a:pt x="125" y="23"/>
                    <a:pt x="125" y="23"/>
                    <a:pt x="125" y="23"/>
                  </a:cubicBezTo>
                  <a:cubicBezTo>
                    <a:pt x="124" y="23"/>
                    <a:pt x="124" y="22"/>
                    <a:pt x="124" y="22"/>
                  </a:cubicBezTo>
                  <a:cubicBezTo>
                    <a:pt x="123" y="21"/>
                    <a:pt x="123" y="20"/>
                    <a:pt x="122" y="19"/>
                  </a:cubicBezTo>
                  <a:cubicBezTo>
                    <a:pt x="122" y="18"/>
                    <a:pt x="123" y="16"/>
                    <a:pt x="123" y="15"/>
                  </a:cubicBezTo>
                  <a:cubicBezTo>
                    <a:pt x="123" y="15"/>
                    <a:pt x="123" y="14"/>
                    <a:pt x="124" y="14"/>
                  </a:cubicBezTo>
                  <a:cubicBezTo>
                    <a:pt x="125" y="11"/>
                    <a:pt x="125" y="10"/>
                    <a:pt x="124" y="9"/>
                  </a:cubicBezTo>
                  <a:cubicBezTo>
                    <a:pt x="120" y="7"/>
                    <a:pt x="120" y="4"/>
                    <a:pt x="120" y="2"/>
                  </a:cubicBezTo>
                  <a:cubicBezTo>
                    <a:pt x="120" y="1"/>
                    <a:pt x="120" y="0"/>
                    <a:pt x="120" y="0"/>
                  </a:cubicBezTo>
                  <a:cubicBezTo>
                    <a:pt x="117" y="0"/>
                    <a:pt x="112" y="6"/>
                    <a:pt x="112" y="8"/>
                  </a:cubicBezTo>
                  <a:cubicBezTo>
                    <a:pt x="112" y="11"/>
                    <a:pt x="108" y="12"/>
                    <a:pt x="105" y="12"/>
                  </a:cubicBezTo>
                  <a:cubicBezTo>
                    <a:pt x="104" y="13"/>
                    <a:pt x="102" y="13"/>
                    <a:pt x="101" y="13"/>
                  </a:cubicBezTo>
                  <a:cubicBezTo>
                    <a:pt x="101" y="17"/>
                    <a:pt x="97" y="17"/>
                    <a:pt x="96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0" y="17"/>
                    <a:pt x="90" y="17"/>
                    <a:pt x="89" y="17"/>
                  </a:cubicBezTo>
                  <a:cubicBezTo>
                    <a:pt x="89" y="19"/>
                    <a:pt x="88" y="19"/>
                    <a:pt x="86" y="19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6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7"/>
                    <a:pt x="80" y="16"/>
                    <a:pt x="80" y="16"/>
                  </a:cubicBezTo>
                  <a:cubicBezTo>
                    <a:pt x="80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6" y="16"/>
                    <a:pt x="74" y="15"/>
                    <a:pt x="73" y="14"/>
                  </a:cubicBezTo>
                  <a:cubicBezTo>
                    <a:pt x="72" y="13"/>
                    <a:pt x="71" y="12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4" y="13"/>
                    <a:pt x="64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1"/>
                    <a:pt x="60" y="11"/>
                    <a:pt x="59" y="11"/>
                  </a:cubicBezTo>
                  <a:cubicBezTo>
                    <a:pt x="59" y="11"/>
                    <a:pt x="57" y="12"/>
                    <a:pt x="57" y="13"/>
                  </a:cubicBezTo>
                  <a:cubicBezTo>
                    <a:pt x="55" y="14"/>
                    <a:pt x="54" y="16"/>
                    <a:pt x="51" y="16"/>
                  </a:cubicBezTo>
                  <a:cubicBezTo>
                    <a:pt x="51" y="16"/>
                    <a:pt x="50" y="16"/>
                    <a:pt x="50" y="16"/>
                  </a:cubicBezTo>
                  <a:cubicBezTo>
                    <a:pt x="49" y="16"/>
                    <a:pt x="49" y="17"/>
                    <a:pt x="48" y="18"/>
                  </a:cubicBezTo>
                  <a:cubicBezTo>
                    <a:pt x="47" y="20"/>
                    <a:pt x="46" y="23"/>
                    <a:pt x="46" y="24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9"/>
                    <a:pt x="41" y="30"/>
                    <a:pt x="36" y="31"/>
                  </a:cubicBezTo>
                  <a:cubicBezTo>
                    <a:pt x="34" y="32"/>
                    <a:pt x="30" y="33"/>
                    <a:pt x="30" y="34"/>
                  </a:cubicBezTo>
                  <a:cubicBezTo>
                    <a:pt x="30" y="36"/>
                    <a:pt x="29" y="37"/>
                    <a:pt x="28" y="39"/>
                  </a:cubicBezTo>
                  <a:cubicBezTo>
                    <a:pt x="26" y="40"/>
                    <a:pt x="24" y="42"/>
                    <a:pt x="21" y="42"/>
                  </a:cubicBezTo>
                  <a:cubicBezTo>
                    <a:pt x="18" y="42"/>
                    <a:pt x="16" y="40"/>
                    <a:pt x="16" y="39"/>
                  </a:cubicBezTo>
                  <a:cubicBezTo>
                    <a:pt x="16" y="38"/>
                    <a:pt x="16" y="38"/>
                    <a:pt x="13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8"/>
                    <a:pt x="11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0"/>
                    <a:pt x="7" y="40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4"/>
                    <a:pt x="6" y="46"/>
                    <a:pt x="5" y="48"/>
                  </a:cubicBezTo>
                  <a:cubicBezTo>
                    <a:pt x="4" y="48"/>
                    <a:pt x="4" y="49"/>
                    <a:pt x="3" y="49"/>
                  </a:cubicBezTo>
                  <a:cubicBezTo>
                    <a:pt x="3" y="50"/>
                    <a:pt x="2" y="50"/>
                    <a:pt x="2" y="51"/>
                  </a:cubicBezTo>
                  <a:cubicBezTo>
                    <a:pt x="2" y="51"/>
                    <a:pt x="2" y="52"/>
                    <a:pt x="2" y="52"/>
                  </a:cubicBezTo>
                  <a:cubicBezTo>
                    <a:pt x="1" y="54"/>
                    <a:pt x="0" y="57"/>
                    <a:pt x="1" y="59"/>
                  </a:cubicBezTo>
                  <a:cubicBezTo>
                    <a:pt x="2" y="61"/>
                    <a:pt x="2" y="63"/>
                    <a:pt x="1" y="65"/>
                  </a:cubicBezTo>
                  <a:cubicBezTo>
                    <a:pt x="1" y="67"/>
                    <a:pt x="0" y="69"/>
                    <a:pt x="1" y="71"/>
                  </a:cubicBezTo>
                  <a:cubicBezTo>
                    <a:pt x="2" y="74"/>
                    <a:pt x="3" y="78"/>
                    <a:pt x="3" y="81"/>
                  </a:cubicBezTo>
                  <a:cubicBezTo>
                    <a:pt x="3" y="82"/>
                    <a:pt x="3" y="83"/>
                    <a:pt x="3" y="84"/>
                  </a:cubicBezTo>
                  <a:cubicBezTo>
                    <a:pt x="3" y="84"/>
                    <a:pt x="4" y="84"/>
                    <a:pt x="5" y="84"/>
                  </a:cubicBezTo>
                  <a:cubicBezTo>
                    <a:pt x="8" y="85"/>
                    <a:pt x="12" y="86"/>
                    <a:pt x="14" y="90"/>
                  </a:cubicBezTo>
                  <a:cubicBezTo>
                    <a:pt x="15" y="92"/>
                    <a:pt x="14" y="93"/>
                    <a:pt x="13" y="95"/>
                  </a:cubicBezTo>
                  <a:cubicBezTo>
                    <a:pt x="12" y="98"/>
                    <a:pt x="9" y="101"/>
                    <a:pt x="6" y="103"/>
                  </a:cubicBezTo>
                  <a:cubicBezTo>
                    <a:pt x="5" y="105"/>
                    <a:pt x="3" y="106"/>
                    <a:pt x="2" y="107"/>
                  </a:cubicBezTo>
                  <a:cubicBezTo>
                    <a:pt x="2" y="107"/>
                    <a:pt x="3" y="107"/>
                    <a:pt x="4" y="108"/>
                  </a:cubicBezTo>
                  <a:cubicBezTo>
                    <a:pt x="4" y="108"/>
                    <a:pt x="5" y="108"/>
                    <a:pt x="6" y="109"/>
                  </a:cubicBezTo>
                  <a:cubicBezTo>
                    <a:pt x="6" y="109"/>
                    <a:pt x="7" y="109"/>
                    <a:pt x="8" y="109"/>
                  </a:cubicBezTo>
                  <a:cubicBezTo>
                    <a:pt x="8" y="109"/>
                    <a:pt x="9" y="109"/>
                    <a:pt x="10" y="109"/>
                  </a:cubicBezTo>
                  <a:cubicBezTo>
                    <a:pt x="11" y="109"/>
                    <a:pt x="11" y="109"/>
                    <a:pt x="12" y="109"/>
                  </a:cubicBezTo>
                  <a:cubicBezTo>
                    <a:pt x="13" y="109"/>
                    <a:pt x="14" y="109"/>
                    <a:pt x="15" y="109"/>
                  </a:cubicBezTo>
                  <a:cubicBezTo>
                    <a:pt x="15" y="110"/>
                    <a:pt x="16" y="110"/>
                    <a:pt x="16" y="110"/>
                  </a:cubicBezTo>
                  <a:cubicBezTo>
                    <a:pt x="18" y="110"/>
                    <a:pt x="19" y="110"/>
                    <a:pt x="20" y="110"/>
                  </a:cubicBezTo>
                  <a:cubicBezTo>
                    <a:pt x="21" y="110"/>
                    <a:pt x="22" y="110"/>
                    <a:pt x="23" y="110"/>
                  </a:cubicBezTo>
                  <a:cubicBezTo>
                    <a:pt x="32" y="110"/>
                    <a:pt x="52" y="108"/>
                    <a:pt x="60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2" y="106"/>
                    <a:pt x="63" y="105"/>
                    <a:pt x="64" y="105"/>
                  </a:cubicBezTo>
                  <a:cubicBezTo>
                    <a:pt x="64" y="105"/>
                    <a:pt x="64" y="105"/>
                    <a:pt x="63" y="104"/>
                  </a:cubicBezTo>
                  <a:cubicBezTo>
                    <a:pt x="63" y="103"/>
                    <a:pt x="63" y="102"/>
                    <a:pt x="63" y="101"/>
                  </a:cubicBezTo>
                  <a:cubicBezTo>
                    <a:pt x="63" y="98"/>
                    <a:pt x="62" y="97"/>
                    <a:pt x="62" y="96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3" y="92"/>
                    <a:pt x="69" y="88"/>
                    <a:pt x="74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6" y="88"/>
                    <a:pt x="77" y="88"/>
                    <a:pt x="78" y="88"/>
                  </a:cubicBezTo>
                  <a:cubicBezTo>
                    <a:pt x="79" y="88"/>
                    <a:pt x="79" y="88"/>
                    <a:pt x="79" y="88"/>
                  </a:cubicBezTo>
                  <a:cubicBezTo>
                    <a:pt x="79" y="84"/>
                    <a:pt x="87" y="81"/>
                    <a:pt x="91" y="81"/>
                  </a:cubicBezTo>
                  <a:cubicBezTo>
                    <a:pt x="94" y="81"/>
                    <a:pt x="95" y="82"/>
                    <a:pt x="9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3"/>
                    <a:pt x="96" y="82"/>
                    <a:pt x="96" y="79"/>
                  </a:cubicBezTo>
                  <a:cubicBezTo>
                    <a:pt x="96" y="78"/>
                    <a:pt x="96" y="77"/>
                    <a:pt x="97" y="76"/>
                  </a:cubicBezTo>
                  <a:cubicBezTo>
                    <a:pt x="97" y="71"/>
                    <a:pt x="97" y="65"/>
                    <a:pt x="102" y="65"/>
                  </a:cubicBezTo>
                  <a:cubicBezTo>
                    <a:pt x="105" y="65"/>
                    <a:pt x="108" y="63"/>
                    <a:pt x="108" y="62"/>
                  </a:cubicBezTo>
                  <a:cubicBezTo>
                    <a:pt x="108" y="62"/>
                    <a:pt x="107" y="61"/>
                    <a:pt x="106" y="60"/>
                  </a:cubicBezTo>
                  <a:cubicBezTo>
                    <a:pt x="105" y="58"/>
                    <a:pt x="103" y="56"/>
                    <a:pt x="105" y="53"/>
                  </a:cubicBezTo>
                  <a:cubicBezTo>
                    <a:pt x="105" y="53"/>
                    <a:pt x="107" y="53"/>
                    <a:pt x="107" y="53"/>
                  </a:cubicBezTo>
                  <a:cubicBezTo>
                    <a:pt x="108" y="53"/>
                    <a:pt x="110" y="53"/>
                    <a:pt x="111" y="53"/>
                  </a:cubicBezTo>
                  <a:cubicBezTo>
                    <a:pt x="113" y="54"/>
                    <a:pt x="115" y="54"/>
                    <a:pt x="116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7" y="53"/>
                    <a:pt x="117" y="52"/>
                    <a:pt x="117" y="51"/>
                  </a:cubicBezTo>
                  <a:cubicBezTo>
                    <a:pt x="117" y="49"/>
                    <a:pt x="117" y="47"/>
                    <a:pt x="118" y="45"/>
                  </a:cubicBezTo>
                  <a:cubicBezTo>
                    <a:pt x="119" y="44"/>
                    <a:pt x="120" y="43"/>
                    <a:pt x="121" y="42"/>
                  </a:cubicBezTo>
                  <a:cubicBezTo>
                    <a:pt x="122" y="41"/>
                    <a:pt x="123" y="39"/>
                    <a:pt x="123" y="38"/>
                  </a:cubicBezTo>
                  <a:cubicBezTo>
                    <a:pt x="123" y="38"/>
                    <a:pt x="123" y="37"/>
                    <a:pt x="123" y="37"/>
                  </a:cubicBezTo>
                  <a:cubicBezTo>
                    <a:pt x="123" y="35"/>
                    <a:pt x="123" y="34"/>
                    <a:pt x="122" y="33"/>
                  </a:cubicBezTo>
                  <a:cubicBezTo>
                    <a:pt x="120" y="31"/>
                    <a:pt x="119" y="29"/>
                    <a:pt x="120" y="27"/>
                  </a:cubicBezTo>
                  <a:cubicBezTo>
                    <a:pt x="121" y="25"/>
                    <a:pt x="122" y="24"/>
                    <a:pt x="125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6" y="23"/>
                    <a:pt x="125" y="23"/>
                    <a:pt x="12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9" name="Freeform 1183">
              <a:extLst>
                <a:ext uri="{FF2B5EF4-FFF2-40B4-BE49-F238E27FC236}">
                  <a16:creationId xmlns:a16="http://schemas.microsoft.com/office/drawing/2014/main" id="{3006C224-5B88-48E0-B2A9-60E00765C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" y="2475"/>
              <a:ext cx="171" cy="156"/>
            </a:xfrm>
            <a:custGeom>
              <a:avLst/>
              <a:gdLst>
                <a:gd name="T0" fmla="*/ 177 w 179"/>
                <a:gd name="T1" fmla="*/ 19 h 163"/>
                <a:gd name="T2" fmla="*/ 174 w 179"/>
                <a:gd name="T3" fmla="*/ 18 h 163"/>
                <a:gd name="T4" fmla="*/ 160 w 179"/>
                <a:gd name="T5" fmla="*/ 3 h 163"/>
                <a:gd name="T6" fmla="*/ 153 w 179"/>
                <a:gd name="T7" fmla="*/ 0 h 163"/>
                <a:gd name="T8" fmla="*/ 152 w 179"/>
                <a:gd name="T9" fmla="*/ 1 h 163"/>
                <a:gd name="T10" fmla="*/ 152 w 179"/>
                <a:gd name="T11" fmla="*/ 0 h 163"/>
                <a:gd name="T12" fmla="*/ 149 w 179"/>
                <a:gd name="T13" fmla="*/ 1 h 163"/>
                <a:gd name="T14" fmla="*/ 145 w 179"/>
                <a:gd name="T15" fmla="*/ 3 h 163"/>
                <a:gd name="T16" fmla="*/ 139 w 179"/>
                <a:gd name="T17" fmla="*/ 3 h 163"/>
                <a:gd name="T18" fmla="*/ 119 w 179"/>
                <a:gd name="T19" fmla="*/ 9 h 163"/>
                <a:gd name="T20" fmla="*/ 116 w 179"/>
                <a:gd name="T21" fmla="*/ 12 h 163"/>
                <a:gd name="T22" fmla="*/ 116 w 179"/>
                <a:gd name="T23" fmla="*/ 27 h 163"/>
                <a:gd name="T24" fmla="*/ 113 w 179"/>
                <a:gd name="T25" fmla="*/ 38 h 163"/>
                <a:gd name="T26" fmla="*/ 101 w 179"/>
                <a:gd name="T27" fmla="*/ 39 h 163"/>
                <a:gd name="T28" fmla="*/ 103 w 179"/>
                <a:gd name="T29" fmla="*/ 47 h 163"/>
                <a:gd name="T30" fmla="*/ 92 w 179"/>
                <a:gd name="T31" fmla="*/ 61 h 163"/>
                <a:gd name="T32" fmla="*/ 75 w 179"/>
                <a:gd name="T33" fmla="*/ 70 h 163"/>
                <a:gd name="T34" fmla="*/ 65 w 179"/>
                <a:gd name="T35" fmla="*/ 74 h 163"/>
                <a:gd name="T36" fmla="*/ 59 w 179"/>
                <a:gd name="T37" fmla="*/ 82 h 163"/>
                <a:gd name="T38" fmla="*/ 12 w 179"/>
                <a:gd name="T39" fmla="*/ 96 h 163"/>
                <a:gd name="T40" fmla="*/ 1 w 179"/>
                <a:gd name="T41" fmla="*/ 95 h 163"/>
                <a:gd name="T42" fmla="*/ 2 w 179"/>
                <a:gd name="T43" fmla="*/ 97 h 163"/>
                <a:gd name="T44" fmla="*/ 9 w 179"/>
                <a:gd name="T45" fmla="*/ 104 h 163"/>
                <a:gd name="T46" fmla="*/ 18 w 179"/>
                <a:gd name="T47" fmla="*/ 119 h 163"/>
                <a:gd name="T48" fmla="*/ 20 w 179"/>
                <a:gd name="T49" fmla="*/ 131 h 163"/>
                <a:gd name="T50" fmla="*/ 4 w 179"/>
                <a:gd name="T51" fmla="*/ 144 h 163"/>
                <a:gd name="T52" fmla="*/ 22 w 179"/>
                <a:gd name="T53" fmla="*/ 144 h 163"/>
                <a:gd name="T54" fmla="*/ 49 w 179"/>
                <a:gd name="T55" fmla="*/ 142 h 163"/>
                <a:gd name="T56" fmla="*/ 64 w 179"/>
                <a:gd name="T57" fmla="*/ 149 h 163"/>
                <a:gd name="T58" fmla="*/ 69 w 179"/>
                <a:gd name="T59" fmla="*/ 159 h 163"/>
                <a:gd name="T60" fmla="*/ 78 w 179"/>
                <a:gd name="T61" fmla="*/ 163 h 163"/>
                <a:gd name="T62" fmla="*/ 90 w 179"/>
                <a:gd name="T63" fmla="*/ 156 h 163"/>
                <a:gd name="T64" fmla="*/ 99 w 179"/>
                <a:gd name="T65" fmla="*/ 155 h 163"/>
                <a:gd name="T66" fmla="*/ 103 w 179"/>
                <a:gd name="T67" fmla="*/ 146 h 163"/>
                <a:gd name="T68" fmla="*/ 91 w 179"/>
                <a:gd name="T69" fmla="*/ 125 h 163"/>
                <a:gd name="T70" fmla="*/ 102 w 179"/>
                <a:gd name="T71" fmla="*/ 112 h 163"/>
                <a:gd name="T72" fmla="*/ 111 w 179"/>
                <a:gd name="T73" fmla="*/ 112 h 163"/>
                <a:gd name="T74" fmla="*/ 116 w 179"/>
                <a:gd name="T75" fmla="*/ 113 h 163"/>
                <a:gd name="T76" fmla="*/ 129 w 179"/>
                <a:gd name="T77" fmla="*/ 100 h 163"/>
                <a:gd name="T78" fmla="*/ 135 w 179"/>
                <a:gd name="T79" fmla="*/ 88 h 163"/>
                <a:gd name="T80" fmla="*/ 149 w 179"/>
                <a:gd name="T81" fmla="*/ 75 h 163"/>
                <a:gd name="T82" fmla="*/ 154 w 179"/>
                <a:gd name="T83" fmla="*/ 59 h 163"/>
                <a:gd name="T84" fmla="*/ 151 w 179"/>
                <a:gd name="T85" fmla="*/ 57 h 163"/>
                <a:gd name="T86" fmla="*/ 143 w 179"/>
                <a:gd name="T87" fmla="*/ 44 h 163"/>
                <a:gd name="T88" fmla="*/ 149 w 179"/>
                <a:gd name="T89" fmla="*/ 26 h 163"/>
                <a:gd name="T90" fmla="*/ 165 w 179"/>
                <a:gd name="T91" fmla="*/ 29 h 163"/>
                <a:gd name="T92" fmla="*/ 179 w 179"/>
                <a:gd name="T93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9" h="163">
                  <a:moveTo>
                    <a:pt x="179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76" y="19"/>
                    <a:pt x="176" y="19"/>
                    <a:pt x="176" y="19"/>
                  </a:cubicBezTo>
                  <a:cubicBezTo>
                    <a:pt x="175" y="18"/>
                    <a:pt x="175" y="18"/>
                    <a:pt x="174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3" y="17"/>
                    <a:pt x="172" y="17"/>
                    <a:pt x="172" y="16"/>
                  </a:cubicBezTo>
                  <a:cubicBezTo>
                    <a:pt x="166" y="14"/>
                    <a:pt x="165" y="9"/>
                    <a:pt x="165" y="7"/>
                  </a:cubicBezTo>
                  <a:cubicBezTo>
                    <a:pt x="164" y="6"/>
                    <a:pt x="162" y="4"/>
                    <a:pt x="160" y="3"/>
                  </a:cubicBezTo>
                  <a:cubicBezTo>
                    <a:pt x="159" y="2"/>
                    <a:pt x="158" y="1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5" y="0"/>
                    <a:pt x="154" y="0"/>
                    <a:pt x="153" y="0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0" y="0"/>
                  </a:cubicBezTo>
                  <a:cubicBezTo>
                    <a:pt x="150" y="0"/>
                    <a:pt x="150" y="1"/>
                    <a:pt x="149" y="1"/>
                  </a:cubicBezTo>
                  <a:cubicBezTo>
                    <a:pt x="149" y="1"/>
                    <a:pt x="148" y="1"/>
                    <a:pt x="148" y="2"/>
                  </a:cubicBezTo>
                  <a:cubicBezTo>
                    <a:pt x="147" y="2"/>
                    <a:pt x="147" y="2"/>
                    <a:pt x="147" y="2"/>
                  </a:cubicBezTo>
                  <a:cubicBezTo>
                    <a:pt x="146" y="2"/>
                    <a:pt x="146" y="2"/>
                    <a:pt x="145" y="3"/>
                  </a:cubicBezTo>
                  <a:cubicBezTo>
                    <a:pt x="145" y="3"/>
                    <a:pt x="144" y="3"/>
                    <a:pt x="144" y="3"/>
                  </a:cubicBezTo>
                  <a:cubicBezTo>
                    <a:pt x="143" y="3"/>
                    <a:pt x="143" y="3"/>
                    <a:pt x="142" y="3"/>
                  </a:cubicBezTo>
                  <a:cubicBezTo>
                    <a:pt x="141" y="3"/>
                    <a:pt x="140" y="3"/>
                    <a:pt x="139" y="3"/>
                  </a:cubicBezTo>
                  <a:cubicBezTo>
                    <a:pt x="139" y="2"/>
                    <a:pt x="138" y="2"/>
                    <a:pt x="138" y="2"/>
                  </a:cubicBezTo>
                  <a:cubicBezTo>
                    <a:pt x="134" y="2"/>
                    <a:pt x="129" y="4"/>
                    <a:pt x="125" y="7"/>
                  </a:cubicBezTo>
                  <a:cubicBezTo>
                    <a:pt x="124" y="8"/>
                    <a:pt x="122" y="9"/>
                    <a:pt x="119" y="9"/>
                  </a:cubicBezTo>
                  <a:cubicBezTo>
                    <a:pt x="118" y="10"/>
                    <a:pt x="118" y="10"/>
                    <a:pt x="117" y="10"/>
                  </a:cubicBezTo>
                  <a:cubicBezTo>
                    <a:pt x="116" y="10"/>
                    <a:pt x="116" y="10"/>
                    <a:pt x="116" y="11"/>
                  </a:cubicBezTo>
                  <a:cubicBezTo>
                    <a:pt x="116" y="11"/>
                    <a:pt x="116" y="12"/>
                    <a:pt x="116" y="12"/>
                  </a:cubicBezTo>
                  <a:cubicBezTo>
                    <a:pt x="119" y="14"/>
                    <a:pt x="119" y="17"/>
                    <a:pt x="119" y="18"/>
                  </a:cubicBezTo>
                  <a:cubicBezTo>
                    <a:pt x="119" y="19"/>
                    <a:pt x="119" y="19"/>
                    <a:pt x="119" y="20"/>
                  </a:cubicBezTo>
                  <a:cubicBezTo>
                    <a:pt x="119" y="23"/>
                    <a:pt x="117" y="25"/>
                    <a:pt x="116" y="27"/>
                  </a:cubicBezTo>
                  <a:cubicBezTo>
                    <a:pt x="115" y="28"/>
                    <a:pt x="114" y="29"/>
                    <a:pt x="113" y="29"/>
                  </a:cubicBezTo>
                  <a:cubicBezTo>
                    <a:pt x="113" y="30"/>
                    <a:pt x="113" y="31"/>
                    <a:pt x="113" y="33"/>
                  </a:cubicBezTo>
                  <a:cubicBezTo>
                    <a:pt x="113" y="34"/>
                    <a:pt x="113" y="36"/>
                    <a:pt x="113" y="38"/>
                  </a:cubicBezTo>
                  <a:cubicBezTo>
                    <a:pt x="112" y="39"/>
                    <a:pt x="111" y="40"/>
                    <a:pt x="108" y="40"/>
                  </a:cubicBezTo>
                  <a:cubicBezTo>
                    <a:pt x="107" y="40"/>
                    <a:pt x="104" y="40"/>
                    <a:pt x="102" y="39"/>
                  </a:cubicBezTo>
                  <a:cubicBezTo>
                    <a:pt x="102" y="39"/>
                    <a:pt x="101" y="39"/>
                    <a:pt x="101" y="39"/>
                  </a:cubicBezTo>
                  <a:cubicBezTo>
                    <a:pt x="101" y="39"/>
                    <a:pt x="101" y="40"/>
                    <a:pt x="101" y="40"/>
                  </a:cubicBezTo>
                  <a:cubicBezTo>
                    <a:pt x="102" y="41"/>
                    <a:pt x="103" y="43"/>
                    <a:pt x="104" y="44"/>
                  </a:cubicBezTo>
                  <a:cubicBezTo>
                    <a:pt x="104" y="45"/>
                    <a:pt x="104" y="46"/>
                    <a:pt x="103" y="47"/>
                  </a:cubicBezTo>
                  <a:cubicBezTo>
                    <a:pt x="101" y="49"/>
                    <a:pt x="98" y="51"/>
                    <a:pt x="94" y="51"/>
                  </a:cubicBezTo>
                  <a:cubicBezTo>
                    <a:pt x="93" y="51"/>
                    <a:pt x="93" y="53"/>
                    <a:pt x="93" y="58"/>
                  </a:cubicBezTo>
                  <a:cubicBezTo>
                    <a:pt x="92" y="59"/>
                    <a:pt x="92" y="60"/>
                    <a:pt x="92" y="61"/>
                  </a:cubicBezTo>
                  <a:cubicBezTo>
                    <a:pt x="92" y="70"/>
                    <a:pt x="85" y="71"/>
                    <a:pt x="83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0" y="67"/>
                    <a:pt x="76" y="69"/>
                    <a:pt x="75" y="70"/>
                  </a:cubicBezTo>
                  <a:cubicBezTo>
                    <a:pt x="75" y="72"/>
                    <a:pt x="74" y="74"/>
                    <a:pt x="70" y="74"/>
                  </a:cubicBezTo>
                  <a:cubicBezTo>
                    <a:pt x="69" y="74"/>
                    <a:pt x="68" y="74"/>
                    <a:pt x="66" y="7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2" y="74"/>
                    <a:pt x="59" y="77"/>
                    <a:pt x="58" y="78"/>
                  </a:cubicBezTo>
                  <a:cubicBezTo>
                    <a:pt x="58" y="78"/>
                    <a:pt x="59" y="80"/>
                    <a:pt x="59" y="82"/>
                  </a:cubicBezTo>
                  <a:cubicBezTo>
                    <a:pt x="60" y="86"/>
                    <a:pt x="60" y="88"/>
                    <a:pt x="59" y="89"/>
                  </a:cubicBezTo>
                  <a:cubicBezTo>
                    <a:pt x="58" y="93"/>
                    <a:pt x="21" y="96"/>
                    <a:pt x="15" y="96"/>
                  </a:cubicBezTo>
                  <a:cubicBezTo>
                    <a:pt x="14" y="96"/>
                    <a:pt x="13" y="96"/>
                    <a:pt x="12" y="96"/>
                  </a:cubicBezTo>
                  <a:cubicBezTo>
                    <a:pt x="10" y="96"/>
                    <a:pt x="8" y="96"/>
                    <a:pt x="7" y="95"/>
                  </a:cubicBezTo>
                  <a:cubicBezTo>
                    <a:pt x="6" y="95"/>
                    <a:pt x="6" y="95"/>
                    <a:pt x="5" y="95"/>
                  </a:cubicBezTo>
                  <a:cubicBezTo>
                    <a:pt x="4" y="95"/>
                    <a:pt x="2" y="95"/>
                    <a:pt x="1" y="95"/>
                  </a:cubicBezTo>
                  <a:cubicBezTo>
                    <a:pt x="1" y="95"/>
                    <a:pt x="0" y="95"/>
                    <a:pt x="0" y="95"/>
                  </a:cubicBezTo>
                  <a:cubicBezTo>
                    <a:pt x="0" y="95"/>
                    <a:pt x="1" y="96"/>
                    <a:pt x="1" y="96"/>
                  </a:cubicBezTo>
                  <a:cubicBezTo>
                    <a:pt x="1" y="96"/>
                    <a:pt x="1" y="97"/>
                    <a:pt x="2" y="97"/>
                  </a:cubicBezTo>
                  <a:cubicBezTo>
                    <a:pt x="2" y="97"/>
                    <a:pt x="2" y="97"/>
                    <a:pt x="2" y="98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4" y="101"/>
                    <a:pt x="6" y="103"/>
                    <a:pt x="9" y="104"/>
                  </a:cubicBezTo>
                  <a:cubicBezTo>
                    <a:pt x="10" y="105"/>
                    <a:pt x="11" y="106"/>
                    <a:pt x="12" y="106"/>
                  </a:cubicBezTo>
                  <a:cubicBezTo>
                    <a:pt x="17" y="108"/>
                    <a:pt x="17" y="113"/>
                    <a:pt x="17" y="116"/>
                  </a:cubicBezTo>
                  <a:cubicBezTo>
                    <a:pt x="18" y="117"/>
                    <a:pt x="18" y="118"/>
                    <a:pt x="18" y="119"/>
                  </a:cubicBezTo>
                  <a:cubicBezTo>
                    <a:pt x="21" y="120"/>
                    <a:pt x="23" y="125"/>
                    <a:pt x="23" y="128"/>
                  </a:cubicBezTo>
                  <a:cubicBezTo>
                    <a:pt x="23" y="128"/>
                    <a:pt x="23" y="129"/>
                    <a:pt x="23" y="129"/>
                  </a:cubicBezTo>
                  <a:cubicBezTo>
                    <a:pt x="22" y="130"/>
                    <a:pt x="21" y="131"/>
                    <a:pt x="20" y="131"/>
                  </a:cubicBezTo>
                  <a:cubicBezTo>
                    <a:pt x="17" y="131"/>
                    <a:pt x="15" y="132"/>
                    <a:pt x="13" y="133"/>
                  </a:cubicBezTo>
                  <a:cubicBezTo>
                    <a:pt x="12" y="133"/>
                    <a:pt x="11" y="134"/>
                    <a:pt x="10" y="134"/>
                  </a:cubicBezTo>
                  <a:cubicBezTo>
                    <a:pt x="8" y="135"/>
                    <a:pt x="4" y="139"/>
                    <a:pt x="4" y="144"/>
                  </a:cubicBezTo>
                  <a:cubicBezTo>
                    <a:pt x="4" y="144"/>
                    <a:pt x="4" y="144"/>
                    <a:pt x="4" y="145"/>
                  </a:cubicBezTo>
                  <a:cubicBezTo>
                    <a:pt x="5" y="145"/>
                    <a:pt x="6" y="145"/>
                    <a:pt x="7" y="145"/>
                  </a:cubicBezTo>
                  <a:cubicBezTo>
                    <a:pt x="17" y="145"/>
                    <a:pt x="22" y="144"/>
                    <a:pt x="22" y="144"/>
                  </a:cubicBezTo>
                  <a:cubicBezTo>
                    <a:pt x="24" y="141"/>
                    <a:pt x="30" y="140"/>
                    <a:pt x="33" y="142"/>
                  </a:cubicBezTo>
                  <a:cubicBezTo>
                    <a:pt x="34" y="143"/>
                    <a:pt x="37" y="143"/>
                    <a:pt x="41" y="143"/>
                  </a:cubicBezTo>
                  <a:cubicBezTo>
                    <a:pt x="45" y="143"/>
                    <a:pt x="48" y="143"/>
                    <a:pt x="49" y="142"/>
                  </a:cubicBezTo>
                  <a:cubicBezTo>
                    <a:pt x="51" y="141"/>
                    <a:pt x="53" y="140"/>
                    <a:pt x="55" y="140"/>
                  </a:cubicBezTo>
                  <a:cubicBezTo>
                    <a:pt x="59" y="140"/>
                    <a:pt x="61" y="143"/>
                    <a:pt x="61" y="146"/>
                  </a:cubicBezTo>
                  <a:cubicBezTo>
                    <a:pt x="61" y="147"/>
                    <a:pt x="62" y="148"/>
                    <a:pt x="64" y="149"/>
                  </a:cubicBezTo>
                  <a:cubicBezTo>
                    <a:pt x="65" y="150"/>
                    <a:pt x="65" y="150"/>
                    <a:pt x="66" y="151"/>
                  </a:cubicBezTo>
                  <a:cubicBezTo>
                    <a:pt x="68" y="153"/>
                    <a:pt x="68" y="155"/>
                    <a:pt x="68" y="156"/>
                  </a:cubicBezTo>
                  <a:cubicBezTo>
                    <a:pt x="68" y="157"/>
                    <a:pt x="68" y="158"/>
                    <a:pt x="69" y="159"/>
                  </a:cubicBezTo>
                  <a:cubicBezTo>
                    <a:pt x="69" y="160"/>
                    <a:pt x="70" y="160"/>
                    <a:pt x="72" y="161"/>
                  </a:cubicBezTo>
                  <a:cubicBezTo>
                    <a:pt x="74" y="161"/>
                    <a:pt x="76" y="162"/>
                    <a:pt x="78" y="163"/>
                  </a:cubicBezTo>
                  <a:cubicBezTo>
                    <a:pt x="78" y="163"/>
                    <a:pt x="78" y="163"/>
                    <a:pt x="78" y="163"/>
                  </a:cubicBezTo>
                  <a:cubicBezTo>
                    <a:pt x="78" y="163"/>
                    <a:pt x="78" y="163"/>
                    <a:pt x="78" y="163"/>
                  </a:cubicBezTo>
                  <a:cubicBezTo>
                    <a:pt x="79" y="162"/>
                    <a:pt x="79" y="162"/>
                    <a:pt x="79" y="161"/>
                  </a:cubicBezTo>
                  <a:cubicBezTo>
                    <a:pt x="81" y="158"/>
                    <a:pt x="83" y="154"/>
                    <a:pt x="90" y="156"/>
                  </a:cubicBezTo>
                  <a:cubicBezTo>
                    <a:pt x="91" y="156"/>
                    <a:pt x="93" y="156"/>
                    <a:pt x="93" y="156"/>
                  </a:cubicBezTo>
                  <a:cubicBezTo>
                    <a:pt x="94" y="156"/>
                    <a:pt x="95" y="156"/>
                    <a:pt x="96" y="155"/>
                  </a:cubicBezTo>
                  <a:cubicBezTo>
                    <a:pt x="97" y="155"/>
                    <a:pt x="98" y="155"/>
                    <a:pt x="99" y="155"/>
                  </a:cubicBezTo>
                  <a:cubicBezTo>
                    <a:pt x="100" y="155"/>
                    <a:pt x="100" y="155"/>
                    <a:pt x="101" y="155"/>
                  </a:cubicBezTo>
                  <a:cubicBezTo>
                    <a:pt x="104" y="156"/>
                    <a:pt x="106" y="156"/>
                    <a:pt x="107" y="154"/>
                  </a:cubicBezTo>
                  <a:cubicBezTo>
                    <a:pt x="108" y="153"/>
                    <a:pt x="106" y="149"/>
                    <a:pt x="103" y="146"/>
                  </a:cubicBezTo>
                  <a:cubicBezTo>
                    <a:pt x="101" y="144"/>
                    <a:pt x="97" y="138"/>
                    <a:pt x="98" y="133"/>
                  </a:cubicBezTo>
                  <a:cubicBezTo>
                    <a:pt x="98" y="132"/>
                    <a:pt x="97" y="131"/>
                    <a:pt x="95" y="130"/>
                  </a:cubicBezTo>
                  <a:cubicBezTo>
                    <a:pt x="93" y="129"/>
                    <a:pt x="91" y="128"/>
                    <a:pt x="91" y="125"/>
                  </a:cubicBezTo>
                  <a:cubicBezTo>
                    <a:pt x="91" y="122"/>
                    <a:pt x="95" y="117"/>
                    <a:pt x="99" y="114"/>
                  </a:cubicBezTo>
                  <a:cubicBezTo>
                    <a:pt x="99" y="113"/>
                    <a:pt x="99" y="113"/>
                    <a:pt x="100" y="113"/>
                  </a:cubicBezTo>
                  <a:cubicBezTo>
                    <a:pt x="100" y="113"/>
                    <a:pt x="101" y="112"/>
                    <a:pt x="102" y="112"/>
                  </a:cubicBezTo>
                  <a:cubicBezTo>
                    <a:pt x="103" y="112"/>
                    <a:pt x="104" y="113"/>
                    <a:pt x="105" y="113"/>
                  </a:cubicBezTo>
                  <a:cubicBezTo>
                    <a:pt x="106" y="114"/>
                    <a:pt x="107" y="114"/>
                    <a:pt x="108" y="114"/>
                  </a:cubicBezTo>
                  <a:cubicBezTo>
                    <a:pt x="108" y="113"/>
                    <a:pt x="109" y="112"/>
                    <a:pt x="111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1" y="112"/>
                    <a:pt x="112" y="112"/>
                    <a:pt x="112" y="112"/>
                  </a:cubicBezTo>
                  <a:cubicBezTo>
                    <a:pt x="114" y="112"/>
                    <a:pt x="115" y="112"/>
                    <a:pt x="116" y="113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8" y="113"/>
                    <a:pt x="121" y="109"/>
                    <a:pt x="121" y="106"/>
                  </a:cubicBezTo>
                  <a:cubicBezTo>
                    <a:pt x="122" y="102"/>
                    <a:pt x="126" y="101"/>
                    <a:pt x="129" y="100"/>
                  </a:cubicBezTo>
                  <a:cubicBezTo>
                    <a:pt x="130" y="100"/>
                    <a:pt x="131" y="99"/>
                    <a:pt x="131" y="99"/>
                  </a:cubicBezTo>
                  <a:cubicBezTo>
                    <a:pt x="132" y="98"/>
                    <a:pt x="133" y="94"/>
                    <a:pt x="134" y="92"/>
                  </a:cubicBezTo>
                  <a:cubicBezTo>
                    <a:pt x="134" y="90"/>
                    <a:pt x="135" y="88"/>
                    <a:pt x="135" y="88"/>
                  </a:cubicBezTo>
                  <a:cubicBezTo>
                    <a:pt x="136" y="86"/>
                    <a:pt x="138" y="86"/>
                    <a:pt x="139" y="86"/>
                  </a:cubicBezTo>
                  <a:cubicBezTo>
                    <a:pt x="141" y="85"/>
                    <a:pt x="142" y="85"/>
                    <a:pt x="142" y="83"/>
                  </a:cubicBezTo>
                  <a:cubicBezTo>
                    <a:pt x="142" y="76"/>
                    <a:pt x="147" y="75"/>
                    <a:pt x="149" y="75"/>
                  </a:cubicBezTo>
                  <a:cubicBezTo>
                    <a:pt x="149" y="75"/>
                    <a:pt x="149" y="73"/>
                    <a:pt x="149" y="72"/>
                  </a:cubicBezTo>
                  <a:cubicBezTo>
                    <a:pt x="149" y="70"/>
                    <a:pt x="149" y="69"/>
                    <a:pt x="149" y="68"/>
                  </a:cubicBezTo>
                  <a:cubicBezTo>
                    <a:pt x="150" y="65"/>
                    <a:pt x="151" y="61"/>
                    <a:pt x="154" y="59"/>
                  </a:cubicBezTo>
                  <a:cubicBezTo>
                    <a:pt x="155" y="59"/>
                    <a:pt x="155" y="59"/>
                    <a:pt x="156" y="58"/>
                  </a:cubicBezTo>
                  <a:cubicBezTo>
                    <a:pt x="155" y="58"/>
                    <a:pt x="154" y="57"/>
                    <a:pt x="152" y="57"/>
                  </a:cubicBezTo>
                  <a:cubicBezTo>
                    <a:pt x="152" y="57"/>
                    <a:pt x="152" y="57"/>
                    <a:pt x="151" y="57"/>
                  </a:cubicBezTo>
                  <a:cubicBezTo>
                    <a:pt x="147" y="57"/>
                    <a:pt x="144" y="49"/>
                    <a:pt x="143" y="45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1"/>
                    <a:pt x="143" y="36"/>
                    <a:pt x="142" y="35"/>
                  </a:cubicBezTo>
                  <a:cubicBezTo>
                    <a:pt x="141" y="35"/>
                    <a:pt x="140" y="33"/>
                    <a:pt x="141" y="31"/>
                  </a:cubicBezTo>
                  <a:cubicBezTo>
                    <a:pt x="142" y="28"/>
                    <a:pt x="145" y="26"/>
                    <a:pt x="149" y="26"/>
                  </a:cubicBezTo>
                  <a:cubicBezTo>
                    <a:pt x="152" y="26"/>
                    <a:pt x="154" y="27"/>
                    <a:pt x="157" y="28"/>
                  </a:cubicBezTo>
                  <a:cubicBezTo>
                    <a:pt x="160" y="28"/>
                    <a:pt x="162" y="29"/>
                    <a:pt x="164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7" y="27"/>
                    <a:pt x="171" y="26"/>
                    <a:pt x="174" y="25"/>
                  </a:cubicBezTo>
                  <a:cubicBezTo>
                    <a:pt x="175" y="25"/>
                    <a:pt x="176" y="25"/>
                    <a:pt x="176" y="24"/>
                  </a:cubicBezTo>
                  <a:cubicBezTo>
                    <a:pt x="177" y="24"/>
                    <a:pt x="177" y="23"/>
                    <a:pt x="179" y="20"/>
                  </a:cubicBezTo>
                  <a:cubicBezTo>
                    <a:pt x="179" y="20"/>
                    <a:pt x="179" y="20"/>
                    <a:pt x="17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5" name="Group 1186">
            <a:extLst>
              <a:ext uri="{FF2B5EF4-FFF2-40B4-BE49-F238E27FC236}">
                <a16:creationId xmlns:a16="http://schemas.microsoft.com/office/drawing/2014/main" id="{82F33A5C-F72B-4B41-8163-CB3592E2A65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65011" y="2751006"/>
            <a:ext cx="1128947" cy="999332"/>
            <a:chOff x="2433" y="2872"/>
            <a:chExt cx="586" cy="536"/>
          </a:xfrm>
          <a:solidFill>
            <a:srgbClr val="1B9DDF"/>
          </a:solidFill>
        </p:grpSpPr>
        <p:sp>
          <p:nvSpPr>
            <p:cNvPr id="1099" name="Freeform 1187">
              <a:extLst>
                <a:ext uri="{FF2B5EF4-FFF2-40B4-BE49-F238E27FC236}">
                  <a16:creationId xmlns:a16="http://schemas.microsoft.com/office/drawing/2014/main" id="{6CF813CC-5069-440E-AD9F-E960056B9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3333"/>
              <a:ext cx="197" cy="75"/>
            </a:xfrm>
            <a:custGeom>
              <a:avLst/>
              <a:gdLst>
                <a:gd name="T0" fmla="*/ 202 w 206"/>
                <a:gd name="T1" fmla="*/ 26 h 78"/>
                <a:gd name="T2" fmla="*/ 202 w 206"/>
                <a:gd name="T3" fmla="*/ 26 h 78"/>
                <a:gd name="T4" fmla="*/ 200 w 206"/>
                <a:gd name="T5" fmla="*/ 25 h 78"/>
                <a:gd name="T6" fmla="*/ 190 w 206"/>
                <a:gd name="T7" fmla="*/ 12 h 78"/>
                <a:gd name="T8" fmla="*/ 188 w 206"/>
                <a:gd name="T9" fmla="*/ 9 h 78"/>
                <a:gd name="T10" fmla="*/ 178 w 206"/>
                <a:gd name="T11" fmla="*/ 7 h 78"/>
                <a:gd name="T12" fmla="*/ 172 w 206"/>
                <a:gd name="T13" fmla="*/ 7 h 78"/>
                <a:gd name="T14" fmla="*/ 139 w 206"/>
                <a:gd name="T15" fmla="*/ 14 h 78"/>
                <a:gd name="T16" fmla="*/ 118 w 206"/>
                <a:gd name="T17" fmla="*/ 10 h 78"/>
                <a:gd name="T18" fmla="*/ 107 w 206"/>
                <a:gd name="T19" fmla="*/ 5 h 78"/>
                <a:gd name="T20" fmla="*/ 86 w 206"/>
                <a:gd name="T21" fmla="*/ 0 h 78"/>
                <a:gd name="T22" fmla="*/ 38 w 206"/>
                <a:gd name="T23" fmla="*/ 13 h 78"/>
                <a:gd name="T24" fmla="*/ 27 w 206"/>
                <a:gd name="T25" fmla="*/ 21 h 78"/>
                <a:gd name="T26" fmla="*/ 3 w 206"/>
                <a:gd name="T27" fmla="*/ 23 h 78"/>
                <a:gd name="T28" fmla="*/ 7 w 206"/>
                <a:gd name="T29" fmla="*/ 30 h 78"/>
                <a:gd name="T30" fmla="*/ 7 w 206"/>
                <a:gd name="T31" fmla="*/ 43 h 78"/>
                <a:gd name="T32" fmla="*/ 10 w 206"/>
                <a:gd name="T33" fmla="*/ 54 h 78"/>
                <a:gd name="T34" fmla="*/ 14 w 206"/>
                <a:gd name="T35" fmla="*/ 60 h 78"/>
                <a:gd name="T36" fmla="*/ 24 w 206"/>
                <a:gd name="T37" fmla="*/ 65 h 78"/>
                <a:gd name="T38" fmla="*/ 33 w 206"/>
                <a:gd name="T39" fmla="*/ 73 h 78"/>
                <a:gd name="T40" fmla="*/ 53 w 206"/>
                <a:gd name="T41" fmla="*/ 65 h 78"/>
                <a:gd name="T42" fmla="*/ 71 w 206"/>
                <a:gd name="T43" fmla="*/ 75 h 78"/>
                <a:gd name="T44" fmla="*/ 82 w 206"/>
                <a:gd name="T45" fmla="*/ 72 h 78"/>
                <a:gd name="T46" fmla="*/ 97 w 206"/>
                <a:gd name="T47" fmla="*/ 67 h 78"/>
                <a:gd name="T48" fmla="*/ 111 w 206"/>
                <a:gd name="T49" fmla="*/ 66 h 78"/>
                <a:gd name="T50" fmla="*/ 109 w 206"/>
                <a:gd name="T51" fmla="*/ 76 h 78"/>
                <a:gd name="T52" fmla="*/ 111 w 206"/>
                <a:gd name="T53" fmla="*/ 77 h 78"/>
                <a:gd name="T54" fmla="*/ 112 w 206"/>
                <a:gd name="T55" fmla="*/ 76 h 78"/>
                <a:gd name="T56" fmla="*/ 112 w 206"/>
                <a:gd name="T57" fmla="*/ 73 h 78"/>
                <a:gd name="T58" fmla="*/ 117 w 206"/>
                <a:gd name="T59" fmla="*/ 67 h 78"/>
                <a:gd name="T60" fmla="*/ 120 w 206"/>
                <a:gd name="T61" fmla="*/ 68 h 78"/>
                <a:gd name="T62" fmla="*/ 134 w 206"/>
                <a:gd name="T63" fmla="*/ 65 h 78"/>
                <a:gd name="T64" fmla="*/ 136 w 206"/>
                <a:gd name="T65" fmla="*/ 66 h 78"/>
                <a:gd name="T66" fmla="*/ 138 w 206"/>
                <a:gd name="T67" fmla="*/ 67 h 78"/>
                <a:gd name="T68" fmla="*/ 149 w 206"/>
                <a:gd name="T69" fmla="*/ 67 h 78"/>
                <a:gd name="T70" fmla="*/ 176 w 206"/>
                <a:gd name="T71" fmla="*/ 61 h 78"/>
                <a:gd name="T72" fmla="*/ 180 w 206"/>
                <a:gd name="T73" fmla="*/ 61 h 78"/>
                <a:gd name="T74" fmla="*/ 195 w 206"/>
                <a:gd name="T75" fmla="*/ 61 h 78"/>
                <a:gd name="T76" fmla="*/ 205 w 206"/>
                <a:gd name="T77" fmla="*/ 64 h 78"/>
                <a:gd name="T78" fmla="*/ 206 w 206"/>
                <a:gd name="T79" fmla="*/ 64 h 78"/>
                <a:gd name="T80" fmla="*/ 206 w 206"/>
                <a:gd name="T81" fmla="*/ 64 h 78"/>
                <a:gd name="T82" fmla="*/ 205 w 206"/>
                <a:gd name="T83" fmla="*/ 63 h 78"/>
                <a:gd name="T84" fmla="*/ 205 w 206"/>
                <a:gd name="T85" fmla="*/ 61 h 78"/>
                <a:gd name="T86" fmla="*/ 204 w 206"/>
                <a:gd name="T87" fmla="*/ 60 h 78"/>
                <a:gd name="T88" fmla="*/ 203 w 206"/>
                <a:gd name="T89" fmla="*/ 58 h 78"/>
                <a:gd name="T90" fmla="*/ 202 w 206"/>
                <a:gd name="T91" fmla="*/ 57 h 78"/>
                <a:gd name="T92" fmla="*/ 200 w 206"/>
                <a:gd name="T93" fmla="*/ 44 h 78"/>
                <a:gd name="T94" fmla="*/ 199 w 206"/>
                <a:gd name="T95" fmla="*/ 41 h 78"/>
                <a:gd name="T96" fmla="*/ 199 w 206"/>
                <a:gd name="T97" fmla="*/ 36 h 78"/>
                <a:gd name="T98" fmla="*/ 199 w 206"/>
                <a:gd name="T99" fmla="*/ 33 h 78"/>
                <a:gd name="T100" fmla="*/ 201 w 206"/>
                <a:gd name="T101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6" h="78">
                  <a:moveTo>
                    <a:pt x="201" y="31"/>
                  </a:moveTo>
                  <a:cubicBezTo>
                    <a:pt x="201" y="30"/>
                    <a:pt x="201" y="28"/>
                    <a:pt x="202" y="27"/>
                  </a:cubicBezTo>
                  <a:cubicBezTo>
                    <a:pt x="202" y="27"/>
                    <a:pt x="202" y="26"/>
                    <a:pt x="202" y="26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202" y="26"/>
                    <a:pt x="201" y="25"/>
                    <a:pt x="201" y="25"/>
                  </a:cubicBezTo>
                  <a:cubicBezTo>
                    <a:pt x="201" y="26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198" y="25"/>
                    <a:pt x="194" y="25"/>
                    <a:pt x="192" y="21"/>
                  </a:cubicBezTo>
                  <a:cubicBezTo>
                    <a:pt x="191" y="19"/>
                    <a:pt x="191" y="17"/>
                    <a:pt x="191" y="16"/>
                  </a:cubicBezTo>
                  <a:cubicBezTo>
                    <a:pt x="191" y="14"/>
                    <a:pt x="191" y="14"/>
                    <a:pt x="190" y="12"/>
                  </a:cubicBezTo>
                  <a:cubicBezTo>
                    <a:pt x="190" y="12"/>
                    <a:pt x="190" y="12"/>
                    <a:pt x="190" y="12"/>
                  </a:cubicBezTo>
                  <a:cubicBezTo>
                    <a:pt x="190" y="12"/>
                    <a:pt x="190" y="12"/>
                    <a:pt x="189" y="12"/>
                  </a:cubicBezTo>
                  <a:cubicBezTo>
                    <a:pt x="189" y="11"/>
                    <a:pt x="188" y="10"/>
                    <a:pt x="188" y="9"/>
                  </a:cubicBezTo>
                  <a:cubicBezTo>
                    <a:pt x="187" y="7"/>
                    <a:pt x="185" y="6"/>
                    <a:pt x="185" y="6"/>
                  </a:cubicBezTo>
                  <a:cubicBezTo>
                    <a:pt x="184" y="6"/>
                    <a:pt x="184" y="6"/>
                    <a:pt x="184" y="6"/>
                  </a:cubicBezTo>
                  <a:cubicBezTo>
                    <a:pt x="183" y="6"/>
                    <a:pt x="182" y="7"/>
                    <a:pt x="178" y="7"/>
                  </a:cubicBezTo>
                  <a:cubicBezTo>
                    <a:pt x="177" y="7"/>
                    <a:pt x="176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2" y="7"/>
                  </a:cubicBezTo>
                  <a:cubicBezTo>
                    <a:pt x="167" y="11"/>
                    <a:pt x="158" y="14"/>
                    <a:pt x="153" y="14"/>
                  </a:cubicBezTo>
                  <a:cubicBezTo>
                    <a:pt x="151" y="14"/>
                    <a:pt x="150" y="14"/>
                    <a:pt x="150" y="13"/>
                  </a:cubicBezTo>
                  <a:cubicBezTo>
                    <a:pt x="148" y="13"/>
                    <a:pt x="143" y="13"/>
                    <a:pt x="139" y="14"/>
                  </a:cubicBezTo>
                  <a:cubicBezTo>
                    <a:pt x="136" y="14"/>
                    <a:pt x="133" y="14"/>
                    <a:pt x="131" y="14"/>
                  </a:cubicBezTo>
                  <a:cubicBezTo>
                    <a:pt x="127" y="14"/>
                    <a:pt x="124" y="13"/>
                    <a:pt x="122" y="11"/>
                  </a:cubicBezTo>
                  <a:cubicBezTo>
                    <a:pt x="121" y="10"/>
                    <a:pt x="119" y="10"/>
                    <a:pt x="118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4" y="10"/>
                    <a:pt x="112" y="8"/>
                    <a:pt x="111" y="7"/>
                  </a:cubicBezTo>
                  <a:cubicBezTo>
                    <a:pt x="110" y="6"/>
                    <a:pt x="109" y="5"/>
                    <a:pt x="107" y="5"/>
                  </a:cubicBezTo>
                  <a:cubicBezTo>
                    <a:pt x="105" y="5"/>
                    <a:pt x="104" y="5"/>
                    <a:pt x="103" y="4"/>
                  </a:cubicBezTo>
                  <a:cubicBezTo>
                    <a:pt x="102" y="3"/>
                    <a:pt x="99" y="2"/>
                    <a:pt x="90" y="1"/>
                  </a:cubicBezTo>
                  <a:cubicBezTo>
                    <a:pt x="89" y="1"/>
                    <a:pt x="87" y="0"/>
                    <a:pt x="86" y="0"/>
                  </a:cubicBezTo>
                  <a:cubicBezTo>
                    <a:pt x="73" y="0"/>
                    <a:pt x="62" y="7"/>
                    <a:pt x="58" y="11"/>
                  </a:cubicBezTo>
                  <a:cubicBezTo>
                    <a:pt x="56" y="12"/>
                    <a:pt x="52" y="13"/>
                    <a:pt x="47" y="13"/>
                  </a:cubicBezTo>
                  <a:cubicBezTo>
                    <a:pt x="44" y="13"/>
                    <a:pt x="41" y="13"/>
                    <a:pt x="38" y="13"/>
                  </a:cubicBezTo>
                  <a:cubicBezTo>
                    <a:pt x="36" y="13"/>
                    <a:pt x="34" y="12"/>
                    <a:pt x="33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5"/>
                    <a:pt x="32" y="19"/>
                    <a:pt x="27" y="21"/>
                  </a:cubicBezTo>
                  <a:cubicBezTo>
                    <a:pt x="24" y="22"/>
                    <a:pt x="20" y="22"/>
                    <a:pt x="16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5" y="22"/>
                    <a:pt x="3" y="23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1" y="28"/>
                    <a:pt x="1" y="28"/>
                  </a:cubicBezTo>
                  <a:cubicBezTo>
                    <a:pt x="4" y="28"/>
                    <a:pt x="6" y="29"/>
                    <a:pt x="7" y="30"/>
                  </a:cubicBezTo>
                  <a:cubicBezTo>
                    <a:pt x="7" y="31"/>
                    <a:pt x="7" y="33"/>
                    <a:pt x="7" y="34"/>
                  </a:cubicBezTo>
                  <a:cubicBezTo>
                    <a:pt x="7" y="34"/>
                    <a:pt x="7" y="35"/>
                    <a:pt x="7" y="35"/>
                  </a:cubicBezTo>
                  <a:cubicBezTo>
                    <a:pt x="8" y="37"/>
                    <a:pt x="9" y="40"/>
                    <a:pt x="7" y="43"/>
                  </a:cubicBezTo>
                  <a:cubicBezTo>
                    <a:pt x="6" y="43"/>
                    <a:pt x="6" y="44"/>
                    <a:pt x="6" y="45"/>
                  </a:cubicBezTo>
                  <a:cubicBezTo>
                    <a:pt x="6" y="46"/>
                    <a:pt x="6" y="47"/>
                    <a:pt x="7" y="47"/>
                  </a:cubicBezTo>
                  <a:cubicBezTo>
                    <a:pt x="10" y="49"/>
                    <a:pt x="11" y="52"/>
                    <a:pt x="10" y="54"/>
                  </a:cubicBezTo>
                  <a:cubicBezTo>
                    <a:pt x="10" y="55"/>
                    <a:pt x="9" y="55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2" y="58"/>
                    <a:pt x="13" y="59"/>
                    <a:pt x="14" y="60"/>
                  </a:cubicBezTo>
                  <a:cubicBezTo>
                    <a:pt x="14" y="60"/>
                    <a:pt x="15" y="61"/>
                    <a:pt x="16" y="61"/>
                  </a:cubicBezTo>
                  <a:cubicBezTo>
                    <a:pt x="18" y="62"/>
                    <a:pt x="21" y="63"/>
                    <a:pt x="21" y="65"/>
                  </a:cubicBezTo>
                  <a:cubicBezTo>
                    <a:pt x="21" y="65"/>
                    <a:pt x="22" y="66"/>
                    <a:pt x="24" y="65"/>
                  </a:cubicBezTo>
                  <a:cubicBezTo>
                    <a:pt x="25" y="65"/>
                    <a:pt x="25" y="65"/>
                    <a:pt x="26" y="65"/>
                  </a:cubicBezTo>
                  <a:cubicBezTo>
                    <a:pt x="29" y="65"/>
                    <a:pt x="31" y="68"/>
                    <a:pt x="32" y="71"/>
                  </a:cubicBezTo>
                  <a:cubicBezTo>
                    <a:pt x="33" y="72"/>
                    <a:pt x="33" y="72"/>
                    <a:pt x="33" y="73"/>
                  </a:cubicBezTo>
                  <a:cubicBezTo>
                    <a:pt x="34" y="73"/>
                    <a:pt x="34" y="74"/>
                    <a:pt x="37" y="74"/>
                  </a:cubicBezTo>
                  <a:cubicBezTo>
                    <a:pt x="40" y="74"/>
                    <a:pt x="44" y="72"/>
                    <a:pt x="44" y="71"/>
                  </a:cubicBezTo>
                  <a:cubicBezTo>
                    <a:pt x="44" y="69"/>
                    <a:pt x="45" y="65"/>
                    <a:pt x="53" y="65"/>
                  </a:cubicBezTo>
                  <a:cubicBezTo>
                    <a:pt x="54" y="65"/>
                    <a:pt x="55" y="65"/>
                    <a:pt x="56" y="65"/>
                  </a:cubicBezTo>
                  <a:cubicBezTo>
                    <a:pt x="60" y="66"/>
                    <a:pt x="64" y="69"/>
                    <a:pt x="68" y="72"/>
                  </a:cubicBezTo>
                  <a:cubicBezTo>
                    <a:pt x="69" y="73"/>
                    <a:pt x="71" y="74"/>
                    <a:pt x="71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3" y="75"/>
                    <a:pt x="75" y="74"/>
                    <a:pt x="77" y="74"/>
                  </a:cubicBezTo>
                  <a:cubicBezTo>
                    <a:pt x="79" y="73"/>
                    <a:pt x="81" y="72"/>
                    <a:pt x="82" y="72"/>
                  </a:cubicBezTo>
                  <a:cubicBezTo>
                    <a:pt x="84" y="72"/>
                    <a:pt x="87" y="70"/>
                    <a:pt x="89" y="68"/>
                  </a:cubicBezTo>
                  <a:cubicBezTo>
                    <a:pt x="90" y="67"/>
                    <a:pt x="91" y="66"/>
                    <a:pt x="92" y="66"/>
                  </a:cubicBezTo>
                  <a:cubicBezTo>
                    <a:pt x="94" y="65"/>
                    <a:pt x="96" y="66"/>
                    <a:pt x="97" y="67"/>
                  </a:cubicBezTo>
                  <a:cubicBezTo>
                    <a:pt x="99" y="68"/>
                    <a:pt x="100" y="69"/>
                    <a:pt x="101" y="68"/>
                  </a:cubicBezTo>
                  <a:cubicBezTo>
                    <a:pt x="103" y="67"/>
                    <a:pt x="106" y="65"/>
                    <a:pt x="109" y="65"/>
                  </a:cubicBezTo>
                  <a:cubicBezTo>
                    <a:pt x="110" y="65"/>
                    <a:pt x="111" y="65"/>
                    <a:pt x="111" y="66"/>
                  </a:cubicBezTo>
                  <a:cubicBezTo>
                    <a:pt x="112" y="66"/>
                    <a:pt x="112" y="67"/>
                    <a:pt x="113" y="68"/>
                  </a:cubicBezTo>
                  <a:cubicBezTo>
                    <a:pt x="113" y="69"/>
                    <a:pt x="112" y="71"/>
                    <a:pt x="111" y="72"/>
                  </a:cubicBezTo>
                  <a:cubicBezTo>
                    <a:pt x="110" y="73"/>
                    <a:pt x="109" y="75"/>
                    <a:pt x="109" y="76"/>
                  </a:cubicBezTo>
                  <a:cubicBezTo>
                    <a:pt x="109" y="76"/>
                    <a:pt x="110" y="77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8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6"/>
                    <a:pt x="111" y="76"/>
                    <a:pt x="112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6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3"/>
                  </a:cubicBezTo>
                  <a:cubicBezTo>
                    <a:pt x="112" y="73"/>
                    <a:pt x="112" y="73"/>
                    <a:pt x="112" y="72"/>
                  </a:cubicBezTo>
                  <a:cubicBezTo>
                    <a:pt x="112" y="71"/>
                    <a:pt x="113" y="70"/>
                    <a:pt x="113" y="70"/>
                  </a:cubicBezTo>
                  <a:cubicBezTo>
                    <a:pt x="114" y="68"/>
                    <a:pt x="115" y="67"/>
                    <a:pt x="117" y="67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8" y="67"/>
                    <a:pt x="119" y="68"/>
                    <a:pt x="120" y="68"/>
                  </a:cubicBezTo>
                  <a:cubicBezTo>
                    <a:pt x="122" y="70"/>
                    <a:pt x="124" y="70"/>
                    <a:pt x="128" y="68"/>
                  </a:cubicBezTo>
                  <a:cubicBezTo>
                    <a:pt x="129" y="68"/>
                    <a:pt x="130" y="67"/>
                    <a:pt x="131" y="67"/>
                  </a:cubicBezTo>
                  <a:cubicBezTo>
                    <a:pt x="132" y="66"/>
                    <a:pt x="133" y="65"/>
                    <a:pt x="134" y="65"/>
                  </a:cubicBezTo>
                  <a:cubicBezTo>
                    <a:pt x="135" y="65"/>
                    <a:pt x="135" y="66"/>
                    <a:pt x="135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6" y="66"/>
                    <a:pt x="137" y="66"/>
                    <a:pt x="137" y="66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67"/>
                    <a:pt x="137" y="67"/>
                    <a:pt x="138" y="67"/>
                  </a:cubicBezTo>
                  <a:cubicBezTo>
                    <a:pt x="138" y="67"/>
                    <a:pt x="138" y="68"/>
                    <a:pt x="139" y="68"/>
                  </a:cubicBezTo>
                  <a:cubicBezTo>
                    <a:pt x="140" y="68"/>
                    <a:pt x="141" y="68"/>
                    <a:pt x="142" y="67"/>
                  </a:cubicBezTo>
                  <a:cubicBezTo>
                    <a:pt x="144" y="67"/>
                    <a:pt x="146" y="67"/>
                    <a:pt x="149" y="67"/>
                  </a:cubicBezTo>
                  <a:cubicBezTo>
                    <a:pt x="152" y="67"/>
                    <a:pt x="154" y="66"/>
                    <a:pt x="156" y="65"/>
                  </a:cubicBezTo>
                  <a:cubicBezTo>
                    <a:pt x="158" y="64"/>
                    <a:pt x="160" y="62"/>
                    <a:pt x="164" y="63"/>
                  </a:cubicBezTo>
                  <a:cubicBezTo>
                    <a:pt x="170" y="63"/>
                    <a:pt x="176" y="61"/>
                    <a:pt x="176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80" y="62"/>
                    <a:pt x="180" y="62"/>
                    <a:pt x="180" y="62"/>
                  </a:cubicBezTo>
                  <a:cubicBezTo>
                    <a:pt x="180" y="62"/>
                    <a:pt x="180" y="62"/>
                    <a:pt x="180" y="61"/>
                  </a:cubicBezTo>
                  <a:cubicBezTo>
                    <a:pt x="181" y="60"/>
                    <a:pt x="182" y="59"/>
                    <a:pt x="185" y="58"/>
                  </a:cubicBezTo>
                  <a:cubicBezTo>
                    <a:pt x="189" y="58"/>
                    <a:pt x="191" y="59"/>
                    <a:pt x="193" y="60"/>
                  </a:cubicBezTo>
                  <a:cubicBezTo>
                    <a:pt x="194" y="60"/>
                    <a:pt x="194" y="61"/>
                    <a:pt x="195" y="61"/>
                  </a:cubicBezTo>
                  <a:cubicBezTo>
                    <a:pt x="195" y="60"/>
                    <a:pt x="196" y="60"/>
                    <a:pt x="196" y="60"/>
                  </a:cubicBezTo>
                  <a:cubicBezTo>
                    <a:pt x="198" y="60"/>
                    <a:pt x="200" y="61"/>
                    <a:pt x="202" y="62"/>
                  </a:cubicBezTo>
                  <a:cubicBezTo>
                    <a:pt x="203" y="63"/>
                    <a:pt x="204" y="63"/>
                    <a:pt x="205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4"/>
                    <a:pt x="205" y="64"/>
                    <a:pt x="206" y="64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6" y="64"/>
                    <a:pt x="206" y="64"/>
                    <a:pt x="206" y="63"/>
                  </a:cubicBezTo>
                  <a:cubicBezTo>
                    <a:pt x="206" y="63"/>
                    <a:pt x="206" y="63"/>
                    <a:pt x="205" y="6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5" y="62"/>
                    <a:pt x="205" y="61"/>
                    <a:pt x="205" y="61"/>
                  </a:cubicBezTo>
                  <a:cubicBezTo>
                    <a:pt x="204" y="61"/>
                    <a:pt x="204" y="61"/>
                    <a:pt x="204" y="61"/>
                  </a:cubicBezTo>
                  <a:cubicBezTo>
                    <a:pt x="204" y="61"/>
                    <a:pt x="204" y="60"/>
                    <a:pt x="204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4" y="59"/>
                    <a:pt x="203" y="59"/>
                    <a:pt x="203" y="59"/>
                  </a:cubicBezTo>
                  <a:cubicBezTo>
                    <a:pt x="203" y="59"/>
                    <a:pt x="203" y="59"/>
                    <a:pt x="203" y="58"/>
                  </a:cubicBezTo>
                  <a:cubicBezTo>
                    <a:pt x="203" y="58"/>
                    <a:pt x="203" y="58"/>
                    <a:pt x="203" y="58"/>
                  </a:cubicBezTo>
                  <a:cubicBezTo>
                    <a:pt x="203" y="58"/>
                    <a:pt x="202" y="58"/>
                    <a:pt x="202" y="58"/>
                  </a:cubicBezTo>
                  <a:cubicBezTo>
                    <a:pt x="202" y="58"/>
                    <a:pt x="202" y="58"/>
                    <a:pt x="202" y="58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199" y="56"/>
                    <a:pt x="200" y="53"/>
                    <a:pt x="200" y="48"/>
                  </a:cubicBezTo>
                  <a:cubicBezTo>
                    <a:pt x="200" y="47"/>
                    <a:pt x="200" y="46"/>
                    <a:pt x="200" y="45"/>
                  </a:cubicBezTo>
                  <a:cubicBezTo>
                    <a:pt x="201" y="44"/>
                    <a:pt x="200" y="44"/>
                    <a:pt x="200" y="44"/>
                  </a:cubicBezTo>
                  <a:cubicBezTo>
                    <a:pt x="200" y="44"/>
                    <a:pt x="200" y="43"/>
                    <a:pt x="200" y="42"/>
                  </a:cubicBezTo>
                  <a:cubicBezTo>
                    <a:pt x="200" y="42"/>
                    <a:pt x="200" y="41"/>
                    <a:pt x="200" y="41"/>
                  </a:cubicBezTo>
                  <a:cubicBezTo>
                    <a:pt x="199" y="41"/>
                    <a:pt x="199" y="41"/>
                    <a:pt x="199" y="41"/>
                  </a:cubicBezTo>
                  <a:cubicBezTo>
                    <a:pt x="199" y="40"/>
                    <a:pt x="199" y="40"/>
                    <a:pt x="199" y="40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9" y="38"/>
                    <a:pt x="199" y="37"/>
                    <a:pt x="199" y="36"/>
                  </a:cubicBezTo>
                  <a:cubicBezTo>
                    <a:pt x="199" y="36"/>
                    <a:pt x="199" y="36"/>
                    <a:pt x="199" y="36"/>
                  </a:cubicBezTo>
                  <a:cubicBezTo>
                    <a:pt x="199" y="36"/>
                    <a:pt x="199" y="35"/>
                    <a:pt x="199" y="35"/>
                  </a:cubicBezTo>
                  <a:cubicBezTo>
                    <a:pt x="199" y="34"/>
                    <a:pt x="199" y="34"/>
                    <a:pt x="199" y="33"/>
                  </a:cubicBezTo>
                  <a:cubicBezTo>
                    <a:pt x="199" y="33"/>
                    <a:pt x="200" y="33"/>
                    <a:pt x="200" y="32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1" y="32"/>
                    <a:pt x="20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0" name="Freeform 1188">
              <a:extLst>
                <a:ext uri="{FF2B5EF4-FFF2-40B4-BE49-F238E27FC236}">
                  <a16:creationId xmlns:a16="http://schemas.microsoft.com/office/drawing/2014/main" id="{570FD80B-E2B7-48A5-9CAA-DEAC34319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4" y="3334"/>
              <a:ext cx="25" cy="16"/>
            </a:xfrm>
            <a:custGeom>
              <a:avLst/>
              <a:gdLst>
                <a:gd name="T0" fmla="*/ 3 w 26"/>
                <a:gd name="T1" fmla="*/ 2 h 17"/>
                <a:gd name="T2" fmla="*/ 4 w 26"/>
                <a:gd name="T3" fmla="*/ 4 h 17"/>
                <a:gd name="T4" fmla="*/ 4 w 26"/>
                <a:gd name="T5" fmla="*/ 4 h 17"/>
                <a:gd name="T6" fmla="*/ 4 w 26"/>
                <a:gd name="T7" fmla="*/ 4 h 17"/>
                <a:gd name="T8" fmla="*/ 4 w 26"/>
                <a:gd name="T9" fmla="*/ 4 h 17"/>
                <a:gd name="T10" fmla="*/ 4 w 26"/>
                <a:gd name="T11" fmla="*/ 6 h 17"/>
                <a:gd name="T12" fmla="*/ 2 w 26"/>
                <a:gd name="T13" fmla="*/ 11 h 17"/>
                <a:gd name="T14" fmla="*/ 1 w 26"/>
                <a:gd name="T15" fmla="*/ 12 h 17"/>
                <a:gd name="T16" fmla="*/ 1 w 26"/>
                <a:gd name="T17" fmla="*/ 13 h 17"/>
                <a:gd name="T18" fmla="*/ 1 w 26"/>
                <a:gd name="T19" fmla="*/ 13 h 17"/>
                <a:gd name="T20" fmla="*/ 0 w 26"/>
                <a:gd name="T21" fmla="*/ 14 h 17"/>
                <a:gd name="T22" fmla="*/ 0 w 26"/>
                <a:gd name="T23" fmla="*/ 14 h 17"/>
                <a:gd name="T24" fmla="*/ 0 w 26"/>
                <a:gd name="T25" fmla="*/ 15 h 17"/>
                <a:gd name="T26" fmla="*/ 0 w 26"/>
                <a:gd name="T27" fmla="*/ 15 h 17"/>
                <a:gd name="T28" fmla="*/ 0 w 26"/>
                <a:gd name="T29" fmla="*/ 15 h 17"/>
                <a:gd name="T30" fmla="*/ 3 w 26"/>
                <a:gd name="T31" fmla="*/ 17 h 17"/>
                <a:gd name="T32" fmla="*/ 8 w 26"/>
                <a:gd name="T33" fmla="*/ 14 h 17"/>
                <a:gd name="T34" fmla="*/ 13 w 26"/>
                <a:gd name="T35" fmla="*/ 10 h 17"/>
                <a:gd name="T36" fmla="*/ 21 w 26"/>
                <a:gd name="T37" fmla="*/ 10 h 17"/>
                <a:gd name="T38" fmla="*/ 26 w 26"/>
                <a:gd name="T39" fmla="*/ 10 h 17"/>
                <a:gd name="T40" fmla="*/ 23 w 26"/>
                <a:gd name="T41" fmla="*/ 8 h 17"/>
                <a:gd name="T42" fmla="*/ 19 w 26"/>
                <a:gd name="T43" fmla="*/ 5 h 17"/>
                <a:gd name="T44" fmla="*/ 16 w 26"/>
                <a:gd name="T45" fmla="*/ 1 h 17"/>
                <a:gd name="T46" fmla="*/ 15 w 26"/>
                <a:gd name="T47" fmla="*/ 1 h 17"/>
                <a:gd name="T48" fmla="*/ 14 w 26"/>
                <a:gd name="T49" fmla="*/ 1 h 17"/>
                <a:gd name="T50" fmla="*/ 14 w 26"/>
                <a:gd name="T51" fmla="*/ 1 h 17"/>
                <a:gd name="T52" fmla="*/ 14 w 26"/>
                <a:gd name="T53" fmla="*/ 1 h 17"/>
                <a:gd name="T54" fmla="*/ 12 w 26"/>
                <a:gd name="T55" fmla="*/ 1 h 17"/>
                <a:gd name="T56" fmla="*/ 8 w 26"/>
                <a:gd name="T57" fmla="*/ 0 h 17"/>
                <a:gd name="T58" fmla="*/ 3 w 26"/>
                <a:gd name="T59" fmla="*/ 1 h 17"/>
                <a:gd name="T60" fmla="*/ 3 w 26"/>
                <a:gd name="T61" fmla="*/ 1 h 17"/>
                <a:gd name="T62" fmla="*/ 3 w 26"/>
                <a:gd name="T6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17">
                  <a:moveTo>
                    <a:pt x="3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2" y="17"/>
                    <a:pt x="3" y="17"/>
                  </a:cubicBezTo>
                  <a:cubicBezTo>
                    <a:pt x="5" y="17"/>
                    <a:pt x="6" y="16"/>
                    <a:pt x="8" y="14"/>
                  </a:cubicBezTo>
                  <a:cubicBezTo>
                    <a:pt x="9" y="13"/>
                    <a:pt x="11" y="11"/>
                    <a:pt x="13" y="10"/>
                  </a:cubicBezTo>
                  <a:cubicBezTo>
                    <a:pt x="15" y="9"/>
                    <a:pt x="18" y="10"/>
                    <a:pt x="21" y="10"/>
                  </a:cubicBezTo>
                  <a:cubicBezTo>
                    <a:pt x="23" y="10"/>
                    <a:pt x="25" y="10"/>
                    <a:pt x="26" y="10"/>
                  </a:cubicBezTo>
                  <a:cubicBezTo>
                    <a:pt x="25" y="9"/>
                    <a:pt x="24" y="9"/>
                    <a:pt x="23" y="8"/>
                  </a:cubicBezTo>
                  <a:cubicBezTo>
                    <a:pt x="22" y="7"/>
                    <a:pt x="20" y="6"/>
                    <a:pt x="19" y="5"/>
                  </a:cubicBezTo>
                  <a:cubicBezTo>
                    <a:pt x="18" y="4"/>
                    <a:pt x="17" y="3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1" y="0"/>
                    <a:pt x="8" y="0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1" name="Freeform 1189">
              <a:extLst>
                <a:ext uri="{FF2B5EF4-FFF2-40B4-BE49-F238E27FC236}">
                  <a16:creationId xmlns:a16="http://schemas.microsoft.com/office/drawing/2014/main" id="{C0C8A4CF-B2A5-4FAA-9EFA-89604EACE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" y="3154"/>
              <a:ext cx="100" cy="80"/>
            </a:xfrm>
            <a:custGeom>
              <a:avLst/>
              <a:gdLst>
                <a:gd name="T0" fmla="*/ 12 w 104"/>
                <a:gd name="T1" fmla="*/ 58 h 83"/>
                <a:gd name="T2" fmla="*/ 14 w 104"/>
                <a:gd name="T3" fmla="*/ 59 h 83"/>
                <a:gd name="T4" fmla="*/ 25 w 104"/>
                <a:gd name="T5" fmla="*/ 68 h 83"/>
                <a:gd name="T6" fmla="*/ 32 w 104"/>
                <a:gd name="T7" fmla="*/ 66 h 83"/>
                <a:gd name="T8" fmla="*/ 38 w 104"/>
                <a:gd name="T9" fmla="*/ 71 h 83"/>
                <a:gd name="T10" fmla="*/ 45 w 104"/>
                <a:gd name="T11" fmla="*/ 72 h 83"/>
                <a:gd name="T12" fmla="*/ 49 w 104"/>
                <a:gd name="T13" fmla="*/ 78 h 83"/>
                <a:gd name="T14" fmla="*/ 50 w 104"/>
                <a:gd name="T15" fmla="*/ 79 h 83"/>
                <a:gd name="T16" fmla="*/ 52 w 104"/>
                <a:gd name="T17" fmla="*/ 78 h 83"/>
                <a:gd name="T18" fmla="*/ 62 w 104"/>
                <a:gd name="T19" fmla="*/ 79 h 83"/>
                <a:gd name="T20" fmla="*/ 70 w 104"/>
                <a:gd name="T21" fmla="*/ 79 h 83"/>
                <a:gd name="T22" fmla="*/ 85 w 104"/>
                <a:gd name="T23" fmla="*/ 83 h 83"/>
                <a:gd name="T24" fmla="*/ 85 w 104"/>
                <a:gd name="T25" fmla="*/ 83 h 83"/>
                <a:gd name="T26" fmla="*/ 88 w 104"/>
                <a:gd name="T27" fmla="*/ 83 h 83"/>
                <a:gd name="T28" fmla="*/ 88 w 104"/>
                <a:gd name="T29" fmla="*/ 81 h 83"/>
                <a:gd name="T30" fmla="*/ 88 w 104"/>
                <a:gd name="T31" fmla="*/ 78 h 83"/>
                <a:gd name="T32" fmla="*/ 95 w 104"/>
                <a:gd name="T33" fmla="*/ 70 h 83"/>
                <a:gd name="T34" fmla="*/ 101 w 104"/>
                <a:gd name="T35" fmla="*/ 64 h 83"/>
                <a:gd name="T36" fmla="*/ 99 w 104"/>
                <a:gd name="T37" fmla="*/ 54 h 83"/>
                <a:gd name="T38" fmla="*/ 98 w 104"/>
                <a:gd name="T39" fmla="*/ 52 h 83"/>
                <a:gd name="T40" fmla="*/ 98 w 104"/>
                <a:gd name="T41" fmla="*/ 51 h 83"/>
                <a:gd name="T42" fmla="*/ 98 w 104"/>
                <a:gd name="T43" fmla="*/ 50 h 83"/>
                <a:gd name="T44" fmla="*/ 97 w 104"/>
                <a:gd name="T45" fmla="*/ 47 h 83"/>
                <a:gd name="T46" fmla="*/ 98 w 104"/>
                <a:gd name="T47" fmla="*/ 45 h 83"/>
                <a:gd name="T48" fmla="*/ 98 w 104"/>
                <a:gd name="T49" fmla="*/ 44 h 83"/>
                <a:gd name="T50" fmla="*/ 98 w 104"/>
                <a:gd name="T51" fmla="*/ 42 h 83"/>
                <a:gd name="T52" fmla="*/ 97 w 104"/>
                <a:gd name="T53" fmla="*/ 41 h 83"/>
                <a:gd name="T54" fmla="*/ 94 w 104"/>
                <a:gd name="T55" fmla="*/ 37 h 83"/>
                <a:gd name="T56" fmla="*/ 101 w 104"/>
                <a:gd name="T57" fmla="*/ 23 h 83"/>
                <a:gd name="T58" fmla="*/ 99 w 104"/>
                <a:gd name="T59" fmla="*/ 12 h 83"/>
                <a:gd name="T60" fmla="*/ 98 w 104"/>
                <a:gd name="T61" fmla="*/ 11 h 83"/>
                <a:gd name="T62" fmla="*/ 92 w 104"/>
                <a:gd name="T63" fmla="*/ 8 h 83"/>
                <a:gd name="T64" fmla="*/ 91 w 104"/>
                <a:gd name="T65" fmla="*/ 8 h 83"/>
                <a:gd name="T66" fmla="*/ 90 w 104"/>
                <a:gd name="T67" fmla="*/ 8 h 83"/>
                <a:gd name="T68" fmla="*/ 88 w 104"/>
                <a:gd name="T69" fmla="*/ 8 h 83"/>
                <a:gd name="T70" fmla="*/ 84 w 104"/>
                <a:gd name="T71" fmla="*/ 8 h 83"/>
                <a:gd name="T72" fmla="*/ 60 w 104"/>
                <a:gd name="T73" fmla="*/ 6 h 83"/>
                <a:gd name="T74" fmla="*/ 59 w 104"/>
                <a:gd name="T75" fmla="*/ 6 h 83"/>
                <a:gd name="T76" fmla="*/ 57 w 104"/>
                <a:gd name="T77" fmla="*/ 5 h 83"/>
                <a:gd name="T78" fmla="*/ 57 w 104"/>
                <a:gd name="T79" fmla="*/ 5 h 83"/>
                <a:gd name="T80" fmla="*/ 43 w 104"/>
                <a:gd name="T81" fmla="*/ 0 h 83"/>
                <a:gd name="T82" fmla="*/ 21 w 104"/>
                <a:gd name="T83" fmla="*/ 7 h 83"/>
                <a:gd name="T84" fmla="*/ 4 w 104"/>
                <a:gd name="T85" fmla="*/ 12 h 83"/>
                <a:gd name="T86" fmla="*/ 2 w 104"/>
                <a:gd name="T87" fmla="*/ 17 h 83"/>
                <a:gd name="T88" fmla="*/ 2 w 104"/>
                <a:gd name="T89" fmla="*/ 19 h 83"/>
                <a:gd name="T90" fmla="*/ 2 w 104"/>
                <a:gd name="T91" fmla="*/ 21 h 83"/>
                <a:gd name="T92" fmla="*/ 2 w 104"/>
                <a:gd name="T93" fmla="*/ 23 h 83"/>
                <a:gd name="T94" fmla="*/ 2 w 104"/>
                <a:gd name="T95" fmla="*/ 25 h 83"/>
                <a:gd name="T96" fmla="*/ 2 w 104"/>
                <a:gd name="T97" fmla="*/ 26 h 83"/>
                <a:gd name="T98" fmla="*/ 1 w 104"/>
                <a:gd name="T99" fmla="*/ 28 h 83"/>
                <a:gd name="T100" fmla="*/ 1 w 104"/>
                <a:gd name="T101" fmla="*/ 30 h 83"/>
                <a:gd name="T102" fmla="*/ 5 w 104"/>
                <a:gd name="T103" fmla="*/ 38 h 83"/>
                <a:gd name="T104" fmla="*/ 8 w 104"/>
                <a:gd name="T105" fmla="*/ 51 h 83"/>
                <a:gd name="T106" fmla="*/ 9 w 104"/>
                <a:gd name="T107" fmla="*/ 52 h 83"/>
                <a:gd name="T108" fmla="*/ 9 w 104"/>
                <a:gd name="T109" fmla="*/ 54 h 83"/>
                <a:gd name="T110" fmla="*/ 9 w 104"/>
                <a:gd name="T111" fmla="*/ 55 h 83"/>
                <a:gd name="T112" fmla="*/ 9 w 104"/>
                <a:gd name="T113" fmla="*/ 5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83">
                  <a:moveTo>
                    <a:pt x="9" y="57"/>
                  </a:moveTo>
                  <a:cubicBezTo>
                    <a:pt x="10" y="57"/>
                    <a:pt x="11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3" y="59"/>
                    <a:pt x="14" y="59"/>
                    <a:pt x="14" y="59"/>
                  </a:cubicBezTo>
                  <a:cubicBezTo>
                    <a:pt x="19" y="61"/>
                    <a:pt x="22" y="63"/>
                    <a:pt x="23" y="66"/>
                  </a:cubicBezTo>
                  <a:cubicBezTo>
                    <a:pt x="23" y="67"/>
                    <a:pt x="24" y="68"/>
                    <a:pt x="25" y="68"/>
                  </a:cubicBezTo>
                  <a:cubicBezTo>
                    <a:pt x="26" y="67"/>
                    <a:pt x="27" y="66"/>
                    <a:pt x="29" y="66"/>
                  </a:cubicBezTo>
                  <a:cubicBezTo>
                    <a:pt x="30" y="66"/>
                    <a:pt x="31" y="66"/>
                    <a:pt x="32" y="66"/>
                  </a:cubicBezTo>
                  <a:cubicBezTo>
                    <a:pt x="32" y="66"/>
                    <a:pt x="33" y="66"/>
                    <a:pt x="33" y="66"/>
                  </a:cubicBezTo>
                  <a:cubicBezTo>
                    <a:pt x="37" y="66"/>
                    <a:pt x="38" y="69"/>
                    <a:pt x="38" y="71"/>
                  </a:cubicBezTo>
                  <a:cubicBezTo>
                    <a:pt x="39" y="71"/>
                    <a:pt x="39" y="71"/>
                    <a:pt x="40" y="71"/>
                  </a:cubicBezTo>
                  <a:cubicBezTo>
                    <a:pt x="42" y="71"/>
                    <a:pt x="43" y="71"/>
                    <a:pt x="45" y="72"/>
                  </a:cubicBezTo>
                  <a:cubicBezTo>
                    <a:pt x="46" y="73"/>
                    <a:pt x="47" y="74"/>
                    <a:pt x="48" y="76"/>
                  </a:cubicBezTo>
                  <a:cubicBezTo>
                    <a:pt x="48" y="77"/>
                    <a:pt x="48" y="77"/>
                    <a:pt x="49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50" y="79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1" y="79"/>
                    <a:pt x="51" y="79"/>
                    <a:pt x="52" y="78"/>
                  </a:cubicBezTo>
                  <a:cubicBezTo>
                    <a:pt x="53" y="78"/>
                    <a:pt x="55" y="77"/>
                    <a:pt x="57" y="78"/>
                  </a:cubicBezTo>
                  <a:cubicBezTo>
                    <a:pt x="57" y="79"/>
                    <a:pt x="60" y="79"/>
                    <a:pt x="62" y="79"/>
                  </a:cubicBezTo>
                  <a:cubicBezTo>
                    <a:pt x="63" y="79"/>
                    <a:pt x="64" y="79"/>
                    <a:pt x="65" y="79"/>
                  </a:cubicBezTo>
                  <a:cubicBezTo>
                    <a:pt x="67" y="78"/>
                    <a:pt x="68" y="79"/>
                    <a:pt x="70" y="79"/>
                  </a:cubicBezTo>
                  <a:cubicBezTo>
                    <a:pt x="71" y="80"/>
                    <a:pt x="72" y="80"/>
                    <a:pt x="74" y="80"/>
                  </a:cubicBezTo>
                  <a:cubicBezTo>
                    <a:pt x="78" y="79"/>
                    <a:pt x="83" y="81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86" y="83"/>
                    <a:pt x="87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1"/>
                  </a:cubicBezTo>
                  <a:cubicBezTo>
                    <a:pt x="88" y="81"/>
                    <a:pt x="88" y="80"/>
                    <a:pt x="88" y="80"/>
                  </a:cubicBezTo>
                  <a:cubicBezTo>
                    <a:pt x="88" y="79"/>
                    <a:pt x="88" y="78"/>
                    <a:pt x="88" y="78"/>
                  </a:cubicBezTo>
                  <a:cubicBezTo>
                    <a:pt x="88" y="77"/>
                    <a:pt x="89" y="76"/>
                    <a:pt x="91" y="73"/>
                  </a:cubicBezTo>
                  <a:cubicBezTo>
                    <a:pt x="92" y="72"/>
                    <a:pt x="94" y="71"/>
                    <a:pt x="95" y="70"/>
                  </a:cubicBezTo>
                  <a:cubicBezTo>
                    <a:pt x="97" y="68"/>
                    <a:pt x="98" y="67"/>
                    <a:pt x="99" y="66"/>
                  </a:cubicBezTo>
                  <a:cubicBezTo>
                    <a:pt x="100" y="65"/>
                    <a:pt x="101" y="65"/>
                    <a:pt x="101" y="64"/>
                  </a:cubicBezTo>
                  <a:cubicBezTo>
                    <a:pt x="102" y="64"/>
                    <a:pt x="103" y="63"/>
                    <a:pt x="103" y="62"/>
                  </a:cubicBezTo>
                  <a:cubicBezTo>
                    <a:pt x="104" y="62"/>
                    <a:pt x="102" y="59"/>
                    <a:pt x="99" y="54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8" y="52"/>
                    <a:pt x="98" y="52"/>
                    <a:pt x="98" y="52"/>
                  </a:cubicBezTo>
                  <a:cubicBezTo>
                    <a:pt x="98" y="52"/>
                    <a:pt x="98" y="52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49"/>
                    <a:pt x="98" y="49"/>
                    <a:pt x="98" y="48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98" y="45"/>
                    <a:pt x="98" y="44"/>
                    <a:pt x="98" y="44"/>
                  </a:cubicBezTo>
                  <a:cubicBezTo>
                    <a:pt x="98" y="44"/>
                    <a:pt x="98" y="43"/>
                    <a:pt x="98" y="43"/>
                  </a:cubicBezTo>
                  <a:cubicBezTo>
                    <a:pt x="98" y="43"/>
                    <a:pt x="98" y="42"/>
                    <a:pt x="98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8" y="42"/>
                    <a:pt x="97" y="41"/>
                    <a:pt x="97" y="41"/>
                  </a:cubicBezTo>
                  <a:cubicBezTo>
                    <a:pt x="97" y="41"/>
                    <a:pt x="97" y="40"/>
                    <a:pt x="97" y="40"/>
                  </a:cubicBezTo>
                  <a:cubicBezTo>
                    <a:pt x="95" y="39"/>
                    <a:pt x="94" y="38"/>
                    <a:pt x="94" y="37"/>
                  </a:cubicBezTo>
                  <a:cubicBezTo>
                    <a:pt x="94" y="33"/>
                    <a:pt x="102" y="29"/>
                    <a:pt x="102" y="29"/>
                  </a:cubicBezTo>
                  <a:cubicBezTo>
                    <a:pt x="102" y="28"/>
                    <a:pt x="102" y="24"/>
                    <a:pt x="101" y="23"/>
                  </a:cubicBezTo>
                  <a:cubicBezTo>
                    <a:pt x="98" y="20"/>
                    <a:pt x="97" y="16"/>
                    <a:pt x="99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1"/>
                    <a:pt x="98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6" y="10"/>
                    <a:pt x="93" y="9"/>
                    <a:pt x="9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91" y="8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0" y="8"/>
                    <a:pt x="90" y="8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8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6" y="8"/>
                    <a:pt x="85" y="8"/>
                    <a:pt x="84" y="8"/>
                  </a:cubicBezTo>
                  <a:cubicBezTo>
                    <a:pt x="75" y="8"/>
                    <a:pt x="63" y="7"/>
                    <a:pt x="61" y="7"/>
                  </a:cubicBezTo>
                  <a:cubicBezTo>
                    <a:pt x="61" y="6"/>
                    <a:pt x="61" y="6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5"/>
                    <a:pt x="58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7"/>
                    <a:pt x="53" y="8"/>
                    <a:pt x="50" y="8"/>
                  </a:cubicBezTo>
                  <a:cubicBezTo>
                    <a:pt x="44" y="8"/>
                    <a:pt x="43" y="3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25" y="3"/>
                    <a:pt x="21" y="7"/>
                  </a:cubicBezTo>
                  <a:cubicBezTo>
                    <a:pt x="18" y="11"/>
                    <a:pt x="13" y="11"/>
                    <a:pt x="8" y="12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4" y="14"/>
                    <a:pt x="3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0"/>
                    <a:pt x="2" y="20"/>
                    <a:pt x="2" y="21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2" y="22"/>
                    <a:pt x="2" y="22"/>
                    <a:pt x="2" y="23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3" y="32"/>
                    <a:pt x="4" y="35"/>
                    <a:pt x="4" y="37"/>
                  </a:cubicBezTo>
                  <a:cubicBezTo>
                    <a:pt x="4" y="38"/>
                    <a:pt x="4" y="38"/>
                    <a:pt x="5" y="38"/>
                  </a:cubicBezTo>
                  <a:cubicBezTo>
                    <a:pt x="5" y="39"/>
                    <a:pt x="6" y="41"/>
                    <a:pt x="6" y="43"/>
                  </a:cubicBezTo>
                  <a:cubicBezTo>
                    <a:pt x="6" y="47"/>
                    <a:pt x="7" y="50"/>
                    <a:pt x="8" y="51"/>
                  </a:cubicBezTo>
                  <a:cubicBezTo>
                    <a:pt x="8" y="51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3"/>
                    <a:pt x="9" y="53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6"/>
                    <a:pt x="9" y="56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2" name="Freeform 1190">
              <a:extLst>
                <a:ext uri="{FF2B5EF4-FFF2-40B4-BE49-F238E27FC236}">
                  <a16:creationId xmlns:a16="http://schemas.microsoft.com/office/drawing/2014/main" id="{AB45A3F1-67AF-4356-B0C5-58A2D09AC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" y="3292"/>
              <a:ext cx="34" cy="31"/>
            </a:xfrm>
            <a:custGeom>
              <a:avLst/>
              <a:gdLst>
                <a:gd name="T0" fmla="*/ 29 w 36"/>
                <a:gd name="T1" fmla="*/ 24 h 32"/>
                <a:gd name="T2" fmla="*/ 30 w 36"/>
                <a:gd name="T3" fmla="*/ 23 h 32"/>
                <a:gd name="T4" fmla="*/ 30 w 36"/>
                <a:gd name="T5" fmla="*/ 23 h 32"/>
                <a:gd name="T6" fmla="*/ 32 w 36"/>
                <a:gd name="T7" fmla="*/ 21 h 32"/>
                <a:gd name="T8" fmla="*/ 32 w 36"/>
                <a:gd name="T9" fmla="*/ 21 h 32"/>
                <a:gd name="T10" fmla="*/ 32 w 36"/>
                <a:gd name="T11" fmla="*/ 21 h 32"/>
                <a:gd name="T12" fmla="*/ 32 w 36"/>
                <a:gd name="T13" fmla="*/ 21 h 32"/>
                <a:gd name="T14" fmla="*/ 33 w 36"/>
                <a:gd name="T15" fmla="*/ 20 h 32"/>
                <a:gd name="T16" fmla="*/ 33 w 36"/>
                <a:gd name="T17" fmla="*/ 19 h 32"/>
                <a:gd name="T18" fmla="*/ 34 w 36"/>
                <a:gd name="T19" fmla="*/ 19 h 32"/>
                <a:gd name="T20" fmla="*/ 34 w 36"/>
                <a:gd name="T21" fmla="*/ 19 h 32"/>
                <a:gd name="T22" fmla="*/ 35 w 36"/>
                <a:gd name="T23" fmla="*/ 18 h 32"/>
                <a:gd name="T24" fmla="*/ 35 w 36"/>
                <a:gd name="T25" fmla="*/ 18 h 32"/>
                <a:gd name="T26" fmla="*/ 35 w 36"/>
                <a:gd name="T27" fmla="*/ 18 h 32"/>
                <a:gd name="T28" fmla="*/ 35 w 36"/>
                <a:gd name="T29" fmla="*/ 17 h 32"/>
                <a:gd name="T30" fmla="*/ 36 w 36"/>
                <a:gd name="T31" fmla="*/ 6 h 32"/>
                <a:gd name="T32" fmla="*/ 35 w 36"/>
                <a:gd name="T33" fmla="*/ 6 h 32"/>
                <a:gd name="T34" fmla="*/ 34 w 36"/>
                <a:gd name="T35" fmla="*/ 5 h 32"/>
                <a:gd name="T36" fmla="*/ 34 w 36"/>
                <a:gd name="T37" fmla="*/ 5 h 32"/>
                <a:gd name="T38" fmla="*/ 33 w 36"/>
                <a:gd name="T39" fmla="*/ 4 h 32"/>
                <a:gd name="T40" fmla="*/ 32 w 36"/>
                <a:gd name="T41" fmla="*/ 4 h 32"/>
                <a:gd name="T42" fmla="*/ 31 w 36"/>
                <a:gd name="T43" fmla="*/ 4 h 32"/>
                <a:gd name="T44" fmla="*/ 31 w 36"/>
                <a:gd name="T45" fmla="*/ 3 h 32"/>
                <a:gd name="T46" fmla="*/ 30 w 36"/>
                <a:gd name="T47" fmla="*/ 3 h 32"/>
                <a:gd name="T48" fmla="*/ 30 w 36"/>
                <a:gd name="T49" fmla="*/ 3 h 32"/>
                <a:gd name="T50" fmla="*/ 29 w 36"/>
                <a:gd name="T51" fmla="*/ 3 h 32"/>
                <a:gd name="T52" fmla="*/ 29 w 36"/>
                <a:gd name="T53" fmla="*/ 2 h 32"/>
                <a:gd name="T54" fmla="*/ 28 w 36"/>
                <a:gd name="T55" fmla="*/ 2 h 32"/>
                <a:gd name="T56" fmla="*/ 28 w 36"/>
                <a:gd name="T57" fmla="*/ 2 h 32"/>
                <a:gd name="T58" fmla="*/ 27 w 36"/>
                <a:gd name="T59" fmla="*/ 2 h 32"/>
                <a:gd name="T60" fmla="*/ 27 w 36"/>
                <a:gd name="T61" fmla="*/ 2 h 32"/>
                <a:gd name="T62" fmla="*/ 9 w 36"/>
                <a:gd name="T63" fmla="*/ 0 h 32"/>
                <a:gd name="T64" fmla="*/ 7 w 36"/>
                <a:gd name="T65" fmla="*/ 1 h 32"/>
                <a:gd name="T66" fmla="*/ 1 w 36"/>
                <a:gd name="T67" fmla="*/ 1 h 32"/>
                <a:gd name="T68" fmla="*/ 0 w 36"/>
                <a:gd name="T69" fmla="*/ 1 h 32"/>
                <a:gd name="T70" fmla="*/ 0 w 36"/>
                <a:gd name="T71" fmla="*/ 2 h 32"/>
                <a:gd name="T72" fmla="*/ 1 w 36"/>
                <a:gd name="T73" fmla="*/ 4 h 32"/>
                <a:gd name="T74" fmla="*/ 5 w 36"/>
                <a:gd name="T75" fmla="*/ 10 h 32"/>
                <a:gd name="T76" fmla="*/ 10 w 36"/>
                <a:gd name="T77" fmla="*/ 16 h 32"/>
                <a:gd name="T78" fmla="*/ 14 w 36"/>
                <a:gd name="T79" fmla="*/ 21 h 32"/>
                <a:gd name="T80" fmla="*/ 16 w 36"/>
                <a:gd name="T81" fmla="*/ 23 h 32"/>
                <a:gd name="T82" fmla="*/ 18 w 36"/>
                <a:gd name="T83" fmla="*/ 25 h 32"/>
                <a:gd name="T84" fmla="*/ 18 w 36"/>
                <a:gd name="T85" fmla="*/ 25 h 32"/>
                <a:gd name="T86" fmla="*/ 20 w 36"/>
                <a:gd name="T87" fmla="*/ 27 h 32"/>
                <a:gd name="T88" fmla="*/ 20 w 36"/>
                <a:gd name="T89" fmla="*/ 27 h 32"/>
                <a:gd name="T90" fmla="*/ 21 w 36"/>
                <a:gd name="T91" fmla="*/ 28 h 32"/>
                <a:gd name="T92" fmla="*/ 22 w 36"/>
                <a:gd name="T93" fmla="*/ 29 h 32"/>
                <a:gd name="T94" fmla="*/ 23 w 36"/>
                <a:gd name="T95" fmla="*/ 30 h 32"/>
                <a:gd name="T96" fmla="*/ 26 w 36"/>
                <a:gd name="T97" fmla="*/ 32 h 32"/>
                <a:gd name="T98" fmla="*/ 26 w 36"/>
                <a:gd name="T99" fmla="*/ 32 h 32"/>
                <a:gd name="T100" fmla="*/ 26 w 36"/>
                <a:gd name="T101" fmla="*/ 31 h 32"/>
                <a:gd name="T102" fmla="*/ 26 w 36"/>
                <a:gd name="T103" fmla="*/ 31 h 32"/>
                <a:gd name="T104" fmla="*/ 27 w 36"/>
                <a:gd name="T105" fmla="*/ 29 h 32"/>
                <a:gd name="T106" fmla="*/ 27 w 36"/>
                <a:gd name="T107" fmla="*/ 29 h 32"/>
                <a:gd name="T108" fmla="*/ 27 w 36"/>
                <a:gd name="T109" fmla="*/ 27 h 32"/>
                <a:gd name="T110" fmla="*/ 27 w 36"/>
                <a:gd name="T111" fmla="*/ 27 h 32"/>
                <a:gd name="T112" fmla="*/ 29 w 36"/>
                <a:gd name="T113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" h="32">
                  <a:moveTo>
                    <a:pt x="29" y="24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7"/>
                    <a:pt x="35" y="17"/>
                  </a:cubicBezTo>
                  <a:cubicBezTo>
                    <a:pt x="36" y="15"/>
                    <a:pt x="36" y="10"/>
                    <a:pt x="36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4"/>
                  </a:cubicBezTo>
                  <a:cubicBezTo>
                    <a:pt x="33" y="4"/>
                    <a:pt x="32" y="4"/>
                    <a:pt x="32" y="4"/>
                  </a:cubicBezTo>
                  <a:cubicBezTo>
                    <a:pt x="32" y="4"/>
                    <a:pt x="32" y="4"/>
                    <a:pt x="31" y="4"/>
                  </a:cubicBezTo>
                  <a:cubicBezTo>
                    <a:pt x="31" y="4"/>
                    <a:pt x="31" y="3"/>
                    <a:pt x="31" y="3"/>
                  </a:cubicBezTo>
                  <a:cubicBezTo>
                    <a:pt x="31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4" y="2"/>
                    <a:pt x="12" y="1"/>
                    <a:pt x="9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6" y="2"/>
                    <a:pt x="3" y="3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3" y="5"/>
                    <a:pt x="5" y="7"/>
                    <a:pt x="5" y="10"/>
                  </a:cubicBezTo>
                  <a:cubicBezTo>
                    <a:pt x="5" y="11"/>
                    <a:pt x="8" y="14"/>
                    <a:pt x="10" y="16"/>
                  </a:cubicBezTo>
                  <a:cubicBezTo>
                    <a:pt x="12" y="18"/>
                    <a:pt x="14" y="19"/>
                    <a:pt x="14" y="21"/>
                  </a:cubicBezTo>
                  <a:cubicBezTo>
                    <a:pt x="15" y="22"/>
                    <a:pt x="16" y="23"/>
                    <a:pt x="16" y="23"/>
                  </a:cubicBezTo>
                  <a:cubicBezTo>
                    <a:pt x="17" y="24"/>
                    <a:pt x="17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6"/>
                    <a:pt x="19" y="26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0"/>
                    <a:pt x="22" y="30"/>
                    <a:pt x="23" y="30"/>
                  </a:cubicBezTo>
                  <a:cubicBezTo>
                    <a:pt x="24" y="31"/>
                    <a:pt x="25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8"/>
                    <a:pt x="27" y="28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9" y="25"/>
                    <a:pt x="2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3" name="Freeform 1191">
              <a:extLst>
                <a:ext uri="{FF2B5EF4-FFF2-40B4-BE49-F238E27FC236}">
                  <a16:creationId xmlns:a16="http://schemas.microsoft.com/office/drawing/2014/main" id="{1D0B62F9-0ADB-4F38-B415-74E129933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" y="3275"/>
              <a:ext cx="53" cy="44"/>
            </a:xfrm>
            <a:custGeom>
              <a:avLst/>
              <a:gdLst>
                <a:gd name="T0" fmla="*/ 54 w 55"/>
                <a:gd name="T1" fmla="*/ 14 h 46"/>
                <a:gd name="T2" fmla="*/ 52 w 55"/>
                <a:gd name="T3" fmla="*/ 13 h 46"/>
                <a:gd name="T4" fmla="*/ 51 w 55"/>
                <a:gd name="T5" fmla="*/ 11 h 46"/>
                <a:gd name="T6" fmla="*/ 50 w 55"/>
                <a:gd name="T7" fmla="*/ 9 h 46"/>
                <a:gd name="T8" fmla="*/ 50 w 55"/>
                <a:gd name="T9" fmla="*/ 8 h 46"/>
                <a:gd name="T10" fmla="*/ 48 w 55"/>
                <a:gd name="T11" fmla="*/ 9 h 46"/>
                <a:gd name="T12" fmla="*/ 45 w 55"/>
                <a:gd name="T13" fmla="*/ 9 h 46"/>
                <a:gd name="T14" fmla="*/ 44 w 55"/>
                <a:gd name="T15" fmla="*/ 9 h 46"/>
                <a:gd name="T16" fmla="*/ 37 w 55"/>
                <a:gd name="T17" fmla="*/ 7 h 46"/>
                <a:gd name="T18" fmla="*/ 33 w 55"/>
                <a:gd name="T19" fmla="*/ 4 h 46"/>
                <a:gd name="T20" fmla="*/ 31 w 55"/>
                <a:gd name="T21" fmla="*/ 3 h 46"/>
                <a:gd name="T22" fmla="*/ 29 w 55"/>
                <a:gd name="T23" fmla="*/ 1 h 46"/>
                <a:gd name="T24" fmla="*/ 27 w 55"/>
                <a:gd name="T25" fmla="*/ 0 h 46"/>
                <a:gd name="T26" fmla="*/ 21 w 55"/>
                <a:gd name="T27" fmla="*/ 4 h 46"/>
                <a:gd name="T28" fmla="*/ 17 w 55"/>
                <a:gd name="T29" fmla="*/ 9 h 46"/>
                <a:gd name="T30" fmla="*/ 12 w 55"/>
                <a:gd name="T31" fmla="*/ 15 h 46"/>
                <a:gd name="T32" fmla="*/ 7 w 55"/>
                <a:gd name="T33" fmla="*/ 14 h 46"/>
                <a:gd name="T34" fmla="*/ 6 w 55"/>
                <a:gd name="T35" fmla="*/ 14 h 46"/>
                <a:gd name="T36" fmla="*/ 6 w 55"/>
                <a:gd name="T37" fmla="*/ 14 h 46"/>
                <a:gd name="T38" fmla="*/ 5 w 55"/>
                <a:gd name="T39" fmla="*/ 14 h 46"/>
                <a:gd name="T40" fmla="*/ 4 w 55"/>
                <a:gd name="T41" fmla="*/ 14 h 46"/>
                <a:gd name="T42" fmla="*/ 3 w 55"/>
                <a:gd name="T43" fmla="*/ 15 h 46"/>
                <a:gd name="T44" fmla="*/ 1 w 55"/>
                <a:gd name="T45" fmla="*/ 15 h 46"/>
                <a:gd name="T46" fmla="*/ 0 w 55"/>
                <a:gd name="T47" fmla="*/ 15 h 46"/>
                <a:gd name="T48" fmla="*/ 2 w 55"/>
                <a:gd name="T49" fmla="*/ 16 h 46"/>
                <a:gd name="T50" fmla="*/ 20 w 55"/>
                <a:gd name="T51" fmla="*/ 36 h 46"/>
                <a:gd name="T52" fmla="*/ 30 w 55"/>
                <a:gd name="T53" fmla="*/ 42 h 46"/>
                <a:gd name="T54" fmla="*/ 35 w 55"/>
                <a:gd name="T55" fmla="*/ 44 h 46"/>
                <a:gd name="T56" fmla="*/ 28 w 55"/>
                <a:gd name="T57" fmla="*/ 37 h 46"/>
                <a:gd name="T58" fmla="*/ 20 w 55"/>
                <a:gd name="T59" fmla="*/ 25 h 46"/>
                <a:gd name="T60" fmla="*/ 18 w 55"/>
                <a:gd name="T61" fmla="*/ 17 h 46"/>
                <a:gd name="T62" fmla="*/ 26 w 55"/>
                <a:gd name="T63" fmla="*/ 15 h 46"/>
                <a:gd name="T64" fmla="*/ 48 w 55"/>
                <a:gd name="T65" fmla="*/ 16 h 46"/>
                <a:gd name="T66" fmla="*/ 49 w 55"/>
                <a:gd name="T67" fmla="*/ 16 h 46"/>
                <a:gd name="T68" fmla="*/ 50 w 55"/>
                <a:gd name="T69" fmla="*/ 16 h 46"/>
                <a:gd name="T70" fmla="*/ 51 w 55"/>
                <a:gd name="T71" fmla="*/ 17 h 46"/>
                <a:gd name="T72" fmla="*/ 52 w 55"/>
                <a:gd name="T73" fmla="*/ 17 h 46"/>
                <a:gd name="T74" fmla="*/ 53 w 55"/>
                <a:gd name="T75" fmla="*/ 18 h 46"/>
                <a:gd name="T76" fmla="*/ 55 w 55"/>
                <a:gd name="T77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" h="46">
                  <a:moveTo>
                    <a:pt x="55" y="17"/>
                  </a:moveTo>
                  <a:cubicBezTo>
                    <a:pt x="55" y="15"/>
                    <a:pt x="55" y="15"/>
                    <a:pt x="54" y="14"/>
                  </a:cubicBezTo>
                  <a:cubicBezTo>
                    <a:pt x="53" y="14"/>
                    <a:pt x="53" y="14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1" y="12"/>
                    <a:pt x="51" y="12"/>
                  </a:cubicBezTo>
                  <a:cubicBezTo>
                    <a:pt x="51" y="12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8"/>
                    <a:pt x="49" y="8"/>
                    <a:pt x="49" y="8"/>
                  </a:cubicBezTo>
                  <a:cubicBezTo>
                    <a:pt x="49" y="8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9"/>
                    <a:pt x="46" y="9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9"/>
                    <a:pt x="40" y="9"/>
                    <a:pt x="37" y="7"/>
                  </a:cubicBezTo>
                  <a:cubicBezTo>
                    <a:pt x="36" y="7"/>
                    <a:pt x="35" y="6"/>
                    <a:pt x="34" y="5"/>
                  </a:cubicBezTo>
                  <a:cubicBezTo>
                    <a:pt x="34" y="5"/>
                    <a:pt x="34" y="5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2"/>
                    <a:pt x="30" y="1"/>
                    <a:pt x="29" y="1"/>
                  </a:cubicBezTo>
                  <a:cubicBezTo>
                    <a:pt x="29" y="1"/>
                    <a:pt x="28" y="1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6" y="0"/>
                    <a:pt x="25" y="1"/>
                    <a:pt x="25" y="1"/>
                  </a:cubicBezTo>
                  <a:cubicBezTo>
                    <a:pt x="23" y="3"/>
                    <a:pt x="21" y="3"/>
                    <a:pt x="21" y="4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0" y="6"/>
                    <a:pt x="20" y="9"/>
                    <a:pt x="17" y="9"/>
                  </a:cubicBezTo>
                  <a:cubicBezTo>
                    <a:pt x="17" y="9"/>
                    <a:pt x="16" y="11"/>
                    <a:pt x="15" y="13"/>
                  </a:cubicBezTo>
                  <a:cubicBezTo>
                    <a:pt x="15" y="13"/>
                    <a:pt x="14" y="15"/>
                    <a:pt x="12" y="15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9" y="14"/>
                    <a:pt x="8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0" y="15"/>
                    <a:pt x="0" y="15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4" y="16"/>
                    <a:pt x="11" y="16"/>
                    <a:pt x="11" y="22"/>
                  </a:cubicBezTo>
                  <a:cubicBezTo>
                    <a:pt x="11" y="24"/>
                    <a:pt x="16" y="31"/>
                    <a:pt x="20" y="36"/>
                  </a:cubicBezTo>
                  <a:cubicBezTo>
                    <a:pt x="21" y="37"/>
                    <a:pt x="23" y="38"/>
                    <a:pt x="25" y="38"/>
                  </a:cubicBezTo>
                  <a:cubicBezTo>
                    <a:pt x="27" y="39"/>
                    <a:pt x="30" y="40"/>
                    <a:pt x="30" y="42"/>
                  </a:cubicBezTo>
                  <a:cubicBezTo>
                    <a:pt x="30" y="43"/>
                    <a:pt x="32" y="45"/>
                    <a:pt x="36" y="46"/>
                  </a:cubicBezTo>
                  <a:cubicBezTo>
                    <a:pt x="36" y="45"/>
                    <a:pt x="35" y="45"/>
                    <a:pt x="35" y="44"/>
                  </a:cubicBezTo>
                  <a:cubicBezTo>
                    <a:pt x="33" y="42"/>
                    <a:pt x="31" y="41"/>
                    <a:pt x="31" y="40"/>
                  </a:cubicBezTo>
                  <a:cubicBezTo>
                    <a:pt x="31" y="39"/>
                    <a:pt x="29" y="38"/>
                    <a:pt x="28" y="37"/>
                  </a:cubicBezTo>
                  <a:cubicBezTo>
                    <a:pt x="25" y="34"/>
                    <a:pt x="22" y="31"/>
                    <a:pt x="22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8" y="24"/>
                    <a:pt x="17" y="23"/>
                    <a:pt x="17" y="21"/>
                  </a:cubicBezTo>
                  <a:cubicBezTo>
                    <a:pt x="16" y="20"/>
                    <a:pt x="17" y="18"/>
                    <a:pt x="18" y="17"/>
                  </a:cubicBezTo>
                  <a:cubicBezTo>
                    <a:pt x="20" y="15"/>
                    <a:pt x="23" y="14"/>
                    <a:pt x="25" y="16"/>
                  </a:cubicBezTo>
                  <a:cubicBezTo>
                    <a:pt x="25" y="16"/>
                    <a:pt x="26" y="15"/>
                    <a:pt x="26" y="15"/>
                  </a:cubicBezTo>
                  <a:cubicBezTo>
                    <a:pt x="28" y="14"/>
                    <a:pt x="30" y="13"/>
                    <a:pt x="32" y="14"/>
                  </a:cubicBezTo>
                  <a:cubicBezTo>
                    <a:pt x="33" y="15"/>
                    <a:pt x="41" y="15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5" y="18"/>
                    <a:pt x="55" y="19"/>
                  </a:cubicBezTo>
                  <a:cubicBezTo>
                    <a:pt x="55" y="18"/>
                    <a:pt x="55" y="18"/>
                    <a:pt x="5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4" name="Freeform 1192">
              <a:extLst>
                <a:ext uri="{FF2B5EF4-FFF2-40B4-BE49-F238E27FC236}">
                  <a16:creationId xmlns:a16="http://schemas.microsoft.com/office/drawing/2014/main" id="{A8159428-909E-4A06-AE99-965950233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3327"/>
              <a:ext cx="15" cy="34"/>
            </a:xfrm>
            <a:custGeom>
              <a:avLst/>
              <a:gdLst>
                <a:gd name="T0" fmla="*/ 14 w 16"/>
                <a:gd name="T1" fmla="*/ 22 h 36"/>
                <a:gd name="T2" fmla="*/ 13 w 16"/>
                <a:gd name="T3" fmla="*/ 21 h 36"/>
                <a:gd name="T4" fmla="*/ 12 w 16"/>
                <a:gd name="T5" fmla="*/ 20 h 36"/>
                <a:gd name="T6" fmla="*/ 11 w 16"/>
                <a:gd name="T7" fmla="*/ 19 h 36"/>
                <a:gd name="T8" fmla="*/ 11 w 16"/>
                <a:gd name="T9" fmla="*/ 18 h 36"/>
                <a:gd name="T10" fmla="*/ 10 w 16"/>
                <a:gd name="T11" fmla="*/ 16 h 36"/>
                <a:gd name="T12" fmla="*/ 9 w 16"/>
                <a:gd name="T13" fmla="*/ 13 h 36"/>
                <a:gd name="T14" fmla="*/ 9 w 16"/>
                <a:gd name="T15" fmla="*/ 12 h 36"/>
                <a:gd name="T16" fmla="*/ 9 w 16"/>
                <a:gd name="T17" fmla="*/ 10 h 36"/>
                <a:gd name="T18" fmla="*/ 10 w 16"/>
                <a:gd name="T19" fmla="*/ 9 h 36"/>
                <a:gd name="T20" fmla="*/ 10 w 16"/>
                <a:gd name="T21" fmla="*/ 7 h 36"/>
                <a:gd name="T22" fmla="*/ 10 w 16"/>
                <a:gd name="T23" fmla="*/ 6 h 36"/>
                <a:gd name="T24" fmla="*/ 11 w 16"/>
                <a:gd name="T25" fmla="*/ 4 h 36"/>
                <a:gd name="T26" fmla="*/ 8 w 16"/>
                <a:gd name="T27" fmla="*/ 3 h 36"/>
                <a:gd name="T28" fmla="*/ 7 w 16"/>
                <a:gd name="T29" fmla="*/ 2 h 36"/>
                <a:gd name="T30" fmla="*/ 5 w 16"/>
                <a:gd name="T31" fmla="*/ 1 h 36"/>
                <a:gd name="T32" fmla="*/ 5 w 16"/>
                <a:gd name="T33" fmla="*/ 1 h 36"/>
                <a:gd name="T34" fmla="*/ 3 w 16"/>
                <a:gd name="T35" fmla="*/ 0 h 36"/>
                <a:gd name="T36" fmla="*/ 3 w 16"/>
                <a:gd name="T37" fmla="*/ 0 h 36"/>
                <a:gd name="T38" fmla="*/ 1 w 16"/>
                <a:gd name="T39" fmla="*/ 2 h 36"/>
                <a:gd name="T40" fmla="*/ 1 w 16"/>
                <a:gd name="T41" fmla="*/ 3 h 36"/>
                <a:gd name="T42" fmla="*/ 1 w 16"/>
                <a:gd name="T43" fmla="*/ 3 h 36"/>
                <a:gd name="T44" fmla="*/ 0 w 16"/>
                <a:gd name="T45" fmla="*/ 5 h 36"/>
                <a:gd name="T46" fmla="*/ 0 w 16"/>
                <a:gd name="T47" fmla="*/ 5 h 36"/>
                <a:gd name="T48" fmla="*/ 4 w 16"/>
                <a:gd name="T49" fmla="*/ 10 h 36"/>
                <a:gd name="T50" fmla="*/ 2 w 16"/>
                <a:gd name="T51" fmla="*/ 15 h 36"/>
                <a:gd name="T52" fmla="*/ 0 w 16"/>
                <a:gd name="T53" fmla="*/ 23 h 36"/>
                <a:gd name="T54" fmla="*/ 2 w 16"/>
                <a:gd name="T55" fmla="*/ 28 h 36"/>
                <a:gd name="T56" fmla="*/ 6 w 16"/>
                <a:gd name="T57" fmla="*/ 34 h 36"/>
                <a:gd name="T58" fmla="*/ 7 w 16"/>
                <a:gd name="T59" fmla="*/ 36 h 36"/>
                <a:gd name="T60" fmla="*/ 7 w 16"/>
                <a:gd name="T61" fmla="*/ 36 h 36"/>
                <a:gd name="T62" fmla="*/ 7 w 16"/>
                <a:gd name="T63" fmla="*/ 35 h 36"/>
                <a:gd name="T64" fmla="*/ 8 w 16"/>
                <a:gd name="T65" fmla="*/ 34 h 36"/>
                <a:gd name="T66" fmla="*/ 8 w 16"/>
                <a:gd name="T67" fmla="*/ 33 h 36"/>
                <a:gd name="T68" fmla="*/ 9 w 16"/>
                <a:gd name="T69" fmla="*/ 33 h 36"/>
                <a:gd name="T70" fmla="*/ 9 w 16"/>
                <a:gd name="T71" fmla="*/ 32 h 36"/>
                <a:gd name="T72" fmla="*/ 11 w 16"/>
                <a:gd name="T73" fmla="*/ 31 h 36"/>
                <a:gd name="T74" fmla="*/ 11 w 16"/>
                <a:gd name="T75" fmla="*/ 31 h 36"/>
                <a:gd name="T76" fmla="*/ 12 w 16"/>
                <a:gd name="T77" fmla="*/ 28 h 36"/>
                <a:gd name="T78" fmla="*/ 13 w 16"/>
                <a:gd name="T79" fmla="*/ 27 h 36"/>
                <a:gd name="T80" fmla="*/ 14 w 16"/>
                <a:gd name="T81" fmla="*/ 27 h 36"/>
                <a:gd name="T82" fmla="*/ 14 w 16"/>
                <a:gd name="T83" fmla="*/ 25 h 36"/>
                <a:gd name="T84" fmla="*/ 14 w 16"/>
                <a:gd name="T85" fmla="*/ 25 h 36"/>
                <a:gd name="T86" fmla="*/ 15 w 16"/>
                <a:gd name="T87" fmla="*/ 24 h 36"/>
                <a:gd name="T88" fmla="*/ 15 w 16"/>
                <a:gd name="T89" fmla="*/ 24 h 36"/>
                <a:gd name="T90" fmla="*/ 16 w 16"/>
                <a:gd name="T91" fmla="*/ 23 h 36"/>
                <a:gd name="T92" fmla="*/ 16 w 16"/>
                <a:gd name="T93" fmla="*/ 23 h 36"/>
                <a:gd name="T94" fmla="*/ 15 w 16"/>
                <a:gd name="T95" fmla="*/ 23 h 36"/>
                <a:gd name="T96" fmla="*/ 14 w 16"/>
                <a:gd name="T97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6">
                  <a:moveTo>
                    <a:pt x="14" y="22"/>
                  </a:move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ubicBezTo>
                    <a:pt x="12" y="20"/>
                    <a:pt x="12" y="19"/>
                    <a:pt x="11" y="19"/>
                  </a:cubicBezTo>
                  <a:cubicBezTo>
                    <a:pt x="11" y="19"/>
                    <a:pt x="11" y="18"/>
                    <a:pt x="11" y="18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5"/>
                    <a:pt x="9" y="14"/>
                    <a:pt x="9" y="13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1" y="4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8" y="3"/>
                    <a:pt x="8" y="3"/>
                    <a:pt x="7" y="2"/>
                  </a:cubicBezTo>
                  <a:cubicBezTo>
                    <a:pt x="7" y="2"/>
                    <a:pt x="6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4" y="8"/>
                    <a:pt x="4" y="10"/>
                  </a:cubicBezTo>
                  <a:cubicBezTo>
                    <a:pt x="5" y="12"/>
                    <a:pt x="3" y="14"/>
                    <a:pt x="2" y="15"/>
                  </a:cubicBezTo>
                  <a:cubicBezTo>
                    <a:pt x="1" y="16"/>
                    <a:pt x="0" y="19"/>
                    <a:pt x="0" y="23"/>
                  </a:cubicBezTo>
                  <a:cubicBezTo>
                    <a:pt x="0" y="26"/>
                    <a:pt x="1" y="28"/>
                    <a:pt x="2" y="28"/>
                  </a:cubicBezTo>
                  <a:cubicBezTo>
                    <a:pt x="4" y="30"/>
                    <a:pt x="5" y="32"/>
                    <a:pt x="6" y="34"/>
                  </a:cubicBezTo>
                  <a:cubicBezTo>
                    <a:pt x="6" y="35"/>
                    <a:pt x="7" y="35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5"/>
                    <a:pt x="7" y="35"/>
                  </a:cubicBezTo>
                  <a:cubicBezTo>
                    <a:pt x="7" y="35"/>
                    <a:pt x="8" y="34"/>
                    <a:pt x="8" y="34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8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2"/>
                    <a:pt x="10" y="32"/>
                    <a:pt x="11" y="31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1" y="30"/>
                    <a:pt x="11" y="29"/>
                    <a:pt x="12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6"/>
                    <a:pt x="14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5" y="22"/>
                    <a:pt x="15" y="22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5" name="Freeform 1193">
              <a:extLst>
                <a:ext uri="{FF2B5EF4-FFF2-40B4-BE49-F238E27FC236}">
                  <a16:creationId xmlns:a16="http://schemas.microsoft.com/office/drawing/2014/main" id="{09A435DD-C203-424F-92A9-7774D3C0E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0" y="3239"/>
              <a:ext cx="75" cy="33"/>
            </a:xfrm>
            <a:custGeom>
              <a:avLst/>
              <a:gdLst>
                <a:gd name="T0" fmla="*/ 0 w 78"/>
                <a:gd name="T1" fmla="*/ 25 h 34"/>
                <a:gd name="T2" fmla="*/ 0 w 78"/>
                <a:gd name="T3" fmla="*/ 26 h 34"/>
                <a:gd name="T4" fmla="*/ 5 w 78"/>
                <a:gd name="T5" fmla="*/ 27 h 34"/>
                <a:gd name="T6" fmla="*/ 7 w 78"/>
                <a:gd name="T7" fmla="*/ 27 h 34"/>
                <a:gd name="T8" fmla="*/ 8 w 78"/>
                <a:gd name="T9" fmla="*/ 27 h 34"/>
                <a:gd name="T10" fmla="*/ 9 w 78"/>
                <a:gd name="T11" fmla="*/ 27 h 34"/>
                <a:gd name="T12" fmla="*/ 10 w 78"/>
                <a:gd name="T13" fmla="*/ 28 h 34"/>
                <a:gd name="T14" fmla="*/ 10 w 78"/>
                <a:gd name="T15" fmla="*/ 28 h 34"/>
                <a:gd name="T16" fmla="*/ 12 w 78"/>
                <a:gd name="T17" fmla="*/ 29 h 34"/>
                <a:gd name="T18" fmla="*/ 16 w 78"/>
                <a:gd name="T19" fmla="*/ 27 h 34"/>
                <a:gd name="T20" fmla="*/ 29 w 78"/>
                <a:gd name="T21" fmla="*/ 28 h 34"/>
                <a:gd name="T22" fmla="*/ 30 w 78"/>
                <a:gd name="T23" fmla="*/ 29 h 34"/>
                <a:gd name="T24" fmla="*/ 30 w 78"/>
                <a:gd name="T25" fmla="*/ 30 h 34"/>
                <a:gd name="T26" fmla="*/ 30 w 78"/>
                <a:gd name="T27" fmla="*/ 30 h 34"/>
                <a:gd name="T28" fmla="*/ 35 w 78"/>
                <a:gd name="T29" fmla="*/ 31 h 34"/>
                <a:gd name="T30" fmla="*/ 39 w 78"/>
                <a:gd name="T31" fmla="*/ 31 h 34"/>
                <a:gd name="T32" fmla="*/ 51 w 78"/>
                <a:gd name="T33" fmla="*/ 34 h 34"/>
                <a:gd name="T34" fmla="*/ 51 w 78"/>
                <a:gd name="T35" fmla="*/ 34 h 34"/>
                <a:gd name="T36" fmla="*/ 54 w 78"/>
                <a:gd name="T37" fmla="*/ 33 h 34"/>
                <a:gd name="T38" fmla="*/ 66 w 78"/>
                <a:gd name="T39" fmla="*/ 29 h 34"/>
                <a:gd name="T40" fmla="*/ 68 w 78"/>
                <a:gd name="T41" fmla="*/ 28 h 34"/>
                <a:gd name="T42" fmla="*/ 69 w 78"/>
                <a:gd name="T43" fmla="*/ 26 h 34"/>
                <a:gd name="T44" fmla="*/ 70 w 78"/>
                <a:gd name="T45" fmla="*/ 25 h 34"/>
                <a:gd name="T46" fmla="*/ 71 w 78"/>
                <a:gd name="T47" fmla="*/ 21 h 34"/>
                <a:gd name="T48" fmla="*/ 72 w 78"/>
                <a:gd name="T49" fmla="*/ 17 h 34"/>
                <a:gd name="T50" fmla="*/ 74 w 78"/>
                <a:gd name="T51" fmla="*/ 16 h 34"/>
                <a:gd name="T52" fmla="*/ 77 w 78"/>
                <a:gd name="T53" fmla="*/ 15 h 34"/>
                <a:gd name="T54" fmla="*/ 77 w 78"/>
                <a:gd name="T55" fmla="*/ 13 h 34"/>
                <a:gd name="T56" fmla="*/ 78 w 78"/>
                <a:gd name="T57" fmla="*/ 12 h 34"/>
                <a:gd name="T58" fmla="*/ 77 w 78"/>
                <a:gd name="T59" fmla="*/ 10 h 34"/>
                <a:gd name="T60" fmla="*/ 75 w 78"/>
                <a:gd name="T61" fmla="*/ 5 h 34"/>
                <a:gd name="T62" fmla="*/ 75 w 78"/>
                <a:gd name="T63" fmla="*/ 5 h 34"/>
                <a:gd name="T64" fmla="*/ 66 w 78"/>
                <a:gd name="T65" fmla="*/ 3 h 34"/>
                <a:gd name="T66" fmla="*/ 57 w 78"/>
                <a:gd name="T67" fmla="*/ 4 h 34"/>
                <a:gd name="T68" fmla="*/ 48 w 78"/>
                <a:gd name="T69" fmla="*/ 6 h 34"/>
                <a:gd name="T70" fmla="*/ 46 w 78"/>
                <a:gd name="T71" fmla="*/ 6 h 34"/>
                <a:gd name="T72" fmla="*/ 41 w 78"/>
                <a:gd name="T73" fmla="*/ 9 h 34"/>
                <a:gd name="T74" fmla="*/ 38 w 78"/>
                <a:gd name="T75" fmla="*/ 11 h 34"/>
                <a:gd name="T76" fmla="*/ 37 w 78"/>
                <a:gd name="T77" fmla="*/ 17 h 34"/>
                <a:gd name="T78" fmla="*/ 34 w 78"/>
                <a:gd name="T79" fmla="*/ 21 h 34"/>
                <a:gd name="T80" fmla="*/ 28 w 78"/>
                <a:gd name="T81" fmla="*/ 20 h 34"/>
                <a:gd name="T82" fmla="*/ 11 w 78"/>
                <a:gd name="T83" fmla="*/ 23 h 34"/>
                <a:gd name="T84" fmla="*/ 7 w 78"/>
                <a:gd name="T85" fmla="*/ 23 h 34"/>
                <a:gd name="T86" fmla="*/ 1 w 78"/>
                <a:gd name="T87" fmla="*/ 23 h 34"/>
                <a:gd name="T88" fmla="*/ 0 w 78"/>
                <a:gd name="T89" fmla="*/ 23 h 34"/>
                <a:gd name="T90" fmla="*/ 0 w 78"/>
                <a:gd name="T91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34">
                  <a:moveTo>
                    <a:pt x="0" y="24"/>
                  </a:moveTo>
                  <a:cubicBezTo>
                    <a:pt x="0" y="24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6"/>
                    <a:pt x="2" y="27"/>
                    <a:pt x="3" y="27"/>
                  </a:cubicBezTo>
                  <a:cubicBezTo>
                    <a:pt x="3" y="27"/>
                    <a:pt x="4" y="27"/>
                    <a:pt x="5" y="27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7"/>
                    <a:pt x="6" y="27"/>
                    <a:pt x="7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29"/>
                    <a:pt x="15" y="28"/>
                    <a:pt x="16" y="27"/>
                  </a:cubicBezTo>
                  <a:cubicBezTo>
                    <a:pt x="17" y="26"/>
                    <a:pt x="18" y="25"/>
                    <a:pt x="27" y="25"/>
                  </a:cubicBezTo>
                  <a:cubicBezTo>
                    <a:pt x="29" y="25"/>
                    <a:pt x="29" y="27"/>
                    <a:pt x="29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1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8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2" y="32"/>
                    <a:pt x="45" y="32"/>
                    <a:pt x="47" y="33"/>
                  </a:cubicBezTo>
                  <a:cubicBezTo>
                    <a:pt x="49" y="33"/>
                    <a:pt x="50" y="33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2" y="34"/>
                    <a:pt x="52" y="34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6" y="32"/>
                    <a:pt x="58" y="30"/>
                    <a:pt x="61" y="30"/>
                  </a:cubicBezTo>
                  <a:cubicBezTo>
                    <a:pt x="63" y="30"/>
                    <a:pt x="65" y="30"/>
                    <a:pt x="66" y="29"/>
                  </a:cubicBezTo>
                  <a:cubicBezTo>
                    <a:pt x="66" y="29"/>
                    <a:pt x="66" y="29"/>
                    <a:pt x="67" y="28"/>
                  </a:cubicBezTo>
                  <a:cubicBezTo>
                    <a:pt x="67" y="28"/>
                    <a:pt x="67" y="28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27"/>
                    <a:pt x="68" y="27"/>
                    <a:pt x="69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6"/>
                    <a:pt x="70" y="25"/>
                    <a:pt x="70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24"/>
                    <a:pt x="70" y="22"/>
                    <a:pt x="71" y="21"/>
                  </a:cubicBezTo>
                  <a:cubicBezTo>
                    <a:pt x="71" y="21"/>
                    <a:pt x="71" y="20"/>
                    <a:pt x="71" y="20"/>
                  </a:cubicBezTo>
                  <a:cubicBezTo>
                    <a:pt x="71" y="19"/>
                    <a:pt x="71" y="18"/>
                    <a:pt x="72" y="17"/>
                  </a:cubicBezTo>
                  <a:cubicBezTo>
                    <a:pt x="72" y="16"/>
                    <a:pt x="73" y="16"/>
                    <a:pt x="74" y="16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5" y="16"/>
                    <a:pt x="76" y="16"/>
                    <a:pt x="76" y="16"/>
                  </a:cubicBezTo>
                  <a:cubicBezTo>
                    <a:pt x="77" y="16"/>
                    <a:pt x="77" y="16"/>
                    <a:pt x="77" y="15"/>
                  </a:cubicBezTo>
                  <a:cubicBezTo>
                    <a:pt x="77" y="14"/>
                    <a:pt x="77" y="14"/>
                    <a:pt x="77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8" y="13"/>
                    <a:pt x="78" y="12"/>
                    <a:pt x="78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1"/>
                    <a:pt x="78" y="11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4" y="5"/>
                    <a:pt x="73" y="5"/>
                    <a:pt x="72" y="5"/>
                  </a:cubicBezTo>
                  <a:cubicBezTo>
                    <a:pt x="70" y="5"/>
                    <a:pt x="68" y="4"/>
                    <a:pt x="66" y="3"/>
                  </a:cubicBezTo>
                  <a:cubicBezTo>
                    <a:pt x="65" y="1"/>
                    <a:pt x="61" y="0"/>
                    <a:pt x="59" y="0"/>
                  </a:cubicBezTo>
                  <a:cubicBezTo>
                    <a:pt x="58" y="1"/>
                    <a:pt x="58" y="3"/>
                    <a:pt x="57" y="4"/>
                  </a:cubicBezTo>
                  <a:cubicBezTo>
                    <a:pt x="56" y="6"/>
                    <a:pt x="54" y="6"/>
                    <a:pt x="51" y="6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8" y="6"/>
                    <a:pt x="47" y="6"/>
                    <a:pt x="47" y="6"/>
                  </a:cubicBezTo>
                  <a:cubicBezTo>
                    <a:pt x="47" y="6"/>
                    <a:pt x="46" y="6"/>
                    <a:pt x="46" y="6"/>
                  </a:cubicBezTo>
                  <a:cubicBezTo>
                    <a:pt x="45" y="6"/>
                    <a:pt x="45" y="7"/>
                    <a:pt x="44" y="7"/>
                  </a:cubicBezTo>
                  <a:cubicBezTo>
                    <a:pt x="43" y="8"/>
                    <a:pt x="42" y="8"/>
                    <a:pt x="41" y="9"/>
                  </a:cubicBezTo>
                  <a:cubicBezTo>
                    <a:pt x="41" y="10"/>
                    <a:pt x="40" y="10"/>
                    <a:pt x="39" y="11"/>
                  </a:cubicBezTo>
                  <a:cubicBezTo>
                    <a:pt x="39" y="11"/>
                    <a:pt x="38" y="11"/>
                    <a:pt x="38" y="11"/>
                  </a:cubicBezTo>
                  <a:cubicBezTo>
                    <a:pt x="37" y="12"/>
                    <a:pt x="36" y="12"/>
                    <a:pt x="37" y="14"/>
                  </a:cubicBezTo>
                  <a:cubicBezTo>
                    <a:pt x="37" y="15"/>
                    <a:pt x="37" y="16"/>
                    <a:pt x="37" y="17"/>
                  </a:cubicBezTo>
                  <a:cubicBezTo>
                    <a:pt x="37" y="18"/>
                    <a:pt x="37" y="19"/>
                    <a:pt x="37" y="20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1" y="20"/>
                    <a:pt x="30" y="20"/>
                  </a:cubicBezTo>
                  <a:cubicBezTo>
                    <a:pt x="30" y="20"/>
                    <a:pt x="29" y="20"/>
                    <a:pt x="28" y="20"/>
                  </a:cubicBezTo>
                  <a:cubicBezTo>
                    <a:pt x="25" y="20"/>
                    <a:pt x="21" y="21"/>
                    <a:pt x="20" y="22"/>
                  </a:cubicBezTo>
                  <a:cubicBezTo>
                    <a:pt x="18" y="24"/>
                    <a:pt x="14" y="24"/>
                    <a:pt x="11" y="23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8" y="22"/>
                    <a:pt x="7" y="23"/>
                    <a:pt x="7" y="23"/>
                  </a:cubicBezTo>
                  <a:cubicBezTo>
                    <a:pt x="6" y="24"/>
                    <a:pt x="5" y="25"/>
                    <a:pt x="5" y="25"/>
                  </a:cubicBezTo>
                  <a:cubicBezTo>
                    <a:pt x="3" y="25"/>
                    <a:pt x="2" y="24"/>
                    <a:pt x="1" y="23"/>
                  </a:cubicBezTo>
                  <a:cubicBezTo>
                    <a:pt x="1" y="23"/>
                    <a:pt x="1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0" y="22"/>
                  </a:cubicBezTo>
                  <a:cubicBezTo>
                    <a:pt x="0" y="23"/>
                    <a:pt x="0" y="23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6" name="Freeform 1194">
              <a:extLst>
                <a:ext uri="{FF2B5EF4-FFF2-40B4-BE49-F238E27FC236}">
                  <a16:creationId xmlns:a16="http://schemas.microsoft.com/office/drawing/2014/main" id="{ADCA076E-F9FD-471F-971F-B72C40B56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8" y="3244"/>
              <a:ext cx="66" cy="36"/>
            </a:xfrm>
            <a:custGeom>
              <a:avLst/>
              <a:gdLst>
                <a:gd name="T0" fmla="*/ 37 w 69"/>
                <a:gd name="T1" fmla="*/ 32 h 37"/>
                <a:gd name="T2" fmla="*/ 38 w 69"/>
                <a:gd name="T3" fmla="*/ 32 h 37"/>
                <a:gd name="T4" fmla="*/ 43 w 69"/>
                <a:gd name="T5" fmla="*/ 34 h 37"/>
                <a:gd name="T6" fmla="*/ 45 w 69"/>
                <a:gd name="T7" fmla="*/ 34 h 37"/>
                <a:gd name="T8" fmla="*/ 45 w 69"/>
                <a:gd name="T9" fmla="*/ 34 h 37"/>
                <a:gd name="T10" fmla="*/ 50 w 69"/>
                <a:gd name="T11" fmla="*/ 30 h 37"/>
                <a:gd name="T12" fmla="*/ 55 w 69"/>
                <a:gd name="T13" fmla="*/ 22 h 37"/>
                <a:gd name="T14" fmla="*/ 61 w 69"/>
                <a:gd name="T15" fmla="*/ 12 h 37"/>
                <a:gd name="T16" fmla="*/ 68 w 69"/>
                <a:gd name="T17" fmla="*/ 8 h 37"/>
                <a:gd name="T18" fmla="*/ 68 w 69"/>
                <a:gd name="T19" fmla="*/ 8 h 37"/>
                <a:gd name="T20" fmla="*/ 67 w 69"/>
                <a:gd name="T21" fmla="*/ 7 h 37"/>
                <a:gd name="T22" fmla="*/ 65 w 69"/>
                <a:gd name="T23" fmla="*/ 6 h 37"/>
                <a:gd name="T24" fmla="*/ 63 w 69"/>
                <a:gd name="T25" fmla="*/ 5 h 37"/>
                <a:gd name="T26" fmla="*/ 62 w 69"/>
                <a:gd name="T27" fmla="*/ 5 h 37"/>
                <a:gd name="T28" fmla="*/ 60 w 69"/>
                <a:gd name="T29" fmla="*/ 4 h 37"/>
                <a:gd name="T30" fmla="*/ 59 w 69"/>
                <a:gd name="T31" fmla="*/ 4 h 37"/>
                <a:gd name="T32" fmla="*/ 59 w 69"/>
                <a:gd name="T33" fmla="*/ 4 h 37"/>
                <a:gd name="T34" fmla="*/ 58 w 69"/>
                <a:gd name="T35" fmla="*/ 3 h 37"/>
                <a:gd name="T36" fmla="*/ 58 w 69"/>
                <a:gd name="T37" fmla="*/ 3 h 37"/>
                <a:gd name="T38" fmla="*/ 50 w 69"/>
                <a:gd name="T39" fmla="*/ 1 h 37"/>
                <a:gd name="T40" fmla="*/ 46 w 69"/>
                <a:gd name="T41" fmla="*/ 3 h 37"/>
                <a:gd name="T42" fmla="*/ 28 w 69"/>
                <a:gd name="T43" fmla="*/ 9 h 37"/>
                <a:gd name="T44" fmla="*/ 19 w 69"/>
                <a:gd name="T45" fmla="*/ 13 h 37"/>
                <a:gd name="T46" fmla="*/ 18 w 69"/>
                <a:gd name="T47" fmla="*/ 13 h 37"/>
                <a:gd name="T48" fmla="*/ 17 w 69"/>
                <a:gd name="T49" fmla="*/ 12 h 37"/>
                <a:gd name="T50" fmla="*/ 15 w 69"/>
                <a:gd name="T51" fmla="*/ 12 h 37"/>
                <a:gd name="T52" fmla="*/ 14 w 69"/>
                <a:gd name="T53" fmla="*/ 12 h 37"/>
                <a:gd name="T54" fmla="*/ 12 w 69"/>
                <a:gd name="T55" fmla="*/ 12 h 37"/>
                <a:gd name="T56" fmla="*/ 11 w 69"/>
                <a:gd name="T57" fmla="*/ 11 h 37"/>
                <a:gd name="T58" fmla="*/ 10 w 69"/>
                <a:gd name="T59" fmla="*/ 10 h 37"/>
                <a:gd name="T60" fmla="*/ 10 w 69"/>
                <a:gd name="T61" fmla="*/ 12 h 37"/>
                <a:gd name="T62" fmla="*/ 8 w 69"/>
                <a:gd name="T63" fmla="*/ 14 h 37"/>
                <a:gd name="T64" fmla="*/ 7 w 69"/>
                <a:gd name="T65" fmla="*/ 15 h 37"/>
                <a:gd name="T66" fmla="*/ 3 w 69"/>
                <a:gd name="T67" fmla="*/ 18 h 37"/>
                <a:gd name="T68" fmla="*/ 0 w 69"/>
                <a:gd name="T69" fmla="*/ 24 h 37"/>
                <a:gd name="T70" fmla="*/ 0 w 69"/>
                <a:gd name="T71" fmla="*/ 24 h 37"/>
                <a:gd name="T72" fmla="*/ 1 w 69"/>
                <a:gd name="T73" fmla="*/ 25 h 37"/>
                <a:gd name="T74" fmla="*/ 2 w 69"/>
                <a:gd name="T75" fmla="*/ 26 h 37"/>
                <a:gd name="T76" fmla="*/ 3 w 69"/>
                <a:gd name="T77" fmla="*/ 28 h 37"/>
                <a:gd name="T78" fmla="*/ 3 w 69"/>
                <a:gd name="T79" fmla="*/ 28 h 37"/>
                <a:gd name="T80" fmla="*/ 4 w 69"/>
                <a:gd name="T81" fmla="*/ 29 h 37"/>
                <a:gd name="T82" fmla="*/ 5 w 69"/>
                <a:gd name="T83" fmla="*/ 30 h 37"/>
                <a:gd name="T84" fmla="*/ 7 w 69"/>
                <a:gd name="T85" fmla="*/ 31 h 37"/>
                <a:gd name="T86" fmla="*/ 8 w 69"/>
                <a:gd name="T87" fmla="*/ 32 h 37"/>
                <a:gd name="T88" fmla="*/ 9 w 69"/>
                <a:gd name="T89" fmla="*/ 33 h 37"/>
                <a:gd name="T90" fmla="*/ 11 w 69"/>
                <a:gd name="T91" fmla="*/ 34 h 37"/>
                <a:gd name="T92" fmla="*/ 12 w 69"/>
                <a:gd name="T93" fmla="*/ 35 h 37"/>
                <a:gd name="T94" fmla="*/ 21 w 69"/>
                <a:gd name="T9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9" h="37">
                  <a:moveTo>
                    <a:pt x="25" y="36"/>
                  </a:moveTo>
                  <a:cubicBezTo>
                    <a:pt x="30" y="34"/>
                    <a:pt x="37" y="32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41" y="33"/>
                    <a:pt x="42" y="33"/>
                  </a:cubicBezTo>
                  <a:cubicBezTo>
                    <a:pt x="43" y="33"/>
                    <a:pt x="43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4"/>
                    <a:pt x="44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3"/>
                    <a:pt x="46" y="33"/>
                  </a:cubicBezTo>
                  <a:cubicBezTo>
                    <a:pt x="47" y="32"/>
                    <a:pt x="49" y="32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8"/>
                    <a:pt x="54" y="25"/>
                    <a:pt x="55" y="22"/>
                  </a:cubicBezTo>
                  <a:cubicBezTo>
                    <a:pt x="56" y="21"/>
                    <a:pt x="56" y="20"/>
                    <a:pt x="57" y="19"/>
                  </a:cubicBezTo>
                  <a:cubicBezTo>
                    <a:pt x="59" y="15"/>
                    <a:pt x="60" y="13"/>
                    <a:pt x="61" y="12"/>
                  </a:cubicBezTo>
                  <a:cubicBezTo>
                    <a:pt x="62" y="12"/>
                    <a:pt x="63" y="12"/>
                    <a:pt x="64" y="11"/>
                  </a:cubicBezTo>
                  <a:cubicBezTo>
                    <a:pt x="65" y="10"/>
                    <a:pt x="67" y="9"/>
                    <a:pt x="6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7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1" y="5"/>
                    <a:pt x="61" y="5"/>
                  </a:cubicBezTo>
                  <a:cubicBezTo>
                    <a:pt x="61" y="5"/>
                    <a:pt x="61" y="5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8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2"/>
                    <a:pt x="52" y="1"/>
                    <a:pt x="50" y="1"/>
                  </a:cubicBezTo>
                  <a:cubicBezTo>
                    <a:pt x="50" y="0"/>
                    <a:pt x="49" y="0"/>
                    <a:pt x="49" y="0"/>
                  </a:cubicBezTo>
                  <a:cubicBezTo>
                    <a:pt x="48" y="1"/>
                    <a:pt x="47" y="2"/>
                    <a:pt x="46" y="3"/>
                  </a:cubicBezTo>
                  <a:cubicBezTo>
                    <a:pt x="42" y="5"/>
                    <a:pt x="40" y="7"/>
                    <a:pt x="38" y="7"/>
                  </a:cubicBezTo>
                  <a:cubicBezTo>
                    <a:pt x="36" y="7"/>
                    <a:pt x="30" y="8"/>
                    <a:pt x="28" y="9"/>
                  </a:cubicBezTo>
                  <a:cubicBezTo>
                    <a:pt x="28" y="11"/>
                    <a:pt x="25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7" y="13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3" y="12"/>
                    <a:pt x="13" y="12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8" y="14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1"/>
                    <a:pt x="3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6"/>
                    <a:pt x="2" y="26"/>
                    <a:pt x="2" y="26"/>
                  </a:cubicBezTo>
                  <a:cubicBezTo>
                    <a:pt x="2" y="26"/>
                    <a:pt x="2" y="26"/>
                    <a:pt x="2" y="27"/>
                  </a:cubicBezTo>
                  <a:cubicBezTo>
                    <a:pt x="2" y="27"/>
                    <a:pt x="2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1"/>
                    <a:pt x="8" y="32"/>
                  </a:cubicBezTo>
                  <a:cubicBezTo>
                    <a:pt x="8" y="32"/>
                    <a:pt x="8" y="32"/>
                    <a:pt x="9" y="32"/>
                  </a:cubicBezTo>
                  <a:cubicBezTo>
                    <a:pt x="9" y="32"/>
                    <a:pt x="9" y="32"/>
                    <a:pt x="9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5"/>
                    <a:pt x="12" y="35"/>
                  </a:cubicBezTo>
                  <a:cubicBezTo>
                    <a:pt x="13" y="36"/>
                    <a:pt x="15" y="37"/>
                    <a:pt x="18" y="37"/>
                  </a:cubicBezTo>
                  <a:cubicBezTo>
                    <a:pt x="19" y="37"/>
                    <a:pt x="20" y="37"/>
                    <a:pt x="21" y="37"/>
                  </a:cubicBezTo>
                  <a:cubicBezTo>
                    <a:pt x="22" y="37"/>
                    <a:pt x="23" y="36"/>
                    <a:pt x="2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7" name="Freeform 1195">
              <a:extLst>
                <a:ext uri="{FF2B5EF4-FFF2-40B4-BE49-F238E27FC236}">
                  <a16:creationId xmlns:a16="http://schemas.microsoft.com/office/drawing/2014/main" id="{68864269-A466-435F-A28D-6B19A3696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" y="3211"/>
              <a:ext cx="62" cy="30"/>
            </a:xfrm>
            <a:custGeom>
              <a:avLst/>
              <a:gdLst>
                <a:gd name="T0" fmla="*/ 18 w 65"/>
                <a:gd name="T1" fmla="*/ 31 h 31"/>
                <a:gd name="T2" fmla="*/ 21 w 65"/>
                <a:gd name="T3" fmla="*/ 31 h 31"/>
                <a:gd name="T4" fmla="*/ 24 w 65"/>
                <a:gd name="T5" fmla="*/ 31 h 31"/>
                <a:gd name="T6" fmla="*/ 25 w 65"/>
                <a:gd name="T7" fmla="*/ 27 h 31"/>
                <a:gd name="T8" fmla="*/ 26 w 65"/>
                <a:gd name="T9" fmla="*/ 25 h 31"/>
                <a:gd name="T10" fmla="*/ 27 w 65"/>
                <a:gd name="T11" fmla="*/ 25 h 31"/>
                <a:gd name="T12" fmla="*/ 39 w 65"/>
                <a:gd name="T13" fmla="*/ 29 h 31"/>
                <a:gd name="T14" fmla="*/ 42 w 65"/>
                <a:gd name="T15" fmla="*/ 30 h 31"/>
                <a:gd name="T16" fmla="*/ 45 w 65"/>
                <a:gd name="T17" fmla="*/ 30 h 31"/>
                <a:gd name="T18" fmla="*/ 47 w 65"/>
                <a:gd name="T19" fmla="*/ 29 h 31"/>
                <a:gd name="T20" fmla="*/ 48 w 65"/>
                <a:gd name="T21" fmla="*/ 29 h 31"/>
                <a:gd name="T22" fmla="*/ 48 w 65"/>
                <a:gd name="T23" fmla="*/ 29 h 31"/>
                <a:gd name="T24" fmla="*/ 49 w 65"/>
                <a:gd name="T25" fmla="*/ 28 h 31"/>
                <a:gd name="T26" fmla="*/ 50 w 65"/>
                <a:gd name="T27" fmla="*/ 28 h 31"/>
                <a:gd name="T28" fmla="*/ 50 w 65"/>
                <a:gd name="T29" fmla="*/ 28 h 31"/>
                <a:gd name="T30" fmla="*/ 59 w 65"/>
                <a:gd name="T31" fmla="*/ 24 h 31"/>
                <a:gd name="T32" fmla="*/ 61 w 65"/>
                <a:gd name="T33" fmla="*/ 21 h 31"/>
                <a:gd name="T34" fmla="*/ 62 w 65"/>
                <a:gd name="T35" fmla="*/ 21 h 31"/>
                <a:gd name="T36" fmla="*/ 64 w 65"/>
                <a:gd name="T37" fmla="*/ 19 h 31"/>
                <a:gd name="T38" fmla="*/ 65 w 65"/>
                <a:gd name="T39" fmla="*/ 19 h 31"/>
                <a:gd name="T40" fmla="*/ 64 w 65"/>
                <a:gd name="T41" fmla="*/ 18 h 31"/>
                <a:gd name="T42" fmla="*/ 63 w 65"/>
                <a:gd name="T43" fmla="*/ 16 h 31"/>
                <a:gd name="T44" fmla="*/ 61 w 65"/>
                <a:gd name="T45" fmla="*/ 15 h 31"/>
                <a:gd name="T46" fmla="*/ 60 w 65"/>
                <a:gd name="T47" fmla="*/ 15 h 31"/>
                <a:gd name="T48" fmla="*/ 54 w 65"/>
                <a:gd name="T49" fmla="*/ 13 h 31"/>
                <a:gd name="T50" fmla="*/ 54 w 65"/>
                <a:gd name="T51" fmla="*/ 12 h 31"/>
                <a:gd name="T52" fmla="*/ 53 w 65"/>
                <a:gd name="T53" fmla="*/ 10 h 31"/>
                <a:gd name="T54" fmla="*/ 51 w 65"/>
                <a:gd name="T55" fmla="*/ 10 h 31"/>
                <a:gd name="T56" fmla="*/ 49 w 65"/>
                <a:gd name="T57" fmla="*/ 10 h 31"/>
                <a:gd name="T58" fmla="*/ 49 w 65"/>
                <a:gd name="T59" fmla="*/ 10 h 31"/>
                <a:gd name="T60" fmla="*/ 45 w 65"/>
                <a:gd name="T61" fmla="*/ 12 h 31"/>
                <a:gd name="T62" fmla="*/ 45 w 65"/>
                <a:gd name="T63" fmla="*/ 12 h 31"/>
                <a:gd name="T64" fmla="*/ 42 w 65"/>
                <a:gd name="T65" fmla="*/ 11 h 31"/>
                <a:gd name="T66" fmla="*/ 39 w 65"/>
                <a:gd name="T67" fmla="*/ 7 h 31"/>
                <a:gd name="T68" fmla="*/ 33 w 65"/>
                <a:gd name="T69" fmla="*/ 3 h 31"/>
                <a:gd name="T70" fmla="*/ 31 w 65"/>
                <a:gd name="T71" fmla="*/ 2 h 31"/>
                <a:gd name="T72" fmla="*/ 30 w 65"/>
                <a:gd name="T73" fmla="*/ 2 h 31"/>
                <a:gd name="T74" fmla="*/ 28 w 65"/>
                <a:gd name="T75" fmla="*/ 0 h 31"/>
                <a:gd name="T76" fmla="*/ 28 w 65"/>
                <a:gd name="T77" fmla="*/ 0 h 31"/>
                <a:gd name="T78" fmla="*/ 27 w 65"/>
                <a:gd name="T79" fmla="*/ 0 h 31"/>
                <a:gd name="T80" fmla="*/ 27 w 65"/>
                <a:gd name="T81" fmla="*/ 1 h 31"/>
                <a:gd name="T82" fmla="*/ 27 w 65"/>
                <a:gd name="T83" fmla="*/ 1 h 31"/>
                <a:gd name="T84" fmla="*/ 25 w 65"/>
                <a:gd name="T85" fmla="*/ 1 h 31"/>
                <a:gd name="T86" fmla="*/ 23 w 65"/>
                <a:gd name="T87" fmla="*/ 1 h 31"/>
                <a:gd name="T88" fmla="*/ 22 w 65"/>
                <a:gd name="T89" fmla="*/ 0 h 31"/>
                <a:gd name="T90" fmla="*/ 17 w 65"/>
                <a:gd name="T91" fmla="*/ 2 h 31"/>
                <a:gd name="T92" fmla="*/ 13 w 65"/>
                <a:gd name="T93" fmla="*/ 5 h 31"/>
                <a:gd name="T94" fmla="*/ 0 w 65"/>
                <a:gd name="T95" fmla="*/ 10 h 31"/>
                <a:gd name="T96" fmla="*/ 0 w 65"/>
                <a:gd name="T97" fmla="*/ 10 h 31"/>
                <a:gd name="T98" fmla="*/ 1 w 65"/>
                <a:gd name="T99" fmla="*/ 11 h 31"/>
                <a:gd name="T100" fmla="*/ 2 w 65"/>
                <a:gd name="T101" fmla="*/ 13 h 31"/>
                <a:gd name="T102" fmla="*/ 3 w 65"/>
                <a:gd name="T103" fmla="*/ 17 h 31"/>
                <a:gd name="T104" fmla="*/ 5 w 65"/>
                <a:gd name="T105" fmla="*/ 22 h 31"/>
                <a:gd name="T106" fmla="*/ 7 w 65"/>
                <a:gd name="T107" fmla="*/ 23 h 31"/>
                <a:gd name="T108" fmla="*/ 17 w 65"/>
                <a:gd name="T109" fmla="*/ 31 h 31"/>
                <a:gd name="T110" fmla="*/ 17 w 65"/>
                <a:gd name="T111" fmla="*/ 31 h 31"/>
                <a:gd name="T112" fmla="*/ 18 w 65"/>
                <a:gd name="T1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31">
                  <a:moveTo>
                    <a:pt x="18" y="31"/>
                  </a:moveTo>
                  <a:cubicBezTo>
                    <a:pt x="19" y="31"/>
                    <a:pt x="20" y="31"/>
                    <a:pt x="21" y="31"/>
                  </a:cubicBezTo>
                  <a:cubicBezTo>
                    <a:pt x="23" y="31"/>
                    <a:pt x="24" y="31"/>
                    <a:pt x="24" y="31"/>
                  </a:cubicBezTo>
                  <a:cubicBezTo>
                    <a:pt x="24" y="30"/>
                    <a:pt x="25" y="27"/>
                    <a:pt x="25" y="27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5"/>
                    <a:pt x="36" y="25"/>
                    <a:pt x="39" y="29"/>
                  </a:cubicBezTo>
                  <a:cubicBezTo>
                    <a:pt x="40" y="30"/>
                    <a:pt x="41" y="30"/>
                    <a:pt x="42" y="30"/>
                  </a:cubicBezTo>
                  <a:cubicBezTo>
                    <a:pt x="44" y="30"/>
                    <a:pt x="45" y="30"/>
                    <a:pt x="45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9" y="28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3" y="28"/>
                    <a:pt x="57" y="27"/>
                    <a:pt x="59" y="24"/>
                  </a:cubicBezTo>
                  <a:cubicBezTo>
                    <a:pt x="60" y="23"/>
                    <a:pt x="60" y="22"/>
                    <a:pt x="61" y="21"/>
                  </a:cubicBezTo>
                  <a:cubicBezTo>
                    <a:pt x="61" y="21"/>
                    <a:pt x="62" y="21"/>
                    <a:pt x="62" y="21"/>
                  </a:cubicBezTo>
                  <a:cubicBezTo>
                    <a:pt x="63" y="20"/>
                    <a:pt x="63" y="19"/>
                    <a:pt x="64" y="19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3" y="16"/>
                    <a:pt x="63" y="16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7" y="15"/>
                    <a:pt x="55" y="15"/>
                    <a:pt x="54" y="13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0"/>
                    <a:pt x="53" y="10"/>
                  </a:cubicBezTo>
                  <a:cubicBezTo>
                    <a:pt x="53" y="10"/>
                    <a:pt x="52" y="10"/>
                    <a:pt x="51" y="10"/>
                  </a:cubicBezTo>
                  <a:cubicBezTo>
                    <a:pt x="51" y="10"/>
                    <a:pt x="50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1"/>
                    <a:pt x="47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1"/>
                    <a:pt x="42" y="11"/>
                  </a:cubicBezTo>
                  <a:cubicBezTo>
                    <a:pt x="40" y="10"/>
                    <a:pt x="39" y="8"/>
                    <a:pt x="39" y="7"/>
                  </a:cubicBezTo>
                  <a:cubicBezTo>
                    <a:pt x="39" y="6"/>
                    <a:pt x="37" y="5"/>
                    <a:pt x="33" y="3"/>
                  </a:cubicBezTo>
                  <a:cubicBezTo>
                    <a:pt x="32" y="3"/>
                    <a:pt x="31" y="3"/>
                    <a:pt x="31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5" y="1"/>
                    <a:pt x="24" y="1"/>
                    <a:pt x="23" y="1"/>
                  </a:cubicBezTo>
                  <a:cubicBezTo>
                    <a:pt x="23" y="1"/>
                    <a:pt x="22" y="0"/>
                    <a:pt x="22" y="0"/>
                  </a:cubicBezTo>
                  <a:cubicBezTo>
                    <a:pt x="21" y="1"/>
                    <a:pt x="19" y="2"/>
                    <a:pt x="17" y="2"/>
                  </a:cubicBezTo>
                  <a:cubicBezTo>
                    <a:pt x="16" y="3"/>
                    <a:pt x="14" y="4"/>
                    <a:pt x="13" y="5"/>
                  </a:cubicBezTo>
                  <a:cubicBezTo>
                    <a:pt x="9" y="7"/>
                    <a:pt x="4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2"/>
                    <a:pt x="2" y="12"/>
                    <a:pt x="2" y="13"/>
                  </a:cubicBezTo>
                  <a:cubicBezTo>
                    <a:pt x="3" y="14"/>
                    <a:pt x="3" y="15"/>
                    <a:pt x="3" y="17"/>
                  </a:cubicBezTo>
                  <a:cubicBezTo>
                    <a:pt x="4" y="18"/>
                    <a:pt x="4" y="21"/>
                    <a:pt x="5" y="22"/>
                  </a:cubicBezTo>
                  <a:cubicBezTo>
                    <a:pt x="6" y="22"/>
                    <a:pt x="6" y="22"/>
                    <a:pt x="7" y="23"/>
                  </a:cubicBezTo>
                  <a:cubicBezTo>
                    <a:pt x="13" y="27"/>
                    <a:pt x="17" y="29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8" name="Freeform 1196">
              <a:extLst>
                <a:ext uri="{FF2B5EF4-FFF2-40B4-BE49-F238E27FC236}">
                  <a16:creationId xmlns:a16="http://schemas.microsoft.com/office/drawing/2014/main" id="{7F53DDBC-016E-4F07-B064-6723F94F6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233"/>
              <a:ext cx="55" cy="20"/>
            </a:xfrm>
            <a:custGeom>
              <a:avLst/>
              <a:gdLst>
                <a:gd name="T0" fmla="*/ 18 w 57"/>
                <a:gd name="T1" fmla="*/ 0 h 21"/>
                <a:gd name="T2" fmla="*/ 17 w 57"/>
                <a:gd name="T3" fmla="*/ 0 h 21"/>
                <a:gd name="T4" fmla="*/ 16 w 57"/>
                <a:gd name="T5" fmla="*/ 1 h 21"/>
                <a:gd name="T6" fmla="*/ 16 w 57"/>
                <a:gd name="T7" fmla="*/ 2 h 21"/>
                <a:gd name="T8" fmla="*/ 15 w 57"/>
                <a:gd name="T9" fmla="*/ 2 h 21"/>
                <a:gd name="T10" fmla="*/ 14 w 57"/>
                <a:gd name="T11" fmla="*/ 3 h 21"/>
                <a:gd name="T12" fmla="*/ 14 w 57"/>
                <a:gd name="T13" fmla="*/ 4 h 21"/>
                <a:gd name="T14" fmla="*/ 2 w 57"/>
                <a:gd name="T15" fmla="*/ 10 h 21"/>
                <a:gd name="T16" fmla="*/ 1 w 57"/>
                <a:gd name="T17" fmla="*/ 10 h 21"/>
                <a:gd name="T18" fmla="*/ 1 w 57"/>
                <a:gd name="T19" fmla="*/ 10 h 21"/>
                <a:gd name="T20" fmla="*/ 1 w 57"/>
                <a:gd name="T21" fmla="*/ 10 h 21"/>
                <a:gd name="T22" fmla="*/ 1 w 57"/>
                <a:gd name="T23" fmla="*/ 10 h 21"/>
                <a:gd name="T24" fmla="*/ 1 w 57"/>
                <a:gd name="T25" fmla="*/ 11 h 21"/>
                <a:gd name="T26" fmla="*/ 1 w 57"/>
                <a:gd name="T27" fmla="*/ 11 h 21"/>
                <a:gd name="T28" fmla="*/ 0 w 57"/>
                <a:gd name="T29" fmla="*/ 11 h 21"/>
                <a:gd name="T30" fmla="*/ 0 w 57"/>
                <a:gd name="T31" fmla="*/ 12 h 21"/>
                <a:gd name="T32" fmla="*/ 1 w 57"/>
                <a:gd name="T33" fmla="*/ 13 h 21"/>
                <a:gd name="T34" fmla="*/ 1 w 57"/>
                <a:gd name="T35" fmla="*/ 14 h 21"/>
                <a:gd name="T36" fmla="*/ 2 w 57"/>
                <a:gd name="T37" fmla="*/ 15 h 21"/>
                <a:gd name="T38" fmla="*/ 2 w 57"/>
                <a:gd name="T39" fmla="*/ 15 h 21"/>
                <a:gd name="T40" fmla="*/ 3 w 57"/>
                <a:gd name="T41" fmla="*/ 18 h 21"/>
                <a:gd name="T42" fmla="*/ 3 w 57"/>
                <a:gd name="T43" fmla="*/ 18 h 21"/>
                <a:gd name="T44" fmla="*/ 4 w 57"/>
                <a:gd name="T45" fmla="*/ 18 h 21"/>
                <a:gd name="T46" fmla="*/ 4 w 57"/>
                <a:gd name="T47" fmla="*/ 19 h 21"/>
                <a:gd name="T48" fmla="*/ 9 w 57"/>
                <a:gd name="T49" fmla="*/ 21 h 21"/>
                <a:gd name="T50" fmla="*/ 12 w 57"/>
                <a:gd name="T51" fmla="*/ 21 h 21"/>
                <a:gd name="T52" fmla="*/ 16 w 57"/>
                <a:gd name="T53" fmla="*/ 20 h 21"/>
                <a:gd name="T54" fmla="*/ 30 w 57"/>
                <a:gd name="T55" fmla="*/ 15 h 21"/>
                <a:gd name="T56" fmla="*/ 35 w 57"/>
                <a:gd name="T57" fmla="*/ 11 h 21"/>
                <a:gd name="T58" fmla="*/ 41 w 57"/>
                <a:gd name="T59" fmla="*/ 8 h 21"/>
                <a:gd name="T60" fmla="*/ 41 w 57"/>
                <a:gd name="T61" fmla="*/ 8 h 21"/>
                <a:gd name="T62" fmla="*/ 43 w 57"/>
                <a:gd name="T63" fmla="*/ 9 h 21"/>
                <a:gd name="T64" fmla="*/ 53 w 57"/>
                <a:gd name="T65" fmla="*/ 12 h 21"/>
                <a:gd name="T66" fmla="*/ 53 w 57"/>
                <a:gd name="T67" fmla="*/ 12 h 21"/>
                <a:gd name="T68" fmla="*/ 53 w 57"/>
                <a:gd name="T69" fmla="*/ 12 h 21"/>
                <a:gd name="T70" fmla="*/ 54 w 57"/>
                <a:gd name="T71" fmla="*/ 13 h 21"/>
                <a:gd name="T72" fmla="*/ 54 w 57"/>
                <a:gd name="T73" fmla="*/ 12 h 21"/>
                <a:gd name="T74" fmla="*/ 54 w 57"/>
                <a:gd name="T75" fmla="*/ 11 h 21"/>
                <a:gd name="T76" fmla="*/ 54 w 57"/>
                <a:gd name="T77" fmla="*/ 10 h 21"/>
                <a:gd name="T78" fmla="*/ 55 w 57"/>
                <a:gd name="T79" fmla="*/ 9 h 21"/>
                <a:gd name="T80" fmla="*/ 55 w 57"/>
                <a:gd name="T81" fmla="*/ 9 h 21"/>
                <a:gd name="T82" fmla="*/ 56 w 57"/>
                <a:gd name="T83" fmla="*/ 7 h 21"/>
                <a:gd name="T84" fmla="*/ 56 w 57"/>
                <a:gd name="T85" fmla="*/ 6 h 21"/>
                <a:gd name="T86" fmla="*/ 57 w 57"/>
                <a:gd name="T87" fmla="*/ 5 h 21"/>
                <a:gd name="T88" fmla="*/ 57 w 57"/>
                <a:gd name="T89" fmla="*/ 5 h 21"/>
                <a:gd name="T90" fmla="*/ 57 w 57"/>
                <a:gd name="T91" fmla="*/ 5 h 21"/>
                <a:gd name="T92" fmla="*/ 56 w 57"/>
                <a:gd name="T93" fmla="*/ 5 h 21"/>
                <a:gd name="T94" fmla="*/ 55 w 57"/>
                <a:gd name="T95" fmla="*/ 4 h 21"/>
                <a:gd name="T96" fmla="*/ 54 w 57"/>
                <a:gd name="T97" fmla="*/ 4 h 21"/>
                <a:gd name="T98" fmla="*/ 54 w 57"/>
                <a:gd name="T99" fmla="*/ 4 h 21"/>
                <a:gd name="T100" fmla="*/ 54 w 57"/>
                <a:gd name="T101" fmla="*/ 4 h 21"/>
                <a:gd name="T102" fmla="*/ 53 w 57"/>
                <a:gd name="T103" fmla="*/ 4 h 21"/>
                <a:gd name="T104" fmla="*/ 53 w 57"/>
                <a:gd name="T105" fmla="*/ 3 h 21"/>
                <a:gd name="T106" fmla="*/ 45 w 57"/>
                <a:gd name="T107" fmla="*/ 2 h 21"/>
                <a:gd name="T108" fmla="*/ 40 w 57"/>
                <a:gd name="T109" fmla="*/ 1 h 21"/>
                <a:gd name="T110" fmla="*/ 37 w 57"/>
                <a:gd name="T111" fmla="*/ 1 h 21"/>
                <a:gd name="T112" fmla="*/ 33 w 57"/>
                <a:gd name="T113" fmla="*/ 1 h 21"/>
                <a:gd name="T114" fmla="*/ 26 w 57"/>
                <a:gd name="T115" fmla="*/ 0 h 21"/>
                <a:gd name="T116" fmla="*/ 25 w 57"/>
                <a:gd name="T117" fmla="*/ 0 h 21"/>
                <a:gd name="T118" fmla="*/ 19 w 57"/>
                <a:gd name="T119" fmla="*/ 0 h 21"/>
                <a:gd name="T120" fmla="*/ 18 w 57"/>
                <a:gd name="T121" fmla="*/ 0 h 21"/>
                <a:gd name="T122" fmla="*/ 18 w 57"/>
                <a:gd name="T1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21">
                  <a:moveTo>
                    <a:pt x="18" y="0"/>
                  </a:moveTo>
                  <a:cubicBezTo>
                    <a:pt x="18" y="0"/>
                    <a:pt x="17" y="0"/>
                    <a:pt x="17" y="0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3"/>
                    <a:pt x="14" y="3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0" y="9"/>
                    <a:pt x="5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9" y="21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14" y="21"/>
                    <a:pt x="16" y="20"/>
                    <a:pt x="16" y="20"/>
                  </a:cubicBezTo>
                  <a:cubicBezTo>
                    <a:pt x="17" y="15"/>
                    <a:pt x="30" y="15"/>
                    <a:pt x="30" y="15"/>
                  </a:cubicBezTo>
                  <a:cubicBezTo>
                    <a:pt x="31" y="15"/>
                    <a:pt x="34" y="13"/>
                    <a:pt x="35" y="11"/>
                  </a:cubicBezTo>
                  <a:cubicBezTo>
                    <a:pt x="38" y="9"/>
                    <a:pt x="39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2" y="8"/>
                    <a:pt x="42" y="8"/>
                    <a:pt x="43" y="9"/>
                  </a:cubicBezTo>
                  <a:cubicBezTo>
                    <a:pt x="47" y="9"/>
                    <a:pt x="51" y="10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4" y="12"/>
                    <a:pt x="54" y="11"/>
                    <a:pt x="54" y="11"/>
                  </a:cubicBezTo>
                  <a:cubicBezTo>
                    <a:pt x="54" y="11"/>
                    <a:pt x="54" y="10"/>
                    <a:pt x="54" y="10"/>
                  </a:cubicBezTo>
                  <a:cubicBezTo>
                    <a:pt x="55" y="10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8"/>
                    <a:pt x="56" y="7"/>
                    <a:pt x="56" y="7"/>
                  </a:cubicBezTo>
                  <a:cubicBezTo>
                    <a:pt x="56" y="7"/>
                    <a:pt x="56" y="7"/>
                    <a:pt x="56" y="6"/>
                  </a:cubicBezTo>
                  <a:cubicBezTo>
                    <a:pt x="57" y="6"/>
                    <a:pt x="57" y="6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6" y="5"/>
                    <a:pt x="55" y="4"/>
                    <a:pt x="55" y="4"/>
                  </a:cubicBezTo>
                  <a:cubicBezTo>
                    <a:pt x="55" y="4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3" y="4"/>
                  </a:cubicBezTo>
                  <a:cubicBezTo>
                    <a:pt x="53" y="4"/>
                    <a:pt x="53" y="3"/>
                    <a:pt x="53" y="3"/>
                  </a:cubicBezTo>
                  <a:cubicBezTo>
                    <a:pt x="52" y="3"/>
                    <a:pt x="48" y="1"/>
                    <a:pt x="45" y="2"/>
                  </a:cubicBezTo>
                  <a:cubicBezTo>
                    <a:pt x="43" y="2"/>
                    <a:pt x="41" y="1"/>
                    <a:pt x="40" y="1"/>
                  </a:cubicBezTo>
                  <a:cubicBezTo>
                    <a:pt x="39" y="1"/>
                    <a:pt x="38" y="0"/>
                    <a:pt x="37" y="1"/>
                  </a:cubicBezTo>
                  <a:cubicBezTo>
                    <a:pt x="36" y="1"/>
                    <a:pt x="35" y="1"/>
                    <a:pt x="33" y="1"/>
                  </a:cubicBezTo>
                  <a:cubicBezTo>
                    <a:pt x="31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3" y="1"/>
                    <a:pt x="21" y="1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9" name="Freeform 1197">
              <a:extLst>
                <a:ext uri="{FF2B5EF4-FFF2-40B4-BE49-F238E27FC236}">
                  <a16:creationId xmlns:a16="http://schemas.microsoft.com/office/drawing/2014/main" id="{BBCE50A6-A404-4FB7-8E90-550C7C9BE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" y="3334"/>
              <a:ext cx="31" cy="62"/>
            </a:xfrm>
            <a:custGeom>
              <a:avLst/>
              <a:gdLst>
                <a:gd name="T0" fmla="*/ 9 w 33"/>
                <a:gd name="T1" fmla="*/ 7 h 64"/>
                <a:gd name="T2" fmla="*/ 1 w 33"/>
                <a:gd name="T3" fmla="*/ 36 h 64"/>
                <a:gd name="T4" fmla="*/ 0 w 33"/>
                <a:gd name="T5" fmla="*/ 38 h 64"/>
                <a:gd name="T6" fmla="*/ 3 w 33"/>
                <a:gd name="T7" fmla="*/ 41 h 64"/>
                <a:gd name="T8" fmla="*/ 5 w 33"/>
                <a:gd name="T9" fmla="*/ 43 h 64"/>
                <a:gd name="T10" fmla="*/ 8 w 33"/>
                <a:gd name="T11" fmla="*/ 61 h 64"/>
                <a:gd name="T12" fmla="*/ 8 w 33"/>
                <a:gd name="T13" fmla="*/ 64 h 64"/>
                <a:gd name="T14" fmla="*/ 10 w 33"/>
                <a:gd name="T15" fmla="*/ 64 h 64"/>
                <a:gd name="T16" fmla="*/ 10 w 33"/>
                <a:gd name="T17" fmla="*/ 64 h 64"/>
                <a:gd name="T18" fmla="*/ 12 w 33"/>
                <a:gd name="T19" fmla="*/ 64 h 64"/>
                <a:gd name="T20" fmla="*/ 14 w 33"/>
                <a:gd name="T21" fmla="*/ 64 h 64"/>
                <a:gd name="T22" fmla="*/ 20 w 33"/>
                <a:gd name="T23" fmla="*/ 63 h 64"/>
                <a:gd name="T24" fmla="*/ 20 w 33"/>
                <a:gd name="T25" fmla="*/ 63 h 64"/>
                <a:gd name="T26" fmla="*/ 20 w 33"/>
                <a:gd name="T27" fmla="*/ 63 h 64"/>
                <a:gd name="T28" fmla="*/ 20 w 33"/>
                <a:gd name="T29" fmla="*/ 62 h 64"/>
                <a:gd name="T30" fmla="*/ 20 w 33"/>
                <a:gd name="T31" fmla="*/ 62 h 64"/>
                <a:gd name="T32" fmla="*/ 20 w 33"/>
                <a:gd name="T33" fmla="*/ 60 h 64"/>
                <a:gd name="T34" fmla="*/ 25 w 33"/>
                <a:gd name="T35" fmla="*/ 52 h 64"/>
                <a:gd name="T36" fmla="*/ 24 w 33"/>
                <a:gd name="T37" fmla="*/ 50 h 64"/>
                <a:gd name="T38" fmla="*/ 22 w 33"/>
                <a:gd name="T39" fmla="*/ 49 h 64"/>
                <a:gd name="T40" fmla="*/ 22 w 33"/>
                <a:gd name="T41" fmla="*/ 44 h 64"/>
                <a:gd name="T42" fmla="*/ 25 w 33"/>
                <a:gd name="T43" fmla="*/ 40 h 64"/>
                <a:gd name="T44" fmla="*/ 22 w 33"/>
                <a:gd name="T45" fmla="*/ 37 h 64"/>
                <a:gd name="T46" fmla="*/ 20 w 33"/>
                <a:gd name="T47" fmla="*/ 32 h 64"/>
                <a:gd name="T48" fmla="*/ 25 w 33"/>
                <a:gd name="T49" fmla="*/ 29 h 64"/>
                <a:gd name="T50" fmla="*/ 25 w 33"/>
                <a:gd name="T51" fmla="*/ 29 h 64"/>
                <a:gd name="T52" fmla="*/ 27 w 33"/>
                <a:gd name="T53" fmla="*/ 22 h 64"/>
                <a:gd name="T54" fmla="*/ 26 w 33"/>
                <a:gd name="T55" fmla="*/ 17 h 64"/>
                <a:gd name="T56" fmla="*/ 25 w 33"/>
                <a:gd name="T57" fmla="*/ 13 h 64"/>
                <a:gd name="T58" fmla="*/ 30 w 33"/>
                <a:gd name="T59" fmla="*/ 8 h 64"/>
                <a:gd name="T60" fmla="*/ 33 w 33"/>
                <a:gd name="T61" fmla="*/ 6 h 64"/>
                <a:gd name="T62" fmla="*/ 30 w 33"/>
                <a:gd name="T63" fmla="*/ 2 h 64"/>
                <a:gd name="T64" fmla="*/ 26 w 33"/>
                <a:gd name="T65" fmla="*/ 2 h 64"/>
                <a:gd name="T66" fmla="*/ 25 w 33"/>
                <a:gd name="T67" fmla="*/ 3 h 64"/>
                <a:gd name="T68" fmla="*/ 23 w 33"/>
                <a:gd name="T69" fmla="*/ 4 h 64"/>
                <a:gd name="T70" fmla="*/ 21 w 33"/>
                <a:gd name="T71" fmla="*/ 3 h 64"/>
                <a:gd name="T72" fmla="*/ 21 w 33"/>
                <a:gd name="T73" fmla="*/ 3 h 64"/>
                <a:gd name="T74" fmla="*/ 19 w 33"/>
                <a:gd name="T75" fmla="*/ 3 h 64"/>
                <a:gd name="T76" fmla="*/ 17 w 33"/>
                <a:gd name="T77" fmla="*/ 3 h 64"/>
                <a:gd name="T78" fmla="*/ 16 w 33"/>
                <a:gd name="T79" fmla="*/ 3 h 64"/>
                <a:gd name="T80" fmla="*/ 16 w 33"/>
                <a:gd name="T81" fmla="*/ 3 h 64"/>
                <a:gd name="T82" fmla="*/ 15 w 33"/>
                <a:gd name="T83" fmla="*/ 3 h 64"/>
                <a:gd name="T84" fmla="*/ 15 w 33"/>
                <a:gd name="T85" fmla="*/ 3 h 64"/>
                <a:gd name="T86" fmla="*/ 14 w 33"/>
                <a:gd name="T87" fmla="*/ 3 h 64"/>
                <a:gd name="T88" fmla="*/ 14 w 33"/>
                <a:gd name="T89" fmla="*/ 3 h 64"/>
                <a:gd name="T90" fmla="*/ 14 w 33"/>
                <a:gd name="T91" fmla="*/ 2 h 64"/>
                <a:gd name="T92" fmla="*/ 13 w 33"/>
                <a:gd name="T93" fmla="*/ 2 h 64"/>
                <a:gd name="T94" fmla="*/ 13 w 33"/>
                <a:gd name="T95" fmla="*/ 2 h 64"/>
                <a:gd name="T96" fmla="*/ 12 w 33"/>
                <a:gd name="T97" fmla="*/ 1 h 64"/>
                <a:gd name="T98" fmla="*/ 12 w 33"/>
                <a:gd name="T99" fmla="*/ 1 h 64"/>
                <a:gd name="T100" fmla="*/ 12 w 33"/>
                <a:gd name="T101" fmla="*/ 1 h 64"/>
                <a:gd name="T102" fmla="*/ 12 w 33"/>
                <a:gd name="T103" fmla="*/ 0 h 64"/>
                <a:gd name="T104" fmla="*/ 12 w 33"/>
                <a:gd name="T105" fmla="*/ 0 h 64"/>
                <a:gd name="T106" fmla="*/ 11 w 33"/>
                <a:gd name="T107" fmla="*/ 0 h 64"/>
                <a:gd name="T108" fmla="*/ 10 w 33"/>
                <a:gd name="T109" fmla="*/ 1 h 64"/>
                <a:gd name="T110" fmla="*/ 9 w 33"/>
                <a:gd name="T111" fmla="*/ 2 h 64"/>
                <a:gd name="T112" fmla="*/ 8 w 33"/>
                <a:gd name="T113" fmla="*/ 2 h 64"/>
                <a:gd name="T114" fmla="*/ 9 w 33"/>
                <a:gd name="T11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4">
                  <a:moveTo>
                    <a:pt x="9" y="7"/>
                  </a:moveTo>
                  <a:cubicBezTo>
                    <a:pt x="11" y="11"/>
                    <a:pt x="6" y="31"/>
                    <a:pt x="1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2" y="40"/>
                    <a:pt x="3" y="41"/>
                  </a:cubicBezTo>
                  <a:cubicBezTo>
                    <a:pt x="4" y="42"/>
                    <a:pt x="5" y="42"/>
                    <a:pt x="5" y="43"/>
                  </a:cubicBezTo>
                  <a:cubicBezTo>
                    <a:pt x="10" y="46"/>
                    <a:pt x="9" y="55"/>
                    <a:pt x="8" y="61"/>
                  </a:cubicBezTo>
                  <a:cubicBezTo>
                    <a:pt x="8" y="62"/>
                    <a:pt x="8" y="63"/>
                    <a:pt x="8" y="64"/>
                  </a:cubicBezTo>
                  <a:cubicBezTo>
                    <a:pt x="8" y="64"/>
                    <a:pt x="8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1" y="64"/>
                    <a:pt x="12" y="64"/>
                  </a:cubicBezTo>
                  <a:cubicBezTo>
                    <a:pt x="13" y="64"/>
                    <a:pt x="14" y="64"/>
                    <a:pt x="14" y="64"/>
                  </a:cubicBezTo>
                  <a:cubicBezTo>
                    <a:pt x="16" y="64"/>
                    <a:pt x="18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0"/>
                  </a:cubicBezTo>
                  <a:cubicBezTo>
                    <a:pt x="20" y="58"/>
                    <a:pt x="20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3" y="50"/>
                    <a:pt x="23" y="50"/>
                    <a:pt x="22" y="49"/>
                  </a:cubicBezTo>
                  <a:cubicBezTo>
                    <a:pt x="21" y="48"/>
                    <a:pt x="21" y="45"/>
                    <a:pt x="22" y="44"/>
                  </a:cubicBezTo>
                  <a:cubicBezTo>
                    <a:pt x="23" y="42"/>
                    <a:pt x="24" y="41"/>
                    <a:pt x="25" y="40"/>
                  </a:cubicBezTo>
                  <a:cubicBezTo>
                    <a:pt x="24" y="40"/>
                    <a:pt x="23" y="39"/>
                    <a:pt x="22" y="37"/>
                  </a:cubicBezTo>
                  <a:cubicBezTo>
                    <a:pt x="20" y="35"/>
                    <a:pt x="20" y="33"/>
                    <a:pt x="20" y="32"/>
                  </a:cubicBezTo>
                  <a:cubicBezTo>
                    <a:pt x="21" y="30"/>
                    <a:pt x="24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7"/>
                    <a:pt x="25" y="24"/>
                    <a:pt x="27" y="22"/>
                  </a:cubicBezTo>
                  <a:cubicBezTo>
                    <a:pt x="28" y="21"/>
                    <a:pt x="27" y="19"/>
                    <a:pt x="26" y="17"/>
                  </a:cubicBezTo>
                  <a:cubicBezTo>
                    <a:pt x="26" y="15"/>
                    <a:pt x="25" y="14"/>
                    <a:pt x="25" y="13"/>
                  </a:cubicBezTo>
                  <a:cubicBezTo>
                    <a:pt x="25" y="10"/>
                    <a:pt x="28" y="9"/>
                    <a:pt x="30" y="8"/>
                  </a:cubicBezTo>
                  <a:cubicBezTo>
                    <a:pt x="31" y="7"/>
                    <a:pt x="32" y="7"/>
                    <a:pt x="33" y="6"/>
                  </a:cubicBezTo>
                  <a:cubicBezTo>
                    <a:pt x="32" y="5"/>
                    <a:pt x="30" y="4"/>
                    <a:pt x="30" y="2"/>
                  </a:cubicBezTo>
                  <a:cubicBezTo>
                    <a:pt x="30" y="2"/>
                    <a:pt x="28" y="1"/>
                    <a:pt x="26" y="2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2" y="4"/>
                    <a:pt x="22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8" y="3"/>
                    <a:pt x="18" y="3"/>
                    <a:pt x="17" y="3"/>
                  </a:cubicBezTo>
                  <a:cubicBezTo>
                    <a:pt x="17" y="3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8" y="4"/>
                    <a:pt x="8" y="6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0" name="Freeform 1198">
              <a:extLst>
                <a:ext uri="{FF2B5EF4-FFF2-40B4-BE49-F238E27FC236}">
                  <a16:creationId xmlns:a16="http://schemas.microsoft.com/office/drawing/2014/main" id="{7F6EF8E8-8536-4721-B405-BEEAF2B4B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" y="3176"/>
              <a:ext cx="39" cy="32"/>
            </a:xfrm>
            <a:custGeom>
              <a:avLst/>
              <a:gdLst>
                <a:gd name="T0" fmla="*/ 27 w 40"/>
                <a:gd name="T1" fmla="*/ 31 h 33"/>
                <a:gd name="T2" fmla="*/ 28 w 40"/>
                <a:gd name="T3" fmla="*/ 28 h 33"/>
                <a:gd name="T4" fmla="*/ 28 w 40"/>
                <a:gd name="T5" fmla="*/ 26 h 33"/>
                <a:gd name="T6" fmla="*/ 30 w 40"/>
                <a:gd name="T7" fmla="*/ 22 h 33"/>
                <a:gd name="T8" fmla="*/ 37 w 40"/>
                <a:gd name="T9" fmla="*/ 16 h 33"/>
                <a:gd name="T10" fmla="*/ 35 w 40"/>
                <a:gd name="T11" fmla="*/ 13 h 33"/>
                <a:gd name="T12" fmla="*/ 33 w 40"/>
                <a:gd name="T13" fmla="*/ 11 h 33"/>
                <a:gd name="T14" fmla="*/ 36 w 40"/>
                <a:gd name="T15" fmla="*/ 8 h 33"/>
                <a:gd name="T16" fmla="*/ 39 w 40"/>
                <a:gd name="T17" fmla="*/ 4 h 33"/>
                <a:gd name="T18" fmla="*/ 40 w 40"/>
                <a:gd name="T19" fmla="*/ 4 h 33"/>
                <a:gd name="T20" fmla="*/ 40 w 40"/>
                <a:gd name="T21" fmla="*/ 3 h 33"/>
                <a:gd name="T22" fmla="*/ 39 w 40"/>
                <a:gd name="T23" fmla="*/ 2 h 33"/>
                <a:gd name="T24" fmla="*/ 37 w 40"/>
                <a:gd name="T25" fmla="*/ 1 h 33"/>
                <a:gd name="T26" fmla="*/ 27 w 40"/>
                <a:gd name="T27" fmla="*/ 1 h 33"/>
                <a:gd name="T28" fmla="*/ 23 w 40"/>
                <a:gd name="T29" fmla="*/ 6 h 33"/>
                <a:gd name="T30" fmla="*/ 19 w 40"/>
                <a:gd name="T31" fmla="*/ 11 h 33"/>
                <a:gd name="T32" fmla="*/ 14 w 40"/>
                <a:gd name="T33" fmla="*/ 9 h 33"/>
                <a:gd name="T34" fmla="*/ 10 w 40"/>
                <a:gd name="T35" fmla="*/ 16 h 33"/>
                <a:gd name="T36" fmla="*/ 0 w 40"/>
                <a:gd name="T37" fmla="*/ 30 h 33"/>
                <a:gd name="T38" fmla="*/ 1 w 40"/>
                <a:gd name="T39" fmla="*/ 30 h 33"/>
                <a:gd name="T40" fmla="*/ 2 w 40"/>
                <a:gd name="T41" fmla="*/ 30 h 33"/>
                <a:gd name="T42" fmla="*/ 4 w 40"/>
                <a:gd name="T43" fmla="*/ 30 h 33"/>
                <a:gd name="T44" fmla="*/ 5 w 40"/>
                <a:gd name="T45" fmla="*/ 29 h 33"/>
                <a:gd name="T46" fmla="*/ 6 w 40"/>
                <a:gd name="T47" fmla="*/ 29 h 33"/>
                <a:gd name="T48" fmla="*/ 7 w 40"/>
                <a:gd name="T49" fmla="*/ 28 h 33"/>
                <a:gd name="T50" fmla="*/ 8 w 40"/>
                <a:gd name="T51" fmla="*/ 28 h 33"/>
                <a:gd name="T52" fmla="*/ 10 w 40"/>
                <a:gd name="T53" fmla="*/ 26 h 33"/>
                <a:gd name="T54" fmla="*/ 17 w 40"/>
                <a:gd name="T55" fmla="*/ 27 h 33"/>
                <a:gd name="T56" fmla="*/ 18 w 40"/>
                <a:gd name="T57" fmla="*/ 27 h 33"/>
                <a:gd name="T58" fmla="*/ 22 w 40"/>
                <a:gd name="T59" fmla="*/ 30 h 33"/>
                <a:gd name="T60" fmla="*/ 24 w 40"/>
                <a:gd name="T61" fmla="*/ 31 h 33"/>
                <a:gd name="T62" fmla="*/ 25 w 40"/>
                <a:gd name="T63" fmla="*/ 32 h 33"/>
                <a:gd name="T64" fmla="*/ 26 w 40"/>
                <a:gd name="T65" fmla="*/ 33 h 33"/>
                <a:gd name="T66" fmla="*/ 27 w 4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33">
                  <a:moveTo>
                    <a:pt x="27" y="33"/>
                  </a:moveTo>
                  <a:cubicBezTo>
                    <a:pt x="27" y="33"/>
                    <a:pt x="27" y="32"/>
                    <a:pt x="27" y="31"/>
                  </a:cubicBezTo>
                  <a:cubicBezTo>
                    <a:pt x="27" y="31"/>
                    <a:pt x="27" y="31"/>
                    <a:pt x="27" y="30"/>
                  </a:cubicBezTo>
                  <a:cubicBezTo>
                    <a:pt x="27" y="30"/>
                    <a:pt x="28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7"/>
                    <a:pt x="28" y="26"/>
                  </a:cubicBezTo>
                  <a:cubicBezTo>
                    <a:pt x="28" y="25"/>
                    <a:pt x="27" y="23"/>
                    <a:pt x="28" y="22"/>
                  </a:cubicBezTo>
                  <a:cubicBezTo>
                    <a:pt x="29" y="22"/>
                    <a:pt x="29" y="22"/>
                    <a:pt x="30" y="22"/>
                  </a:cubicBezTo>
                  <a:cubicBezTo>
                    <a:pt x="35" y="22"/>
                    <a:pt x="35" y="21"/>
                    <a:pt x="35" y="21"/>
                  </a:cubicBezTo>
                  <a:cubicBezTo>
                    <a:pt x="35" y="18"/>
                    <a:pt x="36" y="17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5" y="14"/>
                    <a:pt x="35" y="13"/>
                  </a:cubicBezTo>
                  <a:cubicBezTo>
                    <a:pt x="34" y="13"/>
                    <a:pt x="34" y="12"/>
                    <a:pt x="34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9"/>
                    <a:pt x="35" y="8"/>
                    <a:pt x="36" y="8"/>
                  </a:cubicBezTo>
                  <a:cubicBezTo>
                    <a:pt x="37" y="7"/>
                    <a:pt x="38" y="6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2"/>
                    <a:pt x="40" y="2"/>
                    <a:pt x="39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2"/>
                    <a:pt x="38" y="1"/>
                    <a:pt x="37" y="1"/>
                  </a:cubicBezTo>
                  <a:cubicBezTo>
                    <a:pt x="35" y="0"/>
                    <a:pt x="32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4" y="2"/>
                    <a:pt x="23" y="4"/>
                    <a:pt x="23" y="4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4" y="7"/>
                    <a:pt x="24" y="8"/>
                    <a:pt x="24" y="9"/>
                  </a:cubicBezTo>
                  <a:cubicBezTo>
                    <a:pt x="23" y="11"/>
                    <a:pt x="21" y="11"/>
                    <a:pt x="19" y="11"/>
                  </a:cubicBezTo>
                  <a:cubicBezTo>
                    <a:pt x="17" y="11"/>
                    <a:pt x="15" y="10"/>
                    <a:pt x="15" y="8"/>
                  </a:cubicBezTo>
                  <a:cubicBezTo>
                    <a:pt x="14" y="8"/>
                    <a:pt x="14" y="9"/>
                    <a:pt x="14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4" y="13"/>
                    <a:pt x="12" y="14"/>
                    <a:pt x="10" y="16"/>
                  </a:cubicBezTo>
                  <a:cubicBezTo>
                    <a:pt x="9" y="17"/>
                    <a:pt x="8" y="18"/>
                    <a:pt x="8" y="19"/>
                  </a:cubicBezTo>
                  <a:cubicBezTo>
                    <a:pt x="9" y="23"/>
                    <a:pt x="6" y="27"/>
                    <a:pt x="0" y="30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ubicBezTo>
                    <a:pt x="3" y="30"/>
                    <a:pt x="3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7" y="29"/>
                  </a:cubicBezTo>
                  <a:cubicBezTo>
                    <a:pt x="7" y="29"/>
                    <a:pt x="7" y="29"/>
                    <a:pt x="7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7"/>
                  </a:cubicBezTo>
                  <a:cubicBezTo>
                    <a:pt x="9" y="27"/>
                    <a:pt x="10" y="27"/>
                    <a:pt x="10" y="26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4" y="26"/>
                    <a:pt x="16" y="26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20" y="29"/>
                    <a:pt x="21" y="30"/>
                    <a:pt x="22" y="30"/>
                  </a:cubicBezTo>
                  <a:cubicBezTo>
                    <a:pt x="22" y="30"/>
                    <a:pt x="23" y="31"/>
                    <a:pt x="23" y="31"/>
                  </a:cubicBezTo>
                  <a:cubicBezTo>
                    <a:pt x="23" y="31"/>
                    <a:pt x="23" y="31"/>
                    <a:pt x="24" y="31"/>
                  </a:cubicBezTo>
                  <a:cubicBezTo>
                    <a:pt x="24" y="31"/>
                    <a:pt x="24" y="31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1" name="Freeform 1199">
              <a:extLst>
                <a:ext uri="{FF2B5EF4-FFF2-40B4-BE49-F238E27FC236}">
                  <a16:creationId xmlns:a16="http://schemas.microsoft.com/office/drawing/2014/main" id="{6BC72C3A-C3DC-4D5B-9300-0E090F381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4" y="3204"/>
              <a:ext cx="36" cy="26"/>
            </a:xfrm>
            <a:custGeom>
              <a:avLst/>
              <a:gdLst>
                <a:gd name="T0" fmla="*/ 32 w 38"/>
                <a:gd name="T1" fmla="*/ 27 h 27"/>
                <a:gd name="T2" fmla="*/ 32 w 38"/>
                <a:gd name="T3" fmla="*/ 26 h 27"/>
                <a:gd name="T4" fmla="*/ 32 w 38"/>
                <a:gd name="T5" fmla="*/ 25 h 27"/>
                <a:gd name="T6" fmla="*/ 33 w 38"/>
                <a:gd name="T7" fmla="*/ 24 h 27"/>
                <a:gd name="T8" fmla="*/ 33 w 38"/>
                <a:gd name="T9" fmla="*/ 23 h 27"/>
                <a:gd name="T10" fmla="*/ 33 w 38"/>
                <a:gd name="T11" fmla="*/ 22 h 27"/>
                <a:gd name="T12" fmla="*/ 33 w 38"/>
                <a:gd name="T13" fmla="*/ 21 h 27"/>
                <a:gd name="T14" fmla="*/ 34 w 38"/>
                <a:gd name="T15" fmla="*/ 21 h 27"/>
                <a:gd name="T16" fmla="*/ 34 w 38"/>
                <a:gd name="T17" fmla="*/ 20 h 27"/>
                <a:gd name="T18" fmla="*/ 34 w 38"/>
                <a:gd name="T19" fmla="*/ 20 h 27"/>
                <a:gd name="T20" fmla="*/ 35 w 38"/>
                <a:gd name="T21" fmla="*/ 19 h 27"/>
                <a:gd name="T22" fmla="*/ 36 w 38"/>
                <a:gd name="T23" fmla="*/ 19 h 27"/>
                <a:gd name="T24" fmla="*/ 36 w 38"/>
                <a:gd name="T25" fmla="*/ 18 h 27"/>
                <a:gd name="T26" fmla="*/ 36 w 38"/>
                <a:gd name="T27" fmla="*/ 18 h 27"/>
                <a:gd name="T28" fmla="*/ 37 w 38"/>
                <a:gd name="T29" fmla="*/ 18 h 27"/>
                <a:gd name="T30" fmla="*/ 37 w 38"/>
                <a:gd name="T31" fmla="*/ 18 h 27"/>
                <a:gd name="T32" fmla="*/ 38 w 38"/>
                <a:gd name="T33" fmla="*/ 17 h 27"/>
                <a:gd name="T34" fmla="*/ 38 w 38"/>
                <a:gd name="T35" fmla="*/ 16 h 27"/>
                <a:gd name="T36" fmla="*/ 38 w 38"/>
                <a:gd name="T37" fmla="*/ 16 h 27"/>
                <a:gd name="T38" fmla="*/ 38 w 38"/>
                <a:gd name="T39" fmla="*/ 14 h 27"/>
                <a:gd name="T40" fmla="*/ 37 w 38"/>
                <a:gd name="T41" fmla="*/ 14 h 27"/>
                <a:gd name="T42" fmla="*/ 37 w 38"/>
                <a:gd name="T43" fmla="*/ 13 h 27"/>
                <a:gd name="T44" fmla="*/ 36 w 38"/>
                <a:gd name="T45" fmla="*/ 12 h 27"/>
                <a:gd name="T46" fmla="*/ 36 w 38"/>
                <a:gd name="T47" fmla="*/ 11 h 27"/>
                <a:gd name="T48" fmla="*/ 36 w 38"/>
                <a:gd name="T49" fmla="*/ 11 h 27"/>
                <a:gd name="T50" fmla="*/ 36 w 38"/>
                <a:gd name="T51" fmla="*/ 10 h 27"/>
                <a:gd name="T52" fmla="*/ 35 w 38"/>
                <a:gd name="T53" fmla="*/ 10 h 27"/>
                <a:gd name="T54" fmla="*/ 35 w 38"/>
                <a:gd name="T55" fmla="*/ 9 h 27"/>
                <a:gd name="T56" fmla="*/ 34 w 38"/>
                <a:gd name="T57" fmla="*/ 8 h 27"/>
                <a:gd name="T58" fmla="*/ 29 w 38"/>
                <a:gd name="T59" fmla="*/ 5 h 27"/>
                <a:gd name="T60" fmla="*/ 25 w 38"/>
                <a:gd name="T61" fmla="*/ 2 h 27"/>
                <a:gd name="T62" fmla="*/ 21 w 38"/>
                <a:gd name="T63" fmla="*/ 1 h 27"/>
                <a:gd name="T64" fmla="*/ 8 w 38"/>
                <a:gd name="T65" fmla="*/ 5 h 27"/>
                <a:gd name="T66" fmla="*/ 8 w 38"/>
                <a:gd name="T67" fmla="*/ 5 h 27"/>
                <a:gd name="T68" fmla="*/ 8 w 38"/>
                <a:gd name="T69" fmla="*/ 5 h 27"/>
                <a:gd name="T70" fmla="*/ 7 w 38"/>
                <a:gd name="T71" fmla="*/ 5 h 27"/>
                <a:gd name="T72" fmla="*/ 7 w 38"/>
                <a:gd name="T73" fmla="*/ 5 h 27"/>
                <a:gd name="T74" fmla="*/ 6 w 38"/>
                <a:gd name="T75" fmla="*/ 5 h 27"/>
                <a:gd name="T76" fmla="*/ 5 w 38"/>
                <a:gd name="T77" fmla="*/ 4 h 27"/>
                <a:gd name="T78" fmla="*/ 5 w 38"/>
                <a:gd name="T79" fmla="*/ 4 h 27"/>
                <a:gd name="T80" fmla="*/ 0 w 38"/>
                <a:gd name="T81" fmla="*/ 6 h 27"/>
                <a:gd name="T82" fmla="*/ 0 w 38"/>
                <a:gd name="T83" fmla="*/ 6 h 27"/>
                <a:gd name="T84" fmla="*/ 2 w 38"/>
                <a:gd name="T85" fmla="*/ 9 h 27"/>
                <a:gd name="T86" fmla="*/ 3 w 38"/>
                <a:gd name="T87" fmla="*/ 8 h 27"/>
                <a:gd name="T88" fmla="*/ 7 w 38"/>
                <a:gd name="T89" fmla="*/ 11 h 27"/>
                <a:gd name="T90" fmla="*/ 9 w 38"/>
                <a:gd name="T91" fmla="*/ 13 h 27"/>
                <a:gd name="T92" fmla="*/ 11 w 38"/>
                <a:gd name="T93" fmla="*/ 14 h 27"/>
                <a:gd name="T94" fmla="*/ 17 w 38"/>
                <a:gd name="T95" fmla="*/ 18 h 27"/>
                <a:gd name="T96" fmla="*/ 18 w 38"/>
                <a:gd name="T97" fmla="*/ 21 h 27"/>
                <a:gd name="T98" fmla="*/ 20 w 38"/>
                <a:gd name="T99" fmla="*/ 19 h 27"/>
                <a:gd name="T100" fmla="*/ 23 w 38"/>
                <a:gd name="T101" fmla="*/ 17 h 27"/>
                <a:gd name="T102" fmla="*/ 25 w 38"/>
                <a:gd name="T103" fmla="*/ 20 h 27"/>
                <a:gd name="T104" fmla="*/ 26 w 38"/>
                <a:gd name="T105" fmla="*/ 23 h 27"/>
                <a:gd name="T106" fmla="*/ 27 w 38"/>
                <a:gd name="T107" fmla="*/ 23 h 27"/>
                <a:gd name="T108" fmla="*/ 31 w 38"/>
                <a:gd name="T109" fmla="*/ 26 h 27"/>
                <a:gd name="T110" fmla="*/ 32 w 38"/>
                <a:gd name="T111" fmla="*/ 26 h 27"/>
                <a:gd name="T112" fmla="*/ 32 w 38"/>
                <a:gd name="T113" fmla="*/ 27 h 27"/>
                <a:gd name="T114" fmla="*/ 32 w 38"/>
                <a:gd name="T115" fmla="*/ 27 h 27"/>
                <a:gd name="T116" fmla="*/ 32 w 38"/>
                <a:gd name="T117" fmla="*/ 27 h 27"/>
                <a:gd name="T118" fmla="*/ 32 w 38"/>
                <a:gd name="T1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27">
                  <a:moveTo>
                    <a:pt x="32" y="27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2"/>
                  </a:cubicBezTo>
                  <a:cubicBezTo>
                    <a:pt x="33" y="22"/>
                    <a:pt x="33" y="22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6" y="19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4"/>
                  </a:cubicBezTo>
                  <a:cubicBezTo>
                    <a:pt x="38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6" y="12"/>
                    <a:pt x="36" y="12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0"/>
                    <a:pt x="36" y="10"/>
                  </a:cubicBezTo>
                  <a:cubicBezTo>
                    <a:pt x="36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9"/>
                  </a:cubicBezTo>
                  <a:cubicBezTo>
                    <a:pt x="35" y="9"/>
                    <a:pt x="34" y="8"/>
                    <a:pt x="34" y="8"/>
                  </a:cubicBezTo>
                  <a:cubicBezTo>
                    <a:pt x="32" y="6"/>
                    <a:pt x="31" y="6"/>
                    <a:pt x="29" y="5"/>
                  </a:cubicBezTo>
                  <a:cubicBezTo>
                    <a:pt x="28" y="4"/>
                    <a:pt x="27" y="3"/>
                    <a:pt x="25" y="2"/>
                  </a:cubicBezTo>
                  <a:cubicBezTo>
                    <a:pt x="24" y="1"/>
                    <a:pt x="22" y="0"/>
                    <a:pt x="21" y="1"/>
                  </a:cubicBezTo>
                  <a:cubicBezTo>
                    <a:pt x="18" y="4"/>
                    <a:pt x="12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5"/>
                    <a:pt x="2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5" y="8"/>
                    <a:pt x="6" y="10"/>
                    <a:pt x="7" y="11"/>
                  </a:cubicBezTo>
                  <a:cubicBezTo>
                    <a:pt x="8" y="12"/>
                    <a:pt x="9" y="12"/>
                    <a:pt x="9" y="13"/>
                  </a:cubicBezTo>
                  <a:cubicBezTo>
                    <a:pt x="10" y="13"/>
                    <a:pt x="11" y="13"/>
                    <a:pt x="11" y="14"/>
                  </a:cubicBezTo>
                  <a:cubicBezTo>
                    <a:pt x="14" y="15"/>
                    <a:pt x="17" y="16"/>
                    <a:pt x="17" y="18"/>
                  </a:cubicBezTo>
                  <a:cubicBezTo>
                    <a:pt x="17" y="20"/>
                    <a:pt x="18" y="21"/>
                    <a:pt x="18" y="21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8"/>
                    <a:pt x="22" y="17"/>
                    <a:pt x="23" y="17"/>
                  </a:cubicBezTo>
                  <a:cubicBezTo>
                    <a:pt x="24" y="17"/>
                    <a:pt x="25" y="18"/>
                    <a:pt x="25" y="20"/>
                  </a:cubicBezTo>
                  <a:cubicBezTo>
                    <a:pt x="25" y="22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9" y="23"/>
                    <a:pt x="30" y="25"/>
                    <a:pt x="31" y="26"/>
                  </a:cubicBezTo>
                  <a:cubicBezTo>
                    <a:pt x="31" y="26"/>
                    <a:pt x="31" y="26"/>
                    <a:pt x="32" y="26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2" name="Freeform 1200">
              <a:extLst>
                <a:ext uri="{FF2B5EF4-FFF2-40B4-BE49-F238E27FC236}">
                  <a16:creationId xmlns:a16="http://schemas.microsoft.com/office/drawing/2014/main" id="{89B9D77F-82AA-47D9-87F4-0FF1B3114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" y="3249"/>
              <a:ext cx="94" cy="59"/>
            </a:xfrm>
            <a:custGeom>
              <a:avLst/>
              <a:gdLst>
                <a:gd name="T0" fmla="*/ 82 w 98"/>
                <a:gd name="T1" fmla="*/ 38 h 62"/>
                <a:gd name="T2" fmla="*/ 81 w 98"/>
                <a:gd name="T3" fmla="*/ 36 h 62"/>
                <a:gd name="T4" fmla="*/ 80 w 98"/>
                <a:gd name="T5" fmla="*/ 33 h 62"/>
                <a:gd name="T6" fmla="*/ 80 w 98"/>
                <a:gd name="T7" fmla="*/ 31 h 62"/>
                <a:gd name="T8" fmla="*/ 82 w 98"/>
                <a:gd name="T9" fmla="*/ 25 h 62"/>
                <a:gd name="T10" fmla="*/ 74 w 98"/>
                <a:gd name="T11" fmla="*/ 11 h 62"/>
                <a:gd name="T12" fmla="*/ 74 w 98"/>
                <a:gd name="T13" fmla="*/ 11 h 62"/>
                <a:gd name="T14" fmla="*/ 73 w 98"/>
                <a:gd name="T15" fmla="*/ 10 h 62"/>
                <a:gd name="T16" fmla="*/ 73 w 98"/>
                <a:gd name="T17" fmla="*/ 9 h 62"/>
                <a:gd name="T18" fmla="*/ 72 w 98"/>
                <a:gd name="T19" fmla="*/ 8 h 62"/>
                <a:gd name="T20" fmla="*/ 70 w 98"/>
                <a:gd name="T21" fmla="*/ 5 h 62"/>
                <a:gd name="T22" fmla="*/ 69 w 98"/>
                <a:gd name="T23" fmla="*/ 3 h 62"/>
                <a:gd name="T24" fmla="*/ 68 w 98"/>
                <a:gd name="T25" fmla="*/ 0 h 62"/>
                <a:gd name="T26" fmla="*/ 65 w 98"/>
                <a:gd name="T27" fmla="*/ 1 h 62"/>
                <a:gd name="T28" fmla="*/ 64 w 98"/>
                <a:gd name="T29" fmla="*/ 3 h 62"/>
                <a:gd name="T30" fmla="*/ 58 w 98"/>
                <a:gd name="T31" fmla="*/ 5 h 62"/>
                <a:gd name="T32" fmla="*/ 55 w 98"/>
                <a:gd name="T33" fmla="*/ 5 h 62"/>
                <a:gd name="T34" fmla="*/ 45 w 98"/>
                <a:gd name="T35" fmla="*/ 7 h 62"/>
                <a:gd name="T36" fmla="*/ 32 w 98"/>
                <a:gd name="T37" fmla="*/ 4 h 62"/>
                <a:gd name="T38" fmla="*/ 27 w 98"/>
                <a:gd name="T39" fmla="*/ 4 h 62"/>
                <a:gd name="T40" fmla="*/ 26 w 98"/>
                <a:gd name="T41" fmla="*/ 4 h 62"/>
                <a:gd name="T42" fmla="*/ 25 w 98"/>
                <a:gd name="T43" fmla="*/ 5 h 62"/>
                <a:gd name="T44" fmla="*/ 20 w 98"/>
                <a:gd name="T45" fmla="*/ 9 h 62"/>
                <a:gd name="T46" fmla="*/ 16 w 98"/>
                <a:gd name="T47" fmla="*/ 11 h 62"/>
                <a:gd name="T48" fmla="*/ 6 w 98"/>
                <a:gd name="T49" fmla="*/ 28 h 62"/>
                <a:gd name="T50" fmla="*/ 0 w 98"/>
                <a:gd name="T51" fmla="*/ 32 h 62"/>
                <a:gd name="T52" fmla="*/ 4 w 98"/>
                <a:gd name="T53" fmla="*/ 38 h 62"/>
                <a:gd name="T54" fmla="*/ 8 w 98"/>
                <a:gd name="T55" fmla="*/ 41 h 62"/>
                <a:gd name="T56" fmla="*/ 9 w 98"/>
                <a:gd name="T57" fmla="*/ 47 h 62"/>
                <a:gd name="T58" fmla="*/ 22 w 98"/>
                <a:gd name="T59" fmla="*/ 53 h 62"/>
                <a:gd name="T60" fmla="*/ 22 w 98"/>
                <a:gd name="T61" fmla="*/ 56 h 62"/>
                <a:gd name="T62" fmla="*/ 23 w 98"/>
                <a:gd name="T63" fmla="*/ 56 h 62"/>
                <a:gd name="T64" fmla="*/ 25 w 98"/>
                <a:gd name="T65" fmla="*/ 58 h 62"/>
                <a:gd name="T66" fmla="*/ 27 w 98"/>
                <a:gd name="T67" fmla="*/ 60 h 62"/>
                <a:gd name="T68" fmla="*/ 38 w 98"/>
                <a:gd name="T69" fmla="*/ 61 h 62"/>
                <a:gd name="T70" fmla="*/ 51 w 98"/>
                <a:gd name="T71" fmla="*/ 62 h 62"/>
                <a:gd name="T72" fmla="*/ 70 w 98"/>
                <a:gd name="T73" fmla="*/ 56 h 62"/>
                <a:gd name="T74" fmla="*/ 83 w 98"/>
                <a:gd name="T75" fmla="*/ 60 h 62"/>
                <a:gd name="T76" fmla="*/ 83 w 98"/>
                <a:gd name="T77" fmla="*/ 60 h 62"/>
                <a:gd name="T78" fmla="*/ 85 w 98"/>
                <a:gd name="T79" fmla="*/ 60 h 62"/>
                <a:gd name="T80" fmla="*/ 86 w 98"/>
                <a:gd name="T81" fmla="*/ 61 h 62"/>
                <a:gd name="T82" fmla="*/ 93 w 98"/>
                <a:gd name="T83" fmla="*/ 47 h 62"/>
                <a:gd name="T84" fmla="*/ 97 w 98"/>
                <a:gd name="T85" fmla="*/ 43 h 62"/>
                <a:gd name="T86" fmla="*/ 96 w 98"/>
                <a:gd name="T87" fmla="*/ 42 h 62"/>
                <a:gd name="T88" fmla="*/ 95 w 98"/>
                <a:gd name="T89" fmla="*/ 41 h 62"/>
                <a:gd name="T90" fmla="*/ 89 w 98"/>
                <a:gd name="T91" fmla="*/ 44 h 62"/>
                <a:gd name="T92" fmla="*/ 83 w 98"/>
                <a:gd name="T93" fmla="*/ 40 h 62"/>
                <a:gd name="T94" fmla="*/ 83 w 98"/>
                <a:gd name="T95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" h="62">
                  <a:moveTo>
                    <a:pt x="82" y="39"/>
                  </a:moveTo>
                  <a:cubicBezTo>
                    <a:pt x="82" y="39"/>
                    <a:pt x="82" y="38"/>
                    <a:pt x="82" y="38"/>
                  </a:cubicBezTo>
                  <a:cubicBezTo>
                    <a:pt x="82" y="38"/>
                    <a:pt x="81" y="37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1" y="35"/>
                    <a:pt x="81" y="35"/>
                    <a:pt x="80" y="34"/>
                  </a:cubicBezTo>
                  <a:cubicBezTo>
                    <a:pt x="80" y="34"/>
                    <a:pt x="80" y="34"/>
                    <a:pt x="80" y="33"/>
                  </a:cubicBezTo>
                  <a:cubicBezTo>
                    <a:pt x="80" y="33"/>
                    <a:pt x="80" y="32"/>
                    <a:pt x="80" y="31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0"/>
                    <a:pt x="80" y="30"/>
                  </a:cubicBezTo>
                  <a:cubicBezTo>
                    <a:pt x="80" y="28"/>
                    <a:pt x="80" y="26"/>
                    <a:pt x="82" y="25"/>
                  </a:cubicBezTo>
                  <a:cubicBezTo>
                    <a:pt x="82" y="23"/>
                    <a:pt x="79" y="16"/>
                    <a:pt x="74" y="12"/>
                  </a:cubicBezTo>
                  <a:cubicBezTo>
                    <a:pt x="74" y="12"/>
                    <a:pt x="74" y="12"/>
                    <a:pt x="74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4" y="11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9"/>
                    <a:pt x="73" y="9"/>
                  </a:cubicBezTo>
                  <a:cubicBezTo>
                    <a:pt x="73" y="9"/>
                    <a:pt x="72" y="9"/>
                    <a:pt x="72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2" y="7"/>
                    <a:pt x="71" y="7"/>
                    <a:pt x="71" y="7"/>
                  </a:cubicBezTo>
                  <a:cubicBezTo>
                    <a:pt x="71" y="6"/>
                    <a:pt x="71" y="6"/>
                    <a:pt x="70" y="5"/>
                  </a:cubicBezTo>
                  <a:cubicBezTo>
                    <a:pt x="70" y="5"/>
                    <a:pt x="70" y="5"/>
                    <a:pt x="70" y="4"/>
                  </a:cubicBezTo>
                  <a:cubicBezTo>
                    <a:pt x="70" y="4"/>
                    <a:pt x="69" y="3"/>
                    <a:pt x="69" y="3"/>
                  </a:cubicBezTo>
                  <a:cubicBezTo>
                    <a:pt x="69" y="2"/>
                    <a:pt x="69" y="2"/>
                    <a:pt x="68" y="2"/>
                  </a:cubicBezTo>
                  <a:cubicBezTo>
                    <a:pt x="68" y="1"/>
                    <a:pt x="68" y="1"/>
                    <a:pt x="68" y="0"/>
                  </a:cubicBezTo>
                  <a:cubicBezTo>
                    <a:pt x="66" y="1"/>
                    <a:pt x="66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2"/>
                    <a:pt x="64" y="2"/>
                    <a:pt x="64" y="3"/>
                  </a:cubicBezTo>
                  <a:cubicBezTo>
                    <a:pt x="63" y="4"/>
                    <a:pt x="61" y="5"/>
                    <a:pt x="59" y="5"/>
                  </a:cubicBezTo>
                  <a:cubicBezTo>
                    <a:pt x="59" y="5"/>
                    <a:pt x="58" y="5"/>
                    <a:pt x="58" y="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6"/>
                    <a:pt x="55" y="6"/>
                    <a:pt x="55" y="5"/>
                  </a:cubicBezTo>
                  <a:cubicBezTo>
                    <a:pt x="54" y="5"/>
                    <a:pt x="53" y="5"/>
                    <a:pt x="52" y="6"/>
                  </a:cubicBezTo>
                  <a:cubicBezTo>
                    <a:pt x="50" y="8"/>
                    <a:pt x="46" y="9"/>
                    <a:pt x="45" y="7"/>
                  </a:cubicBezTo>
                  <a:cubicBezTo>
                    <a:pt x="44" y="7"/>
                    <a:pt x="41" y="6"/>
                    <a:pt x="39" y="6"/>
                  </a:cubicBezTo>
                  <a:cubicBezTo>
                    <a:pt x="38" y="6"/>
                    <a:pt x="36" y="5"/>
                    <a:pt x="32" y="4"/>
                  </a:cubicBezTo>
                  <a:cubicBezTo>
                    <a:pt x="31" y="4"/>
                    <a:pt x="29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5"/>
                  </a:cubicBezTo>
                  <a:cubicBezTo>
                    <a:pt x="25" y="5"/>
                    <a:pt x="24" y="6"/>
                    <a:pt x="24" y="6"/>
                  </a:cubicBezTo>
                  <a:cubicBezTo>
                    <a:pt x="23" y="7"/>
                    <a:pt x="21" y="8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6" y="11"/>
                    <a:pt x="14" y="14"/>
                    <a:pt x="13" y="16"/>
                  </a:cubicBezTo>
                  <a:cubicBezTo>
                    <a:pt x="11" y="21"/>
                    <a:pt x="9" y="25"/>
                    <a:pt x="6" y="28"/>
                  </a:cubicBezTo>
                  <a:cubicBezTo>
                    <a:pt x="4" y="30"/>
                    <a:pt x="2" y="31"/>
                    <a:pt x="1" y="32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1" y="32"/>
                    <a:pt x="1" y="33"/>
                    <a:pt x="1" y="33"/>
                  </a:cubicBezTo>
                  <a:cubicBezTo>
                    <a:pt x="2" y="34"/>
                    <a:pt x="4" y="36"/>
                    <a:pt x="4" y="38"/>
                  </a:cubicBezTo>
                  <a:cubicBezTo>
                    <a:pt x="4" y="40"/>
                    <a:pt x="5" y="40"/>
                    <a:pt x="6" y="40"/>
                  </a:cubicBezTo>
                  <a:cubicBezTo>
                    <a:pt x="7" y="40"/>
                    <a:pt x="7" y="40"/>
                    <a:pt x="8" y="41"/>
                  </a:cubicBezTo>
                  <a:cubicBezTo>
                    <a:pt x="9" y="42"/>
                    <a:pt x="9" y="44"/>
                    <a:pt x="9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7"/>
                    <a:pt x="9" y="47"/>
                    <a:pt x="10" y="47"/>
                  </a:cubicBezTo>
                  <a:cubicBezTo>
                    <a:pt x="17" y="48"/>
                    <a:pt x="22" y="49"/>
                    <a:pt x="22" y="53"/>
                  </a:cubicBezTo>
                  <a:cubicBezTo>
                    <a:pt x="22" y="53"/>
                    <a:pt x="22" y="54"/>
                    <a:pt x="22" y="54"/>
                  </a:cubicBezTo>
                  <a:cubicBezTo>
                    <a:pt x="22" y="55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3" y="56"/>
                    <a:pt x="23" y="56"/>
                  </a:cubicBezTo>
                  <a:cubicBezTo>
                    <a:pt x="23" y="57"/>
                    <a:pt x="24" y="57"/>
                    <a:pt x="24" y="57"/>
                  </a:cubicBezTo>
                  <a:cubicBezTo>
                    <a:pt x="24" y="58"/>
                    <a:pt x="25" y="58"/>
                    <a:pt x="25" y="58"/>
                  </a:cubicBezTo>
                  <a:cubicBezTo>
                    <a:pt x="25" y="58"/>
                    <a:pt x="26" y="59"/>
                    <a:pt x="26" y="59"/>
                  </a:cubicBezTo>
                  <a:cubicBezTo>
                    <a:pt x="26" y="59"/>
                    <a:pt x="27" y="60"/>
                    <a:pt x="27" y="60"/>
                  </a:cubicBezTo>
                  <a:cubicBezTo>
                    <a:pt x="28" y="60"/>
                    <a:pt x="30" y="60"/>
                    <a:pt x="33" y="61"/>
                  </a:cubicBezTo>
                  <a:cubicBezTo>
                    <a:pt x="35" y="61"/>
                    <a:pt x="37" y="61"/>
                    <a:pt x="38" y="61"/>
                  </a:cubicBezTo>
                  <a:cubicBezTo>
                    <a:pt x="39" y="61"/>
                    <a:pt x="39" y="61"/>
                    <a:pt x="41" y="61"/>
                  </a:cubicBezTo>
                  <a:cubicBezTo>
                    <a:pt x="44" y="61"/>
                    <a:pt x="49" y="61"/>
                    <a:pt x="51" y="62"/>
                  </a:cubicBezTo>
                  <a:cubicBezTo>
                    <a:pt x="53" y="62"/>
                    <a:pt x="55" y="61"/>
                    <a:pt x="57" y="59"/>
                  </a:cubicBezTo>
                  <a:cubicBezTo>
                    <a:pt x="60" y="56"/>
                    <a:pt x="68" y="56"/>
                    <a:pt x="70" y="56"/>
                  </a:cubicBezTo>
                  <a:cubicBezTo>
                    <a:pt x="71" y="56"/>
                    <a:pt x="72" y="56"/>
                    <a:pt x="72" y="56"/>
                  </a:cubicBezTo>
                  <a:cubicBezTo>
                    <a:pt x="78" y="57"/>
                    <a:pt x="82" y="57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5" y="60"/>
                  </a:cubicBezTo>
                  <a:cubicBezTo>
                    <a:pt x="85" y="61"/>
                    <a:pt x="85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0"/>
                    <a:pt x="86" y="59"/>
                    <a:pt x="86" y="58"/>
                  </a:cubicBezTo>
                  <a:cubicBezTo>
                    <a:pt x="86" y="54"/>
                    <a:pt x="89" y="47"/>
                    <a:pt x="93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7" y="46"/>
                    <a:pt x="98" y="46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5" y="41"/>
                    <a:pt x="95" y="41"/>
                  </a:cubicBezTo>
                  <a:cubicBezTo>
                    <a:pt x="95" y="42"/>
                    <a:pt x="94" y="42"/>
                    <a:pt x="93" y="42"/>
                  </a:cubicBezTo>
                  <a:cubicBezTo>
                    <a:pt x="91" y="43"/>
                    <a:pt x="90" y="44"/>
                    <a:pt x="89" y="44"/>
                  </a:cubicBezTo>
                  <a:cubicBezTo>
                    <a:pt x="87" y="44"/>
                    <a:pt x="84" y="43"/>
                    <a:pt x="83" y="41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39"/>
                    <a:pt x="82" y="39"/>
                    <a:pt x="8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3" name="Freeform 1201">
              <a:extLst>
                <a:ext uri="{FF2B5EF4-FFF2-40B4-BE49-F238E27FC236}">
                  <a16:creationId xmlns:a16="http://schemas.microsoft.com/office/drawing/2014/main" id="{0077CC20-3C48-4D66-A072-B0D63E092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3247"/>
              <a:ext cx="29" cy="36"/>
            </a:xfrm>
            <a:custGeom>
              <a:avLst/>
              <a:gdLst>
                <a:gd name="T0" fmla="*/ 1 w 30"/>
                <a:gd name="T1" fmla="*/ 1 h 38"/>
                <a:gd name="T2" fmla="*/ 1 w 30"/>
                <a:gd name="T3" fmla="*/ 2 h 38"/>
                <a:gd name="T4" fmla="*/ 2 w 30"/>
                <a:gd name="T5" fmla="*/ 4 h 38"/>
                <a:gd name="T6" fmla="*/ 3 w 30"/>
                <a:gd name="T7" fmla="*/ 5 h 38"/>
                <a:gd name="T8" fmla="*/ 3 w 30"/>
                <a:gd name="T9" fmla="*/ 6 h 38"/>
                <a:gd name="T10" fmla="*/ 4 w 30"/>
                <a:gd name="T11" fmla="*/ 7 h 38"/>
                <a:gd name="T12" fmla="*/ 4 w 30"/>
                <a:gd name="T13" fmla="*/ 8 h 38"/>
                <a:gd name="T14" fmla="*/ 5 w 30"/>
                <a:gd name="T15" fmla="*/ 8 h 38"/>
                <a:gd name="T16" fmla="*/ 5 w 30"/>
                <a:gd name="T17" fmla="*/ 9 h 38"/>
                <a:gd name="T18" fmla="*/ 5 w 30"/>
                <a:gd name="T19" fmla="*/ 9 h 38"/>
                <a:gd name="T20" fmla="*/ 6 w 30"/>
                <a:gd name="T21" fmla="*/ 10 h 38"/>
                <a:gd name="T22" fmla="*/ 6 w 30"/>
                <a:gd name="T23" fmla="*/ 10 h 38"/>
                <a:gd name="T24" fmla="*/ 6 w 30"/>
                <a:gd name="T25" fmla="*/ 11 h 38"/>
                <a:gd name="T26" fmla="*/ 6 w 30"/>
                <a:gd name="T27" fmla="*/ 11 h 38"/>
                <a:gd name="T28" fmla="*/ 6 w 30"/>
                <a:gd name="T29" fmla="*/ 11 h 38"/>
                <a:gd name="T30" fmla="*/ 13 w 30"/>
                <a:gd name="T31" fmla="*/ 30 h 38"/>
                <a:gd name="T32" fmla="*/ 13 w 30"/>
                <a:gd name="T33" fmla="*/ 33 h 38"/>
                <a:gd name="T34" fmla="*/ 13 w 30"/>
                <a:gd name="T35" fmla="*/ 35 h 38"/>
                <a:gd name="T36" fmla="*/ 14 w 30"/>
                <a:gd name="T37" fmla="*/ 36 h 38"/>
                <a:gd name="T38" fmla="*/ 14 w 30"/>
                <a:gd name="T39" fmla="*/ 37 h 38"/>
                <a:gd name="T40" fmla="*/ 14 w 30"/>
                <a:gd name="T41" fmla="*/ 38 h 38"/>
                <a:gd name="T42" fmla="*/ 16 w 30"/>
                <a:gd name="T43" fmla="*/ 36 h 38"/>
                <a:gd name="T44" fmla="*/ 16 w 30"/>
                <a:gd name="T45" fmla="*/ 35 h 38"/>
                <a:gd name="T46" fmla="*/ 16 w 30"/>
                <a:gd name="T47" fmla="*/ 34 h 38"/>
                <a:gd name="T48" fmla="*/ 17 w 30"/>
                <a:gd name="T49" fmla="*/ 34 h 38"/>
                <a:gd name="T50" fmla="*/ 17 w 30"/>
                <a:gd name="T51" fmla="*/ 33 h 38"/>
                <a:gd name="T52" fmla="*/ 17 w 30"/>
                <a:gd name="T53" fmla="*/ 33 h 38"/>
                <a:gd name="T54" fmla="*/ 18 w 30"/>
                <a:gd name="T55" fmla="*/ 32 h 38"/>
                <a:gd name="T56" fmla="*/ 18 w 30"/>
                <a:gd name="T57" fmla="*/ 32 h 38"/>
                <a:gd name="T58" fmla="*/ 18 w 30"/>
                <a:gd name="T59" fmla="*/ 32 h 38"/>
                <a:gd name="T60" fmla="*/ 18 w 30"/>
                <a:gd name="T61" fmla="*/ 31 h 38"/>
                <a:gd name="T62" fmla="*/ 18 w 30"/>
                <a:gd name="T63" fmla="*/ 31 h 38"/>
                <a:gd name="T64" fmla="*/ 18 w 30"/>
                <a:gd name="T65" fmla="*/ 31 h 38"/>
                <a:gd name="T66" fmla="*/ 18 w 30"/>
                <a:gd name="T67" fmla="*/ 31 h 38"/>
                <a:gd name="T68" fmla="*/ 23 w 30"/>
                <a:gd name="T69" fmla="*/ 24 h 38"/>
                <a:gd name="T70" fmla="*/ 24 w 30"/>
                <a:gd name="T71" fmla="*/ 24 h 38"/>
                <a:gd name="T72" fmla="*/ 25 w 30"/>
                <a:gd name="T73" fmla="*/ 24 h 38"/>
                <a:gd name="T74" fmla="*/ 29 w 30"/>
                <a:gd name="T75" fmla="*/ 25 h 38"/>
                <a:gd name="T76" fmla="*/ 30 w 30"/>
                <a:gd name="T77" fmla="*/ 25 h 38"/>
                <a:gd name="T78" fmla="*/ 28 w 30"/>
                <a:gd name="T79" fmla="*/ 21 h 38"/>
                <a:gd name="T80" fmla="*/ 21 w 30"/>
                <a:gd name="T81" fmla="*/ 9 h 38"/>
                <a:gd name="T82" fmla="*/ 15 w 30"/>
                <a:gd name="T83" fmla="*/ 5 h 38"/>
                <a:gd name="T84" fmla="*/ 9 w 30"/>
                <a:gd name="T85" fmla="*/ 2 h 38"/>
                <a:gd name="T86" fmla="*/ 6 w 30"/>
                <a:gd name="T87" fmla="*/ 0 h 38"/>
                <a:gd name="T88" fmla="*/ 5 w 30"/>
                <a:gd name="T89" fmla="*/ 0 h 38"/>
                <a:gd name="T90" fmla="*/ 0 w 30"/>
                <a:gd name="T91" fmla="*/ 1 h 38"/>
                <a:gd name="T92" fmla="*/ 1 w 30"/>
                <a:gd name="T9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" h="38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2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4" y="6"/>
                    <a:pt x="4" y="7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18" y="25"/>
                    <a:pt x="13" y="30"/>
                  </a:cubicBezTo>
                  <a:cubicBezTo>
                    <a:pt x="13" y="30"/>
                    <a:pt x="13" y="31"/>
                    <a:pt x="13" y="33"/>
                  </a:cubicBezTo>
                  <a:cubicBezTo>
                    <a:pt x="13" y="34"/>
                    <a:pt x="13" y="35"/>
                    <a:pt x="13" y="35"/>
                  </a:cubicBezTo>
                  <a:cubicBezTo>
                    <a:pt x="13" y="36"/>
                    <a:pt x="13" y="36"/>
                    <a:pt x="14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4" y="37"/>
                    <a:pt x="14" y="37"/>
                    <a:pt x="14" y="38"/>
                  </a:cubicBezTo>
                  <a:cubicBezTo>
                    <a:pt x="15" y="37"/>
                    <a:pt x="15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5"/>
                    <a:pt x="21" y="24"/>
                    <a:pt x="23" y="24"/>
                  </a:cubicBezTo>
                  <a:cubicBezTo>
                    <a:pt x="23" y="24"/>
                    <a:pt x="23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6" y="24"/>
                    <a:pt x="28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4"/>
                    <a:pt x="29" y="22"/>
                    <a:pt x="28" y="21"/>
                  </a:cubicBezTo>
                  <a:cubicBezTo>
                    <a:pt x="26" y="19"/>
                    <a:pt x="22" y="14"/>
                    <a:pt x="21" y="9"/>
                  </a:cubicBezTo>
                  <a:cubicBezTo>
                    <a:pt x="20" y="6"/>
                    <a:pt x="16" y="5"/>
                    <a:pt x="15" y="5"/>
                  </a:cubicBezTo>
                  <a:cubicBezTo>
                    <a:pt x="13" y="5"/>
                    <a:pt x="11" y="3"/>
                    <a:pt x="9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4" name="Freeform 1202">
              <a:extLst>
                <a:ext uri="{FF2B5EF4-FFF2-40B4-BE49-F238E27FC236}">
                  <a16:creationId xmlns:a16="http://schemas.microsoft.com/office/drawing/2014/main" id="{0CFD438A-06F4-40B1-943F-E2C49F462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3" y="3306"/>
              <a:ext cx="61" cy="33"/>
            </a:xfrm>
            <a:custGeom>
              <a:avLst/>
              <a:gdLst>
                <a:gd name="T0" fmla="*/ 62 w 64"/>
                <a:gd name="T1" fmla="*/ 4 h 34"/>
                <a:gd name="T2" fmla="*/ 61 w 64"/>
                <a:gd name="T3" fmla="*/ 3 h 34"/>
                <a:gd name="T4" fmla="*/ 60 w 64"/>
                <a:gd name="T5" fmla="*/ 2 h 34"/>
                <a:gd name="T6" fmla="*/ 60 w 64"/>
                <a:gd name="T7" fmla="*/ 2 h 34"/>
                <a:gd name="T8" fmla="*/ 60 w 64"/>
                <a:gd name="T9" fmla="*/ 2 h 34"/>
                <a:gd name="T10" fmla="*/ 52 w 64"/>
                <a:gd name="T11" fmla="*/ 0 h 34"/>
                <a:gd name="T12" fmla="*/ 40 w 64"/>
                <a:gd name="T13" fmla="*/ 2 h 34"/>
                <a:gd name="T14" fmla="*/ 21 w 64"/>
                <a:gd name="T15" fmla="*/ 5 h 34"/>
                <a:gd name="T16" fmla="*/ 18 w 64"/>
                <a:gd name="T17" fmla="*/ 5 h 34"/>
                <a:gd name="T18" fmla="*/ 7 w 64"/>
                <a:gd name="T19" fmla="*/ 4 h 34"/>
                <a:gd name="T20" fmla="*/ 7 w 64"/>
                <a:gd name="T21" fmla="*/ 4 h 34"/>
                <a:gd name="T22" fmla="*/ 4 w 64"/>
                <a:gd name="T23" fmla="*/ 3 h 34"/>
                <a:gd name="T24" fmla="*/ 2 w 64"/>
                <a:gd name="T25" fmla="*/ 1 h 34"/>
                <a:gd name="T26" fmla="*/ 1 w 64"/>
                <a:gd name="T27" fmla="*/ 0 h 34"/>
                <a:gd name="T28" fmla="*/ 1 w 64"/>
                <a:gd name="T29" fmla="*/ 0 h 34"/>
                <a:gd name="T30" fmla="*/ 0 w 64"/>
                <a:gd name="T31" fmla="*/ 2 h 34"/>
                <a:gd name="T32" fmla="*/ 5 w 64"/>
                <a:gd name="T33" fmla="*/ 14 h 34"/>
                <a:gd name="T34" fmla="*/ 2 w 64"/>
                <a:gd name="T35" fmla="*/ 16 h 34"/>
                <a:gd name="T36" fmla="*/ 1 w 64"/>
                <a:gd name="T37" fmla="*/ 19 h 34"/>
                <a:gd name="T38" fmla="*/ 1 w 64"/>
                <a:gd name="T39" fmla="*/ 20 h 34"/>
                <a:gd name="T40" fmla="*/ 1 w 64"/>
                <a:gd name="T41" fmla="*/ 22 h 34"/>
                <a:gd name="T42" fmla="*/ 1 w 64"/>
                <a:gd name="T43" fmla="*/ 23 h 34"/>
                <a:gd name="T44" fmla="*/ 8 w 64"/>
                <a:gd name="T45" fmla="*/ 31 h 34"/>
                <a:gd name="T46" fmla="*/ 9 w 64"/>
                <a:gd name="T47" fmla="*/ 32 h 34"/>
                <a:gd name="T48" fmla="*/ 10 w 64"/>
                <a:gd name="T49" fmla="*/ 32 h 34"/>
                <a:gd name="T50" fmla="*/ 12 w 64"/>
                <a:gd name="T51" fmla="*/ 32 h 34"/>
                <a:gd name="T52" fmla="*/ 15 w 64"/>
                <a:gd name="T53" fmla="*/ 32 h 34"/>
                <a:gd name="T54" fmla="*/ 24 w 64"/>
                <a:gd name="T55" fmla="*/ 32 h 34"/>
                <a:gd name="T56" fmla="*/ 24 w 64"/>
                <a:gd name="T57" fmla="*/ 33 h 34"/>
                <a:gd name="T58" fmla="*/ 26 w 64"/>
                <a:gd name="T59" fmla="*/ 33 h 34"/>
                <a:gd name="T60" fmla="*/ 27 w 64"/>
                <a:gd name="T61" fmla="*/ 33 h 34"/>
                <a:gd name="T62" fmla="*/ 29 w 64"/>
                <a:gd name="T63" fmla="*/ 34 h 34"/>
                <a:gd name="T64" fmla="*/ 31 w 64"/>
                <a:gd name="T65" fmla="*/ 34 h 34"/>
                <a:gd name="T66" fmla="*/ 33 w 64"/>
                <a:gd name="T67" fmla="*/ 34 h 34"/>
                <a:gd name="T68" fmla="*/ 35 w 64"/>
                <a:gd name="T69" fmla="*/ 34 h 34"/>
                <a:gd name="T70" fmla="*/ 37 w 64"/>
                <a:gd name="T71" fmla="*/ 34 h 34"/>
                <a:gd name="T72" fmla="*/ 37 w 64"/>
                <a:gd name="T73" fmla="*/ 32 h 34"/>
                <a:gd name="T74" fmla="*/ 38 w 64"/>
                <a:gd name="T75" fmla="*/ 31 h 34"/>
                <a:gd name="T76" fmla="*/ 40 w 64"/>
                <a:gd name="T77" fmla="*/ 30 h 34"/>
                <a:gd name="T78" fmla="*/ 41 w 64"/>
                <a:gd name="T79" fmla="*/ 30 h 34"/>
                <a:gd name="T80" fmla="*/ 42 w 64"/>
                <a:gd name="T81" fmla="*/ 29 h 34"/>
                <a:gd name="T82" fmla="*/ 42 w 64"/>
                <a:gd name="T83" fmla="*/ 28 h 34"/>
                <a:gd name="T84" fmla="*/ 42 w 64"/>
                <a:gd name="T85" fmla="*/ 28 h 34"/>
                <a:gd name="T86" fmla="*/ 43 w 64"/>
                <a:gd name="T87" fmla="*/ 27 h 34"/>
                <a:gd name="T88" fmla="*/ 44 w 64"/>
                <a:gd name="T89" fmla="*/ 26 h 34"/>
                <a:gd name="T90" fmla="*/ 44 w 64"/>
                <a:gd name="T91" fmla="*/ 26 h 34"/>
                <a:gd name="T92" fmla="*/ 51 w 64"/>
                <a:gd name="T93" fmla="*/ 25 h 34"/>
                <a:gd name="T94" fmla="*/ 58 w 64"/>
                <a:gd name="T95" fmla="*/ 26 h 34"/>
                <a:gd name="T96" fmla="*/ 56 w 64"/>
                <a:gd name="T97" fmla="*/ 14 h 34"/>
                <a:gd name="T98" fmla="*/ 64 w 64"/>
                <a:gd name="T99" fmla="*/ 5 h 34"/>
                <a:gd name="T100" fmla="*/ 63 w 64"/>
                <a:gd name="T10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" h="34">
                  <a:moveTo>
                    <a:pt x="62" y="4"/>
                  </a:move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0" y="3"/>
                    <a:pt x="60" y="3"/>
                  </a:cubicBezTo>
                  <a:cubicBezTo>
                    <a:pt x="60" y="3"/>
                    <a:pt x="60" y="3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7" y="1"/>
                    <a:pt x="52" y="0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41" y="1"/>
                    <a:pt x="40" y="2"/>
                  </a:cubicBezTo>
                  <a:cubicBezTo>
                    <a:pt x="37" y="4"/>
                    <a:pt x="34" y="6"/>
                    <a:pt x="30" y="6"/>
                  </a:cubicBezTo>
                  <a:cubicBezTo>
                    <a:pt x="29" y="5"/>
                    <a:pt x="24" y="5"/>
                    <a:pt x="21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7" y="5"/>
                    <a:pt x="14" y="5"/>
                    <a:pt x="12" y="5"/>
                  </a:cubicBezTo>
                  <a:cubicBezTo>
                    <a:pt x="10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5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2" y="6"/>
                    <a:pt x="7" y="11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3" y="16"/>
                    <a:pt x="2" y="16"/>
                    <a:pt x="2" y="16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6" y="28"/>
                    <a:pt x="7" y="29"/>
                    <a:pt x="7" y="31"/>
                  </a:cubicBezTo>
                  <a:cubicBezTo>
                    <a:pt x="7" y="31"/>
                    <a:pt x="8" y="31"/>
                    <a:pt x="8" y="31"/>
                  </a:cubicBezTo>
                  <a:cubicBezTo>
                    <a:pt x="8" y="31"/>
                    <a:pt x="8" y="31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4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2"/>
                    <a:pt x="16" y="32"/>
                    <a:pt x="17" y="32"/>
                  </a:cubicBezTo>
                  <a:cubicBezTo>
                    <a:pt x="21" y="32"/>
                    <a:pt x="23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8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30" y="34"/>
                    <a:pt x="30" y="34"/>
                  </a:cubicBezTo>
                  <a:cubicBezTo>
                    <a:pt x="30" y="34"/>
                    <a:pt x="31" y="34"/>
                    <a:pt x="31" y="34"/>
                  </a:cubicBezTo>
                  <a:cubicBezTo>
                    <a:pt x="31" y="34"/>
                    <a:pt x="31" y="34"/>
                    <a:pt x="32" y="34"/>
                  </a:cubicBezTo>
                  <a:cubicBezTo>
                    <a:pt x="32" y="34"/>
                    <a:pt x="32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7" y="34"/>
                    <a:pt x="37" y="34"/>
                  </a:cubicBezTo>
                  <a:cubicBezTo>
                    <a:pt x="37" y="34"/>
                    <a:pt x="37" y="33"/>
                    <a:pt x="37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0"/>
                    <a:pt x="39" y="30"/>
                  </a:cubicBezTo>
                  <a:cubicBezTo>
                    <a:pt x="39" y="30"/>
                    <a:pt x="39" y="30"/>
                    <a:pt x="40" y="30"/>
                  </a:cubicBezTo>
                  <a:cubicBezTo>
                    <a:pt x="40" y="30"/>
                    <a:pt x="40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6"/>
                    <a:pt x="43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8" y="25"/>
                    <a:pt x="51" y="25"/>
                  </a:cubicBezTo>
                  <a:cubicBezTo>
                    <a:pt x="54" y="25"/>
                    <a:pt x="55" y="25"/>
                    <a:pt x="57" y="26"/>
                  </a:cubicBezTo>
                  <a:cubicBezTo>
                    <a:pt x="57" y="26"/>
                    <a:pt x="57" y="26"/>
                    <a:pt x="58" y="26"/>
                  </a:cubicBezTo>
                  <a:cubicBezTo>
                    <a:pt x="55" y="25"/>
                    <a:pt x="54" y="20"/>
                    <a:pt x="54" y="18"/>
                  </a:cubicBezTo>
                  <a:cubicBezTo>
                    <a:pt x="54" y="15"/>
                    <a:pt x="56" y="14"/>
                    <a:pt x="56" y="14"/>
                  </a:cubicBezTo>
                  <a:cubicBezTo>
                    <a:pt x="57" y="14"/>
                    <a:pt x="58" y="12"/>
                    <a:pt x="59" y="11"/>
                  </a:cubicBezTo>
                  <a:cubicBezTo>
                    <a:pt x="60" y="8"/>
                    <a:pt x="62" y="6"/>
                    <a:pt x="64" y="5"/>
                  </a:cubicBezTo>
                  <a:cubicBezTo>
                    <a:pt x="64" y="5"/>
                    <a:pt x="64" y="4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2" y="4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5" name="Freeform 1203">
              <a:extLst>
                <a:ext uri="{FF2B5EF4-FFF2-40B4-BE49-F238E27FC236}">
                  <a16:creationId xmlns:a16="http://schemas.microsoft.com/office/drawing/2014/main" id="{832471A2-2141-4F32-BBAD-B0E27ED6B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" y="3329"/>
              <a:ext cx="25" cy="17"/>
            </a:xfrm>
            <a:custGeom>
              <a:avLst/>
              <a:gdLst>
                <a:gd name="T0" fmla="*/ 25 w 26"/>
                <a:gd name="T1" fmla="*/ 9 h 17"/>
                <a:gd name="T2" fmla="*/ 25 w 26"/>
                <a:gd name="T3" fmla="*/ 8 h 17"/>
                <a:gd name="T4" fmla="*/ 24 w 26"/>
                <a:gd name="T5" fmla="*/ 7 h 17"/>
                <a:gd name="T6" fmla="*/ 19 w 26"/>
                <a:gd name="T7" fmla="*/ 1 h 17"/>
                <a:gd name="T8" fmla="*/ 18 w 26"/>
                <a:gd name="T9" fmla="*/ 0 h 17"/>
                <a:gd name="T10" fmla="*/ 18 w 26"/>
                <a:gd name="T11" fmla="*/ 0 h 17"/>
                <a:gd name="T12" fmla="*/ 15 w 26"/>
                <a:gd name="T13" fmla="*/ 0 h 17"/>
                <a:gd name="T14" fmla="*/ 13 w 26"/>
                <a:gd name="T15" fmla="*/ 1 h 17"/>
                <a:gd name="T16" fmla="*/ 10 w 26"/>
                <a:gd name="T17" fmla="*/ 1 h 17"/>
                <a:gd name="T18" fmla="*/ 7 w 26"/>
                <a:gd name="T19" fmla="*/ 2 h 17"/>
                <a:gd name="T20" fmla="*/ 5 w 26"/>
                <a:gd name="T21" fmla="*/ 2 h 17"/>
                <a:gd name="T22" fmla="*/ 1 w 26"/>
                <a:gd name="T23" fmla="*/ 3 h 17"/>
                <a:gd name="T24" fmla="*/ 1 w 26"/>
                <a:gd name="T25" fmla="*/ 5 h 17"/>
                <a:gd name="T26" fmla="*/ 0 w 26"/>
                <a:gd name="T27" fmla="*/ 8 h 17"/>
                <a:gd name="T28" fmla="*/ 0 w 26"/>
                <a:gd name="T29" fmla="*/ 10 h 17"/>
                <a:gd name="T30" fmla="*/ 1 w 26"/>
                <a:gd name="T31" fmla="*/ 12 h 17"/>
                <a:gd name="T32" fmla="*/ 2 w 26"/>
                <a:gd name="T33" fmla="*/ 14 h 17"/>
                <a:gd name="T34" fmla="*/ 3 w 26"/>
                <a:gd name="T35" fmla="*/ 15 h 17"/>
                <a:gd name="T36" fmla="*/ 5 w 26"/>
                <a:gd name="T37" fmla="*/ 17 h 17"/>
                <a:gd name="T38" fmla="*/ 6 w 26"/>
                <a:gd name="T39" fmla="*/ 17 h 17"/>
                <a:gd name="T40" fmla="*/ 8 w 26"/>
                <a:gd name="T41" fmla="*/ 17 h 17"/>
                <a:gd name="T42" fmla="*/ 9 w 26"/>
                <a:gd name="T43" fmla="*/ 17 h 17"/>
                <a:gd name="T44" fmla="*/ 11 w 26"/>
                <a:gd name="T45" fmla="*/ 17 h 17"/>
                <a:gd name="T46" fmla="*/ 14 w 26"/>
                <a:gd name="T47" fmla="*/ 15 h 17"/>
                <a:gd name="T48" fmla="*/ 19 w 26"/>
                <a:gd name="T49" fmla="*/ 13 h 17"/>
                <a:gd name="T50" fmla="*/ 20 w 26"/>
                <a:gd name="T51" fmla="*/ 13 h 17"/>
                <a:gd name="T52" fmla="*/ 21 w 26"/>
                <a:gd name="T53" fmla="*/ 13 h 17"/>
                <a:gd name="T54" fmla="*/ 23 w 26"/>
                <a:gd name="T55" fmla="*/ 12 h 17"/>
                <a:gd name="T56" fmla="*/ 24 w 26"/>
                <a:gd name="T57" fmla="*/ 11 h 17"/>
                <a:gd name="T58" fmla="*/ 25 w 26"/>
                <a:gd name="T59" fmla="*/ 11 h 17"/>
                <a:gd name="T60" fmla="*/ 26 w 26"/>
                <a:gd name="T61" fmla="*/ 10 h 17"/>
                <a:gd name="T62" fmla="*/ 26 w 26"/>
                <a:gd name="T6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17">
                  <a:moveTo>
                    <a:pt x="26" y="9"/>
                  </a:moveTo>
                  <a:cubicBezTo>
                    <a:pt x="26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7"/>
                  </a:cubicBezTo>
                  <a:cubicBezTo>
                    <a:pt x="24" y="7"/>
                    <a:pt x="24" y="6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8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2"/>
                    <a:pt x="8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1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6"/>
                    <a:pt x="4" y="16"/>
                  </a:cubicBezTo>
                  <a:cubicBezTo>
                    <a:pt x="4" y="16"/>
                    <a:pt x="4" y="16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6"/>
                    <a:pt x="14" y="16"/>
                    <a:pt x="14" y="15"/>
                  </a:cubicBezTo>
                  <a:cubicBezTo>
                    <a:pt x="15" y="14"/>
                    <a:pt x="17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6" name="Freeform 1204">
              <a:extLst>
                <a:ext uri="{FF2B5EF4-FFF2-40B4-BE49-F238E27FC236}">
                  <a16:creationId xmlns:a16="http://schemas.microsoft.com/office/drawing/2014/main" id="{084F9F03-FE0D-4F7D-AEEC-FBE4E7761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" y="3191"/>
              <a:ext cx="188" cy="107"/>
            </a:xfrm>
            <a:custGeom>
              <a:avLst/>
              <a:gdLst>
                <a:gd name="T0" fmla="*/ 101 w 197"/>
                <a:gd name="T1" fmla="*/ 3 h 111"/>
                <a:gd name="T2" fmla="*/ 92 w 197"/>
                <a:gd name="T3" fmla="*/ 9 h 111"/>
                <a:gd name="T4" fmla="*/ 79 w 197"/>
                <a:gd name="T5" fmla="*/ 14 h 111"/>
                <a:gd name="T6" fmla="*/ 72 w 197"/>
                <a:gd name="T7" fmla="*/ 11 h 111"/>
                <a:gd name="T8" fmla="*/ 55 w 197"/>
                <a:gd name="T9" fmla="*/ 10 h 111"/>
                <a:gd name="T10" fmla="*/ 26 w 197"/>
                <a:gd name="T11" fmla="*/ 6 h 111"/>
                <a:gd name="T12" fmla="*/ 18 w 197"/>
                <a:gd name="T13" fmla="*/ 11 h 111"/>
                <a:gd name="T14" fmla="*/ 16 w 197"/>
                <a:gd name="T15" fmla="*/ 12 h 111"/>
                <a:gd name="T16" fmla="*/ 16 w 197"/>
                <a:gd name="T17" fmla="*/ 29 h 111"/>
                <a:gd name="T18" fmla="*/ 5 w 197"/>
                <a:gd name="T19" fmla="*/ 41 h 111"/>
                <a:gd name="T20" fmla="*/ 5 w 197"/>
                <a:gd name="T21" fmla="*/ 47 h 111"/>
                <a:gd name="T22" fmla="*/ 4 w 197"/>
                <a:gd name="T23" fmla="*/ 49 h 111"/>
                <a:gd name="T24" fmla="*/ 0 w 197"/>
                <a:gd name="T25" fmla="*/ 56 h 111"/>
                <a:gd name="T26" fmla="*/ 2 w 197"/>
                <a:gd name="T27" fmla="*/ 58 h 111"/>
                <a:gd name="T28" fmla="*/ 7 w 197"/>
                <a:gd name="T29" fmla="*/ 60 h 111"/>
                <a:gd name="T30" fmla="*/ 20 w 197"/>
                <a:gd name="T31" fmla="*/ 62 h 111"/>
                <a:gd name="T32" fmla="*/ 38 w 197"/>
                <a:gd name="T33" fmla="*/ 62 h 111"/>
                <a:gd name="T34" fmla="*/ 47 w 197"/>
                <a:gd name="T35" fmla="*/ 57 h 111"/>
                <a:gd name="T36" fmla="*/ 51 w 197"/>
                <a:gd name="T37" fmla="*/ 55 h 111"/>
                <a:gd name="T38" fmla="*/ 58 w 197"/>
                <a:gd name="T39" fmla="*/ 54 h 111"/>
                <a:gd name="T40" fmla="*/ 71 w 197"/>
                <a:gd name="T41" fmla="*/ 60 h 111"/>
                <a:gd name="T42" fmla="*/ 86 w 197"/>
                <a:gd name="T43" fmla="*/ 85 h 111"/>
                <a:gd name="T44" fmla="*/ 85 w 197"/>
                <a:gd name="T45" fmla="*/ 87 h 111"/>
                <a:gd name="T46" fmla="*/ 76 w 197"/>
                <a:gd name="T47" fmla="*/ 86 h 111"/>
                <a:gd name="T48" fmla="*/ 74 w 197"/>
                <a:gd name="T49" fmla="*/ 90 h 111"/>
                <a:gd name="T50" fmla="*/ 73 w 197"/>
                <a:gd name="T51" fmla="*/ 92 h 111"/>
                <a:gd name="T52" fmla="*/ 71 w 197"/>
                <a:gd name="T53" fmla="*/ 95 h 111"/>
                <a:gd name="T54" fmla="*/ 72 w 197"/>
                <a:gd name="T55" fmla="*/ 99 h 111"/>
                <a:gd name="T56" fmla="*/ 78 w 197"/>
                <a:gd name="T57" fmla="*/ 98 h 111"/>
                <a:gd name="T58" fmla="*/ 89 w 197"/>
                <a:gd name="T59" fmla="*/ 86 h 111"/>
                <a:gd name="T60" fmla="*/ 112 w 197"/>
                <a:gd name="T61" fmla="*/ 81 h 111"/>
                <a:gd name="T62" fmla="*/ 121 w 197"/>
                <a:gd name="T63" fmla="*/ 87 h 111"/>
                <a:gd name="T64" fmla="*/ 119 w 197"/>
                <a:gd name="T65" fmla="*/ 100 h 111"/>
                <a:gd name="T66" fmla="*/ 126 w 197"/>
                <a:gd name="T67" fmla="*/ 111 h 111"/>
                <a:gd name="T68" fmla="*/ 147 w 197"/>
                <a:gd name="T69" fmla="*/ 103 h 111"/>
                <a:gd name="T70" fmla="*/ 174 w 197"/>
                <a:gd name="T71" fmla="*/ 74 h 111"/>
                <a:gd name="T72" fmla="*/ 174 w 197"/>
                <a:gd name="T73" fmla="*/ 71 h 111"/>
                <a:gd name="T74" fmla="*/ 185 w 197"/>
                <a:gd name="T75" fmla="*/ 62 h 111"/>
                <a:gd name="T76" fmla="*/ 195 w 197"/>
                <a:gd name="T77" fmla="*/ 58 h 111"/>
                <a:gd name="T78" fmla="*/ 195 w 197"/>
                <a:gd name="T79" fmla="*/ 50 h 111"/>
                <a:gd name="T80" fmla="*/ 194 w 197"/>
                <a:gd name="T81" fmla="*/ 42 h 111"/>
                <a:gd name="T82" fmla="*/ 176 w 197"/>
                <a:gd name="T83" fmla="*/ 37 h 111"/>
                <a:gd name="T84" fmla="*/ 163 w 197"/>
                <a:gd name="T85" fmla="*/ 31 h 111"/>
                <a:gd name="T86" fmla="*/ 145 w 197"/>
                <a:gd name="T87" fmla="*/ 28 h 111"/>
                <a:gd name="T88" fmla="*/ 132 w 197"/>
                <a:gd name="T89" fmla="*/ 15 h 111"/>
                <a:gd name="T90" fmla="*/ 124 w 197"/>
                <a:gd name="T91" fmla="*/ 0 h 111"/>
                <a:gd name="T92" fmla="*/ 112 w 197"/>
                <a:gd name="T93" fmla="*/ 1 h 111"/>
                <a:gd name="T94" fmla="*/ 106 w 197"/>
                <a:gd name="T9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7" h="111">
                  <a:moveTo>
                    <a:pt x="103" y="3"/>
                  </a:moveTo>
                  <a:cubicBezTo>
                    <a:pt x="103" y="3"/>
                    <a:pt x="103" y="3"/>
                    <a:pt x="103" y="3"/>
                  </a:cubicBezTo>
                  <a:cubicBezTo>
                    <a:pt x="102" y="3"/>
                    <a:pt x="102" y="3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3"/>
                    <a:pt x="98" y="4"/>
                    <a:pt x="98" y="4"/>
                  </a:cubicBezTo>
                  <a:cubicBezTo>
                    <a:pt x="95" y="6"/>
                    <a:pt x="93" y="8"/>
                    <a:pt x="92" y="9"/>
                  </a:cubicBezTo>
                  <a:cubicBezTo>
                    <a:pt x="92" y="13"/>
                    <a:pt x="91" y="15"/>
                    <a:pt x="89" y="15"/>
                  </a:cubicBezTo>
                  <a:cubicBezTo>
                    <a:pt x="88" y="15"/>
                    <a:pt x="88" y="15"/>
                    <a:pt x="87" y="14"/>
                  </a:cubicBezTo>
                  <a:cubicBezTo>
                    <a:pt x="87" y="14"/>
                    <a:pt x="85" y="13"/>
                    <a:pt x="82" y="13"/>
                  </a:cubicBezTo>
                  <a:cubicBezTo>
                    <a:pt x="80" y="13"/>
                    <a:pt x="79" y="14"/>
                    <a:pt x="79" y="14"/>
                  </a:cubicBezTo>
                  <a:cubicBezTo>
                    <a:pt x="79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6" y="14"/>
                    <a:pt x="75" y="13"/>
                    <a:pt x="74" y="12"/>
                  </a:cubicBezTo>
                  <a:cubicBezTo>
                    <a:pt x="73" y="12"/>
                    <a:pt x="73" y="11"/>
                    <a:pt x="72" y="11"/>
                  </a:cubicBezTo>
                  <a:cubicBezTo>
                    <a:pt x="69" y="13"/>
                    <a:pt x="67" y="12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4" y="11"/>
                    <a:pt x="63" y="12"/>
                    <a:pt x="62" y="12"/>
                  </a:cubicBezTo>
                  <a:cubicBezTo>
                    <a:pt x="60" y="12"/>
                    <a:pt x="56" y="10"/>
                    <a:pt x="55" y="10"/>
                  </a:cubicBezTo>
                  <a:cubicBezTo>
                    <a:pt x="54" y="9"/>
                    <a:pt x="53" y="9"/>
                    <a:pt x="52" y="9"/>
                  </a:cubicBezTo>
                  <a:cubicBezTo>
                    <a:pt x="52" y="9"/>
                    <a:pt x="51" y="9"/>
                    <a:pt x="51" y="9"/>
                  </a:cubicBezTo>
                  <a:cubicBezTo>
                    <a:pt x="48" y="10"/>
                    <a:pt x="46" y="10"/>
                    <a:pt x="44" y="8"/>
                  </a:cubicBezTo>
                  <a:cubicBezTo>
                    <a:pt x="43" y="7"/>
                    <a:pt x="41" y="6"/>
                    <a:pt x="26" y="6"/>
                  </a:cubicBezTo>
                  <a:cubicBezTo>
                    <a:pt x="23" y="6"/>
                    <a:pt x="23" y="7"/>
                    <a:pt x="21" y="8"/>
                  </a:cubicBezTo>
                  <a:cubicBezTo>
                    <a:pt x="21" y="9"/>
                    <a:pt x="21" y="9"/>
                    <a:pt x="20" y="10"/>
                  </a:cubicBezTo>
                  <a:cubicBezTo>
                    <a:pt x="20" y="10"/>
                    <a:pt x="19" y="10"/>
                    <a:pt x="19" y="11"/>
                  </a:cubicBezTo>
                  <a:cubicBezTo>
                    <a:pt x="19" y="11"/>
                    <a:pt x="18" y="11"/>
                    <a:pt x="18" y="11"/>
                  </a:cubicBezTo>
                  <a:cubicBezTo>
                    <a:pt x="18" y="11"/>
                    <a:pt x="18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2" y="22"/>
                    <a:pt x="20" y="24"/>
                    <a:pt x="20" y="25"/>
                  </a:cubicBezTo>
                  <a:cubicBezTo>
                    <a:pt x="19" y="27"/>
                    <a:pt x="17" y="28"/>
                    <a:pt x="16" y="29"/>
                  </a:cubicBezTo>
                  <a:cubicBezTo>
                    <a:pt x="16" y="29"/>
                    <a:pt x="15" y="29"/>
                    <a:pt x="15" y="30"/>
                  </a:cubicBezTo>
                  <a:cubicBezTo>
                    <a:pt x="14" y="30"/>
                    <a:pt x="13" y="32"/>
                    <a:pt x="11" y="34"/>
                  </a:cubicBezTo>
                  <a:cubicBezTo>
                    <a:pt x="9" y="35"/>
                    <a:pt x="6" y="39"/>
                    <a:pt x="5" y="40"/>
                  </a:cubicBezTo>
                  <a:cubicBezTo>
                    <a:pt x="5" y="40"/>
                    <a:pt x="5" y="41"/>
                    <a:pt x="5" y="41"/>
                  </a:cubicBezTo>
                  <a:cubicBezTo>
                    <a:pt x="5" y="43"/>
                    <a:pt x="5" y="44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0"/>
                    <a:pt x="1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1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2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58"/>
                    <a:pt x="3" y="59"/>
                    <a:pt x="4" y="59"/>
                  </a:cubicBezTo>
                  <a:cubicBezTo>
                    <a:pt x="4" y="59"/>
                    <a:pt x="5" y="59"/>
                    <a:pt x="5" y="60"/>
                  </a:cubicBezTo>
                  <a:cubicBezTo>
                    <a:pt x="5" y="60"/>
                    <a:pt x="6" y="60"/>
                    <a:pt x="6" y="60"/>
                  </a:cubicBezTo>
                  <a:cubicBezTo>
                    <a:pt x="6" y="60"/>
                    <a:pt x="6" y="60"/>
                    <a:pt x="7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9" y="60"/>
                    <a:pt x="9" y="60"/>
                  </a:cubicBezTo>
                  <a:cubicBezTo>
                    <a:pt x="10" y="60"/>
                    <a:pt x="12" y="60"/>
                    <a:pt x="14" y="61"/>
                  </a:cubicBezTo>
                  <a:cubicBezTo>
                    <a:pt x="17" y="61"/>
                    <a:pt x="19" y="62"/>
                    <a:pt x="20" y="62"/>
                  </a:cubicBezTo>
                  <a:cubicBezTo>
                    <a:pt x="23" y="62"/>
                    <a:pt x="27" y="63"/>
                    <a:pt x="28" y="64"/>
                  </a:cubicBezTo>
                  <a:cubicBezTo>
                    <a:pt x="29" y="64"/>
                    <a:pt x="30" y="64"/>
                    <a:pt x="31" y="63"/>
                  </a:cubicBezTo>
                  <a:cubicBezTo>
                    <a:pt x="32" y="61"/>
                    <a:pt x="34" y="61"/>
                    <a:pt x="36" y="61"/>
                  </a:cubicBezTo>
                  <a:cubicBezTo>
                    <a:pt x="37" y="62"/>
                    <a:pt x="37" y="62"/>
                    <a:pt x="38" y="62"/>
                  </a:cubicBezTo>
                  <a:cubicBezTo>
                    <a:pt x="39" y="62"/>
                    <a:pt x="42" y="60"/>
                    <a:pt x="42" y="59"/>
                  </a:cubicBezTo>
                  <a:cubicBezTo>
                    <a:pt x="43" y="59"/>
                    <a:pt x="44" y="58"/>
                    <a:pt x="46" y="57"/>
                  </a:cubicBezTo>
                  <a:cubicBezTo>
                    <a:pt x="46" y="57"/>
                    <a:pt x="46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9" y="56"/>
                    <a:pt x="50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52" y="55"/>
                    <a:pt x="52" y="55"/>
                  </a:cubicBezTo>
                  <a:cubicBezTo>
                    <a:pt x="54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0" y="54"/>
                    <a:pt x="62" y="55"/>
                    <a:pt x="64" y="57"/>
                  </a:cubicBezTo>
                  <a:cubicBezTo>
                    <a:pt x="65" y="57"/>
                    <a:pt x="66" y="59"/>
                    <a:pt x="67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8" y="59"/>
                    <a:pt x="69" y="59"/>
                    <a:pt x="71" y="60"/>
                  </a:cubicBezTo>
                  <a:cubicBezTo>
                    <a:pt x="73" y="61"/>
                    <a:pt x="76" y="63"/>
                    <a:pt x="77" y="66"/>
                  </a:cubicBezTo>
                  <a:cubicBezTo>
                    <a:pt x="78" y="69"/>
                    <a:pt x="80" y="72"/>
                    <a:pt x="82" y="75"/>
                  </a:cubicBezTo>
                  <a:cubicBezTo>
                    <a:pt x="82" y="75"/>
                    <a:pt x="83" y="76"/>
                    <a:pt x="83" y="76"/>
                  </a:cubicBezTo>
                  <a:cubicBezTo>
                    <a:pt x="85" y="79"/>
                    <a:pt x="86" y="84"/>
                    <a:pt x="86" y="85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6"/>
                    <a:pt x="86" y="86"/>
                    <a:pt x="86" y="87"/>
                  </a:cubicBezTo>
                  <a:cubicBezTo>
                    <a:pt x="86" y="87"/>
                    <a:pt x="86" y="87"/>
                    <a:pt x="85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5" y="88"/>
                    <a:pt x="84" y="88"/>
                    <a:pt x="84" y="88"/>
                  </a:cubicBezTo>
                  <a:cubicBezTo>
                    <a:pt x="83" y="88"/>
                    <a:pt x="81" y="87"/>
                    <a:pt x="79" y="87"/>
                  </a:cubicBezTo>
                  <a:cubicBezTo>
                    <a:pt x="78" y="86"/>
                    <a:pt x="77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5" y="86"/>
                    <a:pt x="74" y="87"/>
                    <a:pt x="74" y="89"/>
                  </a:cubicBezTo>
                  <a:cubicBezTo>
                    <a:pt x="74" y="89"/>
                    <a:pt x="74" y="89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3"/>
                    <a:pt x="73" y="93"/>
                  </a:cubicBezTo>
                  <a:cubicBezTo>
                    <a:pt x="73" y="93"/>
                    <a:pt x="73" y="93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4"/>
                    <a:pt x="71" y="95"/>
                    <a:pt x="71" y="95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0" y="97"/>
                    <a:pt x="69" y="98"/>
                    <a:pt x="68" y="99"/>
                  </a:cubicBezTo>
                  <a:cubicBezTo>
                    <a:pt x="69" y="100"/>
                    <a:pt x="69" y="100"/>
                    <a:pt x="70" y="100"/>
                  </a:cubicBezTo>
                  <a:cubicBezTo>
                    <a:pt x="70" y="100"/>
                    <a:pt x="71" y="99"/>
                    <a:pt x="72" y="99"/>
                  </a:cubicBezTo>
                  <a:cubicBezTo>
                    <a:pt x="74" y="98"/>
                    <a:pt x="75" y="97"/>
                    <a:pt x="76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8"/>
                    <a:pt x="78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8"/>
                    <a:pt x="78" y="98"/>
                    <a:pt x="79" y="98"/>
                  </a:cubicBezTo>
                  <a:cubicBezTo>
                    <a:pt x="79" y="96"/>
                    <a:pt x="80" y="95"/>
                    <a:pt x="83" y="93"/>
                  </a:cubicBezTo>
                  <a:cubicBezTo>
                    <a:pt x="83" y="93"/>
                    <a:pt x="84" y="93"/>
                    <a:pt x="85" y="92"/>
                  </a:cubicBezTo>
                  <a:cubicBezTo>
                    <a:pt x="86" y="91"/>
                    <a:pt x="88" y="88"/>
                    <a:pt x="89" y="86"/>
                  </a:cubicBezTo>
                  <a:cubicBezTo>
                    <a:pt x="90" y="84"/>
                    <a:pt x="92" y="81"/>
                    <a:pt x="95" y="80"/>
                  </a:cubicBezTo>
                  <a:cubicBezTo>
                    <a:pt x="96" y="80"/>
                    <a:pt x="97" y="80"/>
                    <a:pt x="98" y="79"/>
                  </a:cubicBezTo>
                  <a:cubicBezTo>
                    <a:pt x="101" y="79"/>
                    <a:pt x="104" y="78"/>
                    <a:pt x="108" y="78"/>
                  </a:cubicBezTo>
                  <a:cubicBezTo>
                    <a:pt x="110" y="79"/>
                    <a:pt x="111" y="79"/>
                    <a:pt x="112" y="81"/>
                  </a:cubicBezTo>
                  <a:cubicBezTo>
                    <a:pt x="113" y="82"/>
                    <a:pt x="112" y="84"/>
                    <a:pt x="111" y="85"/>
                  </a:cubicBezTo>
                  <a:cubicBezTo>
                    <a:pt x="111" y="85"/>
                    <a:pt x="110" y="86"/>
                    <a:pt x="110" y="86"/>
                  </a:cubicBezTo>
                  <a:cubicBezTo>
                    <a:pt x="112" y="87"/>
                    <a:pt x="115" y="87"/>
                    <a:pt x="116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4" y="87"/>
                    <a:pt x="129" y="87"/>
                    <a:pt x="129" y="90"/>
                  </a:cubicBezTo>
                  <a:cubicBezTo>
                    <a:pt x="130" y="94"/>
                    <a:pt x="125" y="96"/>
                    <a:pt x="119" y="98"/>
                  </a:cubicBezTo>
                  <a:cubicBezTo>
                    <a:pt x="118" y="98"/>
                    <a:pt x="117" y="98"/>
                    <a:pt x="116" y="99"/>
                  </a:cubicBezTo>
                  <a:cubicBezTo>
                    <a:pt x="117" y="99"/>
                    <a:pt x="118" y="99"/>
                    <a:pt x="119" y="100"/>
                  </a:cubicBezTo>
                  <a:cubicBezTo>
                    <a:pt x="121" y="101"/>
                    <a:pt x="123" y="101"/>
                    <a:pt x="125" y="102"/>
                  </a:cubicBezTo>
                  <a:cubicBezTo>
                    <a:pt x="128" y="104"/>
                    <a:pt x="127" y="107"/>
                    <a:pt x="126" y="110"/>
                  </a:cubicBezTo>
                  <a:cubicBezTo>
                    <a:pt x="126" y="110"/>
                    <a:pt x="126" y="111"/>
                    <a:pt x="126" y="111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28" y="111"/>
                    <a:pt x="130" y="110"/>
                    <a:pt x="132" y="109"/>
                  </a:cubicBezTo>
                  <a:cubicBezTo>
                    <a:pt x="134" y="107"/>
                    <a:pt x="136" y="107"/>
                    <a:pt x="138" y="106"/>
                  </a:cubicBezTo>
                  <a:cubicBezTo>
                    <a:pt x="139" y="106"/>
                    <a:pt x="141" y="105"/>
                    <a:pt x="143" y="104"/>
                  </a:cubicBezTo>
                  <a:cubicBezTo>
                    <a:pt x="144" y="103"/>
                    <a:pt x="146" y="103"/>
                    <a:pt x="147" y="103"/>
                  </a:cubicBezTo>
                  <a:cubicBezTo>
                    <a:pt x="139" y="103"/>
                    <a:pt x="137" y="97"/>
                    <a:pt x="137" y="91"/>
                  </a:cubicBezTo>
                  <a:cubicBezTo>
                    <a:pt x="137" y="88"/>
                    <a:pt x="148" y="81"/>
                    <a:pt x="153" y="80"/>
                  </a:cubicBezTo>
                  <a:cubicBezTo>
                    <a:pt x="158" y="80"/>
                    <a:pt x="162" y="78"/>
                    <a:pt x="166" y="76"/>
                  </a:cubicBezTo>
                  <a:cubicBezTo>
                    <a:pt x="168" y="75"/>
                    <a:pt x="171" y="75"/>
                    <a:pt x="174" y="74"/>
                  </a:cubicBezTo>
                  <a:cubicBezTo>
                    <a:pt x="174" y="73"/>
                    <a:pt x="174" y="73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0"/>
                    <a:pt x="174" y="70"/>
                    <a:pt x="174" y="69"/>
                  </a:cubicBezTo>
                  <a:cubicBezTo>
                    <a:pt x="175" y="69"/>
                    <a:pt x="176" y="68"/>
                    <a:pt x="176" y="68"/>
                  </a:cubicBezTo>
                  <a:cubicBezTo>
                    <a:pt x="177" y="68"/>
                    <a:pt x="178" y="67"/>
                    <a:pt x="179" y="66"/>
                  </a:cubicBezTo>
                  <a:cubicBezTo>
                    <a:pt x="182" y="63"/>
                    <a:pt x="184" y="62"/>
                    <a:pt x="185" y="62"/>
                  </a:cubicBezTo>
                  <a:cubicBezTo>
                    <a:pt x="186" y="62"/>
                    <a:pt x="187" y="62"/>
                    <a:pt x="188" y="62"/>
                  </a:cubicBezTo>
                  <a:cubicBezTo>
                    <a:pt x="190" y="63"/>
                    <a:pt x="192" y="63"/>
                    <a:pt x="193" y="63"/>
                  </a:cubicBezTo>
                  <a:cubicBezTo>
                    <a:pt x="193" y="62"/>
                    <a:pt x="193" y="62"/>
                    <a:pt x="194" y="61"/>
                  </a:cubicBezTo>
                  <a:cubicBezTo>
                    <a:pt x="194" y="60"/>
                    <a:pt x="195" y="59"/>
                    <a:pt x="195" y="58"/>
                  </a:cubicBezTo>
                  <a:cubicBezTo>
                    <a:pt x="195" y="58"/>
                    <a:pt x="194" y="58"/>
                    <a:pt x="194" y="57"/>
                  </a:cubicBezTo>
                  <a:cubicBezTo>
                    <a:pt x="193" y="56"/>
                    <a:pt x="192" y="55"/>
                    <a:pt x="192" y="53"/>
                  </a:cubicBezTo>
                  <a:cubicBezTo>
                    <a:pt x="193" y="51"/>
                    <a:pt x="194" y="51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3" y="49"/>
                    <a:pt x="193" y="47"/>
                  </a:cubicBezTo>
                  <a:cubicBezTo>
                    <a:pt x="193" y="46"/>
                    <a:pt x="194" y="45"/>
                    <a:pt x="195" y="44"/>
                  </a:cubicBezTo>
                  <a:cubicBezTo>
                    <a:pt x="196" y="44"/>
                    <a:pt x="197" y="43"/>
                    <a:pt x="197" y="43"/>
                  </a:cubicBezTo>
                  <a:cubicBezTo>
                    <a:pt x="196" y="43"/>
                    <a:pt x="195" y="42"/>
                    <a:pt x="194" y="42"/>
                  </a:cubicBezTo>
                  <a:cubicBezTo>
                    <a:pt x="193" y="41"/>
                    <a:pt x="192" y="41"/>
                    <a:pt x="191" y="40"/>
                  </a:cubicBezTo>
                  <a:cubicBezTo>
                    <a:pt x="190" y="40"/>
                    <a:pt x="188" y="39"/>
                    <a:pt x="187" y="39"/>
                  </a:cubicBezTo>
                  <a:cubicBezTo>
                    <a:pt x="185" y="39"/>
                    <a:pt x="183" y="39"/>
                    <a:pt x="182" y="38"/>
                  </a:cubicBezTo>
                  <a:cubicBezTo>
                    <a:pt x="181" y="37"/>
                    <a:pt x="178" y="37"/>
                    <a:pt x="176" y="37"/>
                  </a:cubicBezTo>
                  <a:cubicBezTo>
                    <a:pt x="174" y="37"/>
                    <a:pt x="172" y="37"/>
                    <a:pt x="171" y="35"/>
                  </a:cubicBezTo>
                  <a:cubicBezTo>
                    <a:pt x="171" y="35"/>
                    <a:pt x="170" y="34"/>
                    <a:pt x="170" y="33"/>
                  </a:cubicBezTo>
                  <a:cubicBezTo>
                    <a:pt x="168" y="32"/>
                    <a:pt x="167" y="31"/>
                    <a:pt x="167" y="30"/>
                  </a:cubicBezTo>
                  <a:cubicBezTo>
                    <a:pt x="166" y="30"/>
                    <a:pt x="164" y="30"/>
                    <a:pt x="163" y="31"/>
                  </a:cubicBezTo>
                  <a:cubicBezTo>
                    <a:pt x="161" y="32"/>
                    <a:pt x="158" y="33"/>
                    <a:pt x="155" y="31"/>
                  </a:cubicBezTo>
                  <a:cubicBezTo>
                    <a:pt x="155" y="31"/>
                    <a:pt x="154" y="31"/>
                    <a:pt x="154" y="30"/>
                  </a:cubicBezTo>
                  <a:cubicBezTo>
                    <a:pt x="153" y="30"/>
                    <a:pt x="152" y="29"/>
                    <a:pt x="152" y="29"/>
                  </a:cubicBezTo>
                  <a:cubicBezTo>
                    <a:pt x="150" y="30"/>
                    <a:pt x="146" y="29"/>
                    <a:pt x="145" y="28"/>
                  </a:cubicBezTo>
                  <a:cubicBezTo>
                    <a:pt x="145" y="27"/>
                    <a:pt x="144" y="26"/>
                    <a:pt x="145" y="24"/>
                  </a:cubicBezTo>
                  <a:cubicBezTo>
                    <a:pt x="145" y="23"/>
                    <a:pt x="142" y="19"/>
                    <a:pt x="141" y="18"/>
                  </a:cubicBezTo>
                  <a:cubicBezTo>
                    <a:pt x="141" y="18"/>
                    <a:pt x="140" y="18"/>
                    <a:pt x="139" y="18"/>
                  </a:cubicBezTo>
                  <a:cubicBezTo>
                    <a:pt x="136" y="18"/>
                    <a:pt x="133" y="18"/>
                    <a:pt x="132" y="15"/>
                  </a:cubicBezTo>
                  <a:cubicBezTo>
                    <a:pt x="131" y="14"/>
                    <a:pt x="131" y="14"/>
                    <a:pt x="130" y="13"/>
                  </a:cubicBezTo>
                  <a:cubicBezTo>
                    <a:pt x="129" y="11"/>
                    <a:pt x="128" y="9"/>
                    <a:pt x="129" y="7"/>
                  </a:cubicBezTo>
                  <a:cubicBezTo>
                    <a:pt x="130" y="6"/>
                    <a:pt x="129" y="2"/>
                    <a:pt x="128" y="0"/>
                  </a:cubicBezTo>
                  <a:cubicBezTo>
                    <a:pt x="128" y="0"/>
                    <a:pt x="126" y="0"/>
                    <a:pt x="124" y="0"/>
                  </a:cubicBezTo>
                  <a:cubicBezTo>
                    <a:pt x="123" y="0"/>
                    <a:pt x="121" y="0"/>
                    <a:pt x="121" y="0"/>
                  </a:cubicBezTo>
                  <a:cubicBezTo>
                    <a:pt x="120" y="1"/>
                    <a:pt x="118" y="1"/>
                    <a:pt x="116" y="0"/>
                  </a:cubicBezTo>
                  <a:cubicBezTo>
                    <a:pt x="115" y="0"/>
                    <a:pt x="114" y="0"/>
                    <a:pt x="114" y="0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2" y="2"/>
                    <a:pt x="111" y="3"/>
                    <a:pt x="109" y="3"/>
                  </a:cubicBezTo>
                  <a:cubicBezTo>
                    <a:pt x="109" y="3"/>
                    <a:pt x="108" y="3"/>
                    <a:pt x="107" y="3"/>
                  </a:cubicBezTo>
                  <a:cubicBezTo>
                    <a:pt x="107" y="3"/>
                    <a:pt x="106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3"/>
                    <a:pt x="104" y="3"/>
                    <a:pt x="104" y="2"/>
                  </a:cubicBezTo>
                  <a:cubicBezTo>
                    <a:pt x="104" y="2"/>
                    <a:pt x="104" y="3"/>
                    <a:pt x="10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7" name="Freeform 1205">
              <a:extLst>
                <a:ext uri="{FF2B5EF4-FFF2-40B4-BE49-F238E27FC236}">
                  <a16:creationId xmlns:a16="http://schemas.microsoft.com/office/drawing/2014/main" id="{C2B91C85-BA6D-405F-8E85-A82D46E7D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3134"/>
              <a:ext cx="98" cy="67"/>
            </a:xfrm>
            <a:custGeom>
              <a:avLst/>
              <a:gdLst>
                <a:gd name="T0" fmla="*/ 53 w 102"/>
                <a:gd name="T1" fmla="*/ 0 h 70"/>
                <a:gd name="T2" fmla="*/ 51 w 102"/>
                <a:gd name="T3" fmla="*/ 2 h 70"/>
                <a:gd name="T4" fmla="*/ 45 w 102"/>
                <a:gd name="T5" fmla="*/ 5 h 70"/>
                <a:gd name="T6" fmla="*/ 39 w 102"/>
                <a:gd name="T7" fmla="*/ 7 h 70"/>
                <a:gd name="T8" fmla="*/ 39 w 102"/>
                <a:gd name="T9" fmla="*/ 8 h 70"/>
                <a:gd name="T10" fmla="*/ 38 w 102"/>
                <a:gd name="T11" fmla="*/ 13 h 70"/>
                <a:gd name="T12" fmla="*/ 37 w 102"/>
                <a:gd name="T13" fmla="*/ 15 h 70"/>
                <a:gd name="T14" fmla="*/ 35 w 102"/>
                <a:gd name="T15" fmla="*/ 17 h 70"/>
                <a:gd name="T16" fmla="*/ 27 w 102"/>
                <a:gd name="T17" fmla="*/ 23 h 70"/>
                <a:gd name="T18" fmla="*/ 24 w 102"/>
                <a:gd name="T19" fmla="*/ 30 h 70"/>
                <a:gd name="T20" fmla="*/ 12 w 102"/>
                <a:gd name="T21" fmla="*/ 35 h 70"/>
                <a:gd name="T22" fmla="*/ 10 w 102"/>
                <a:gd name="T23" fmla="*/ 35 h 70"/>
                <a:gd name="T24" fmla="*/ 10 w 102"/>
                <a:gd name="T25" fmla="*/ 35 h 70"/>
                <a:gd name="T26" fmla="*/ 9 w 102"/>
                <a:gd name="T27" fmla="*/ 35 h 70"/>
                <a:gd name="T28" fmla="*/ 8 w 102"/>
                <a:gd name="T29" fmla="*/ 35 h 70"/>
                <a:gd name="T30" fmla="*/ 7 w 102"/>
                <a:gd name="T31" fmla="*/ 35 h 70"/>
                <a:gd name="T32" fmla="*/ 6 w 102"/>
                <a:gd name="T33" fmla="*/ 35 h 70"/>
                <a:gd name="T34" fmla="*/ 4 w 102"/>
                <a:gd name="T35" fmla="*/ 35 h 70"/>
                <a:gd name="T36" fmla="*/ 4 w 102"/>
                <a:gd name="T37" fmla="*/ 35 h 70"/>
                <a:gd name="T38" fmla="*/ 4 w 102"/>
                <a:gd name="T39" fmla="*/ 37 h 70"/>
                <a:gd name="T40" fmla="*/ 4 w 102"/>
                <a:gd name="T41" fmla="*/ 38 h 70"/>
                <a:gd name="T42" fmla="*/ 5 w 102"/>
                <a:gd name="T43" fmla="*/ 40 h 70"/>
                <a:gd name="T44" fmla="*/ 8 w 102"/>
                <a:gd name="T45" fmla="*/ 50 h 70"/>
                <a:gd name="T46" fmla="*/ 0 w 102"/>
                <a:gd name="T47" fmla="*/ 58 h 70"/>
                <a:gd name="T48" fmla="*/ 4 w 102"/>
                <a:gd name="T49" fmla="*/ 64 h 70"/>
                <a:gd name="T50" fmla="*/ 4 w 102"/>
                <a:gd name="T51" fmla="*/ 65 h 70"/>
                <a:gd name="T52" fmla="*/ 4 w 102"/>
                <a:gd name="T53" fmla="*/ 68 h 70"/>
                <a:gd name="T54" fmla="*/ 4 w 102"/>
                <a:gd name="T55" fmla="*/ 68 h 70"/>
                <a:gd name="T56" fmla="*/ 5 w 102"/>
                <a:gd name="T57" fmla="*/ 68 h 70"/>
                <a:gd name="T58" fmla="*/ 7 w 102"/>
                <a:gd name="T59" fmla="*/ 66 h 70"/>
                <a:gd name="T60" fmla="*/ 36 w 102"/>
                <a:gd name="T61" fmla="*/ 65 h 70"/>
                <a:gd name="T62" fmla="*/ 40 w 102"/>
                <a:gd name="T63" fmla="*/ 65 h 70"/>
                <a:gd name="T64" fmla="*/ 51 w 102"/>
                <a:gd name="T65" fmla="*/ 68 h 70"/>
                <a:gd name="T66" fmla="*/ 59 w 102"/>
                <a:gd name="T67" fmla="*/ 68 h 70"/>
                <a:gd name="T68" fmla="*/ 66 w 102"/>
                <a:gd name="T69" fmla="*/ 69 h 70"/>
                <a:gd name="T70" fmla="*/ 71 w 102"/>
                <a:gd name="T71" fmla="*/ 69 h 70"/>
                <a:gd name="T72" fmla="*/ 77 w 102"/>
                <a:gd name="T73" fmla="*/ 69 h 70"/>
                <a:gd name="T74" fmla="*/ 85 w 102"/>
                <a:gd name="T75" fmla="*/ 60 h 70"/>
                <a:gd name="T76" fmla="*/ 87 w 102"/>
                <a:gd name="T77" fmla="*/ 59 h 70"/>
                <a:gd name="T78" fmla="*/ 89 w 102"/>
                <a:gd name="T79" fmla="*/ 59 h 70"/>
                <a:gd name="T80" fmla="*/ 91 w 102"/>
                <a:gd name="T81" fmla="*/ 59 h 70"/>
                <a:gd name="T82" fmla="*/ 90 w 102"/>
                <a:gd name="T83" fmla="*/ 57 h 70"/>
                <a:gd name="T84" fmla="*/ 88 w 102"/>
                <a:gd name="T85" fmla="*/ 51 h 70"/>
                <a:gd name="T86" fmla="*/ 91 w 102"/>
                <a:gd name="T87" fmla="*/ 42 h 70"/>
                <a:gd name="T88" fmla="*/ 97 w 102"/>
                <a:gd name="T89" fmla="*/ 44 h 70"/>
                <a:gd name="T90" fmla="*/ 98 w 102"/>
                <a:gd name="T91" fmla="*/ 37 h 70"/>
                <a:gd name="T92" fmla="*/ 93 w 102"/>
                <a:gd name="T93" fmla="*/ 34 h 70"/>
                <a:gd name="T94" fmla="*/ 86 w 102"/>
                <a:gd name="T95" fmla="*/ 26 h 70"/>
                <a:gd name="T96" fmla="*/ 82 w 102"/>
                <a:gd name="T97" fmla="*/ 16 h 70"/>
                <a:gd name="T98" fmla="*/ 82 w 102"/>
                <a:gd name="T99" fmla="*/ 11 h 70"/>
                <a:gd name="T100" fmla="*/ 82 w 102"/>
                <a:gd name="T101" fmla="*/ 8 h 70"/>
                <a:gd name="T102" fmla="*/ 74 w 102"/>
                <a:gd name="T103" fmla="*/ 5 h 70"/>
                <a:gd name="T104" fmla="*/ 65 w 102"/>
                <a:gd name="T105" fmla="*/ 4 h 70"/>
                <a:gd name="T106" fmla="*/ 54 w 102"/>
                <a:gd name="T107" fmla="*/ 0 h 70"/>
                <a:gd name="T108" fmla="*/ 54 w 102"/>
                <a:gd name="T10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" h="70">
                  <a:moveTo>
                    <a:pt x="54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1"/>
                    <a:pt x="52" y="1"/>
                  </a:cubicBezTo>
                  <a:cubicBezTo>
                    <a:pt x="52" y="1"/>
                    <a:pt x="52" y="2"/>
                    <a:pt x="51" y="2"/>
                  </a:cubicBezTo>
                  <a:cubicBezTo>
                    <a:pt x="50" y="3"/>
                    <a:pt x="49" y="5"/>
                    <a:pt x="47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3" y="5"/>
                    <a:pt x="41" y="5"/>
                    <a:pt x="40" y="6"/>
                  </a:cubicBezTo>
                  <a:cubicBezTo>
                    <a:pt x="40" y="6"/>
                    <a:pt x="40" y="6"/>
                    <a:pt x="39" y="7"/>
                  </a:cubicBezTo>
                  <a:cubicBezTo>
                    <a:pt x="39" y="7"/>
                    <a:pt x="39" y="7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9"/>
                    <a:pt x="38" y="10"/>
                  </a:cubicBezTo>
                  <a:cubicBezTo>
                    <a:pt x="38" y="11"/>
                    <a:pt x="38" y="12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8" y="15"/>
                    <a:pt x="38" y="15"/>
                    <a:pt x="37" y="15"/>
                  </a:cubicBezTo>
                  <a:cubicBezTo>
                    <a:pt x="37" y="16"/>
                    <a:pt x="36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8"/>
                    <a:pt x="33" y="19"/>
                    <a:pt x="32" y="19"/>
                  </a:cubicBezTo>
                  <a:cubicBezTo>
                    <a:pt x="30" y="20"/>
                    <a:pt x="28" y="22"/>
                    <a:pt x="27" y="23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7"/>
                    <a:pt x="27" y="30"/>
                    <a:pt x="24" y="30"/>
                  </a:cubicBezTo>
                  <a:cubicBezTo>
                    <a:pt x="22" y="30"/>
                    <a:pt x="19" y="31"/>
                    <a:pt x="18" y="32"/>
                  </a:cubicBezTo>
                  <a:cubicBezTo>
                    <a:pt x="17" y="34"/>
                    <a:pt x="15" y="35"/>
                    <a:pt x="12" y="35"/>
                  </a:cubicBezTo>
                  <a:cubicBezTo>
                    <a:pt x="11" y="35"/>
                    <a:pt x="11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5"/>
                    <a:pt x="5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6"/>
                  </a:cubicBezTo>
                  <a:cubicBezTo>
                    <a:pt x="4" y="36"/>
                    <a:pt x="4" y="36"/>
                    <a:pt x="4" y="37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5" y="40"/>
                    <a:pt x="5" y="40"/>
                    <a:pt x="5" y="41"/>
                  </a:cubicBezTo>
                  <a:cubicBezTo>
                    <a:pt x="7" y="42"/>
                    <a:pt x="8" y="47"/>
                    <a:pt x="8" y="50"/>
                  </a:cubicBezTo>
                  <a:cubicBezTo>
                    <a:pt x="8" y="52"/>
                    <a:pt x="6" y="53"/>
                    <a:pt x="5" y="54"/>
                  </a:cubicBezTo>
                  <a:cubicBezTo>
                    <a:pt x="4" y="55"/>
                    <a:pt x="1" y="57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9"/>
                    <a:pt x="5" y="61"/>
                    <a:pt x="4" y="64"/>
                  </a:cubicBezTo>
                  <a:cubicBezTo>
                    <a:pt x="4" y="64"/>
                    <a:pt x="4" y="64"/>
                    <a:pt x="4" y="6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4"/>
                    <a:pt x="11" y="62"/>
                    <a:pt x="15" y="62"/>
                  </a:cubicBezTo>
                  <a:cubicBezTo>
                    <a:pt x="28" y="62"/>
                    <a:pt x="34" y="63"/>
                    <a:pt x="36" y="65"/>
                  </a:cubicBezTo>
                  <a:cubicBezTo>
                    <a:pt x="36" y="65"/>
                    <a:pt x="38" y="65"/>
                    <a:pt x="39" y="65"/>
                  </a:cubicBezTo>
                  <a:cubicBezTo>
                    <a:pt x="39" y="65"/>
                    <a:pt x="39" y="65"/>
                    <a:pt x="40" y="65"/>
                  </a:cubicBezTo>
                  <a:cubicBezTo>
                    <a:pt x="42" y="65"/>
                    <a:pt x="44" y="65"/>
                    <a:pt x="46" y="66"/>
                  </a:cubicBezTo>
                  <a:cubicBezTo>
                    <a:pt x="48" y="67"/>
                    <a:pt x="50" y="68"/>
                    <a:pt x="51" y="68"/>
                  </a:cubicBezTo>
                  <a:cubicBezTo>
                    <a:pt x="52" y="66"/>
                    <a:pt x="53" y="66"/>
                    <a:pt x="55" y="67"/>
                  </a:cubicBezTo>
                  <a:cubicBezTo>
                    <a:pt x="56" y="68"/>
                    <a:pt x="58" y="68"/>
                    <a:pt x="59" y="68"/>
                  </a:cubicBezTo>
                  <a:cubicBezTo>
                    <a:pt x="59" y="67"/>
                    <a:pt x="60" y="67"/>
                    <a:pt x="61" y="67"/>
                  </a:cubicBezTo>
                  <a:cubicBezTo>
                    <a:pt x="63" y="67"/>
                    <a:pt x="64" y="68"/>
                    <a:pt x="66" y="69"/>
                  </a:cubicBezTo>
                  <a:cubicBezTo>
                    <a:pt x="66" y="69"/>
                    <a:pt x="66" y="70"/>
                    <a:pt x="67" y="70"/>
                  </a:cubicBezTo>
                  <a:cubicBezTo>
                    <a:pt x="68" y="69"/>
                    <a:pt x="70" y="69"/>
                    <a:pt x="71" y="69"/>
                  </a:cubicBezTo>
                  <a:cubicBezTo>
                    <a:pt x="73" y="69"/>
                    <a:pt x="75" y="69"/>
                    <a:pt x="77" y="70"/>
                  </a:cubicBezTo>
                  <a:cubicBezTo>
                    <a:pt x="77" y="70"/>
                    <a:pt x="77" y="69"/>
                    <a:pt x="77" y="69"/>
                  </a:cubicBezTo>
                  <a:cubicBezTo>
                    <a:pt x="77" y="67"/>
                    <a:pt x="80" y="64"/>
                    <a:pt x="85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6" y="60"/>
                    <a:pt x="87" y="60"/>
                    <a:pt x="87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90" y="59"/>
                    <a:pt x="90" y="59"/>
                    <a:pt x="91" y="59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0" y="58"/>
                    <a:pt x="90" y="58"/>
                    <a:pt x="90" y="57"/>
                  </a:cubicBezTo>
                  <a:cubicBezTo>
                    <a:pt x="90" y="57"/>
                    <a:pt x="90" y="56"/>
                    <a:pt x="90" y="56"/>
                  </a:cubicBezTo>
                  <a:cubicBezTo>
                    <a:pt x="89" y="54"/>
                    <a:pt x="89" y="53"/>
                    <a:pt x="88" y="51"/>
                  </a:cubicBezTo>
                  <a:cubicBezTo>
                    <a:pt x="87" y="48"/>
                    <a:pt x="87" y="46"/>
                    <a:pt x="88" y="44"/>
                  </a:cubicBezTo>
                  <a:cubicBezTo>
                    <a:pt x="89" y="43"/>
                    <a:pt x="90" y="42"/>
                    <a:pt x="91" y="42"/>
                  </a:cubicBezTo>
                  <a:cubicBezTo>
                    <a:pt x="92" y="42"/>
                    <a:pt x="93" y="43"/>
                    <a:pt x="95" y="44"/>
                  </a:cubicBezTo>
                  <a:cubicBezTo>
                    <a:pt x="95" y="44"/>
                    <a:pt x="97" y="44"/>
                    <a:pt x="97" y="44"/>
                  </a:cubicBezTo>
                  <a:cubicBezTo>
                    <a:pt x="101" y="42"/>
                    <a:pt x="102" y="41"/>
                    <a:pt x="102" y="41"/>
                  </a:cubicBezTo>
                  <a:cubicBezTo>
                    <a:pt x="101" y="40"/>
                    <a:pt x="99" y="38"/>
                    <a:pt x="98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7"/>
                    <a:pt x="94" y="35"/>
                    <a:pt x="93" y="34"/>
                  </a:cubicBezTo>
                  <a:cubicBezTo>
                    <a:pt x="92" y="33"/>
                    <a:pt x="91" y="31"/>
                    <a:pt x="90" y="31"/>
                  </a:cubicBezTo>
                  <a:cubicBezTo>
                    <a:pt x="88" y="30"/>
                    <a:pt x="87" y="28"/>
                    <a:pt x="86" y="26"/>
                  </a:cubicBezTo>
                  <a:cubicBezTo>
                    <a:pt x="86" y="25"/>
                    <a:pt x="85" y="24"/>
                    <a:pt x="85" y="24"/>
                  </a:cubicBezTo>
                  <a:cubicBezTo>
                    <a:pt x="82" y="22"/>
                    <a:pt x="82" y="18"/>
                    <a:pt x="82" y="16"/>
                  </a:cubicBezTo>
                  <a:cubicBezTo>
                    <a:pt x="82" y="16"/>
                    <a:pt x="82" y="15"/>
                    <a:pt x="82" y="14"/>
                  </a:cubicBezTo>
                  <a:cubicBezTo>
                    <a:pt x="82" y="13"/>
                    <a:pt x="82" y="12"/>
                    <a:pt x="82" y="11"/>
                  </a:cubicBezTo>
                  <a:cubicBezTo>
                    <a:pt x="82" y="10"/>
                    <a:pt x="82" y="8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0" y="7"/>
                    <a:pt x="77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2" y="6"/>
                    <a:pt x="70" y="7"/>
                    <a:pt x="69" y="7"/>
                  </a:cubicBezTo>
                  <a:cubicBezTo>
                    <a:pt x="68" y="7"/>
                    <a:pt x="66" y="6"/>
                    <a:pt x="65" y="4"/>
                  </a:cubicBezTo>
                  <a:cubicBezTo>
                    <a:pt x="64" y="2"/>
                    <a:pt x="63" y="2"/>
                    <a:pt x="62" y="2"/>
                  </a:cubicBezTo>
                  <a:cubicBezTo>
                    <a:pt x="58" y="3"/>
                    <a:pt x="55" y="1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8" name="Freeform 1206">
              <a:extLst>
                <a:ext uri="{FF2B5EF4-FFF2-40B4-BE49-F238E27FC236}">
                  <a16:creationId xmlns:a16="http://schemas.microsoft.com/office/drawing/2014/main" id="{4B8F0DC3-92EC-4607-B27A-93E80E305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" y="3105"/>
              <a:ext cx="75" cy="33"/>
            </a:xfrm>
            <a:custGeom>
              <a:avLst/>
              <a:gdLst>
                <a:gd name="T0" fmla="*/ 66 w 78"/>
                <a:gd name="T1" fmla="*/ 32 h 34"/>
                <a:gd name="T2" fmla="*/ 69 w 78"/>
                <a:gd name="T3" fmla="*/ 31 h 34"/>
                <a:gd name="T4" fmla="*/ 73 w 78"/>
                <a:gd name="T5" fmla="*/ 31 h 34"/>
                <a:gd name="T6" fmla="*/ 76 w 78"/>
                <a:gd name="T7" fmla="*/ 28 h 34"/>
                <a:gd name="T8" fmla="*/ 78 w 78"/>
                <a:gd name="T9" fmla="*/ 27 h 34"/>
                <a:gd name="T10" fmla="*/ 78 w 78"/>
                <a:gd name="T11" fmla="*/ 26 h 34"/>
                <a:gd name="T12" fmla="*/ 73 w 78"/>
                <a:gd name="T13" fmla="*/ 14 h 34"/>
                <a:gd name="T14" fmla="*/ 71 w 78"/>
                <a:gd name="T15" fmla="*/ 8 h 34"/>
                <a:gd name="T16" fmla="*/ 70 w 78"/>
                <a:gd name="T17" fmla="*/ 7 h 34"/>
                <a:gd name="T18" fmla="*/ 61 w 78"/>
                <a:gd name="T19" fmla="*/ 6 h 34"/>
                <a:gd name="T20" fmla="*/ 49 w 78"/>
                <a:gd name="T21" fmla="*/ 0 h 34"/>
                <a:gd name="T22" fmla="*/ 46 w 78"/>
                <a:gd name="T23" fmla="*/ 0 h 34"/>
                <a:gd name="T24" fmla="*/ 44 w 78"/>
                <a:gd name="T25" fmla="*/ 0 h 34"/>
                <a:gd name="T26" fmla="*/ 42 w 78"/>
                <a:gd name="T27" fmla="*/ 0 h 34"/>
                <a:gd name="T28" fmla="*/ 40 w 78"/>
                <a:gd name="T29" fmla="*/ 0 h 34"/>
                <a:gd name="T30" fmla="*/ 38 w 78"/>
                <a:gd name="T31" fmla="*/ 4 h 34"/>
                <a:gd name="T32" fmla="*/ 30 w 78"/>
                <a:gd name="T33" fmla="*/ 16 h 34"/>
                <a:gd name="T34" fmla="*/ 27 w 78"/>
                <a:gd name="T35" fmla="*/ 16 h 34"/>
                <a:gd name="T36" fmla="*/ 16 w 78"/>
                <a:gd name="T37" fmla="*/ 3 h 34"/>
                <a:gd name="T38" fmla="*/ 7 w 78"/>
                <a:gd name="T39" fmla="*/ 9 h 34"/>
                <a:gd name="T40" fmla="*/ 3 w 78"/>
                <a:gd name="T41" fmla="*/ 17 h 34"/>
                <a:gd name="T42" fmla="*/ 2 w 78"/>
                <a:gd name="T43" fmla="*/ 25 h 34"/>
                <a:gd name="T44" fmla="*/ 4 w 78"/>
                <a:gd name="T45" fmla="*/ 25 h 34"/>
                <a:gd name="T46" fmla="*/ 6 w 78"/>
                <a:gd name="T47" fmla="*/ 24 h 34"/>
                <a:gd name="T48" fmla="*/ 7 w 78"/>
                <a:gd name="T49" fmla="*/ 24 h 34"/>
                <a:gd name="T50" fmla="*/ 14 w 78"/>
                <a:gd name="T51" fmla="*/ 22 h 34"/>
                <a:gd name="T52" fmla="*/ 26 w 78"/>
                <a:gd name="T53" fmla="*/ 23 h 34"/>
                <a:gd name="T54" fmla="*/ 39 w 78"/>
                <a:gd name="T55" fmla="*/ 23 h 34"/>
                <a:gd name="T56" fmla="*/ 46 w 78"/>
                <a:gd name="T57" fmla="*/ 25 h 34"/>
                <a:gd name="T58" fmla="*/ 47 w 78"/>
                <a:gd name="T59" fmla="*/ 25 h 34"/>
                <a:gd name="T60" fmla="*/ 61 w 78"/>
                <a:gd name="T61" fmla="*/ 33 h 34"/>
                <a:gd name="T62" fmla="*/ 62 w 78"/>
                <a:gd name="T63" fmla="*/ 34 h 34"/>
                <a:gd name="T64" fmla="*/ 64 w 78"/>
                <a:gd name="T6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34">
                  <a:moveTo>
                    <a:pt x="64" y="33"/>
                  </a:moveTo>
                  <a:cubicBezTo>
                    <a:pt x="64" y="32"/>
                    <a:pt x="65" y="32"/>
                    <a:pt x="66" y="32"/>
                  </a:cubicBezTo>
                  <a:cubicBezTo>
                    <a:pt x="67" y="31"/>
                    <a:pt x="68" y="31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2" y="31"/>
                    <a:pt x="72" y="31"/>
                    <a:pt x="73" y="31"/>
                  </a:cubicBezTo>
                  <a:cubicBezTo>
                    <a:pt x="73" y="31"/>
                    <a:pt x="73" y="31"/>
                    <a:pt x="74" y="30"/>
                  </a:cubicBezTo>
                  <a:cubicBezTo>
                    <a:pt x="74" y="29"/>
                    <a:pt x="75" y="28"/>
                    <a:pt x="76" y="28"/>
                  </a:cubicBezTo>
                  <a:cubicBezTo>
                    <a:pt x="76" y="27"/>
                    <a:pt x="77" y="27"/>
                    <a:pt x="77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8" y="27"/>
                    <a:pt x="78" y="27"/>
                    <a:pt x="78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24"/>
                    <a:pt x="77" y="23"/>
                    <a:pt x="77" y="22"/>
                  </a:cubicBezTo>
                  <a:cubicBezTo>
                    <a:pt x="73" y="19"/>
                    <a:pt x="72" y="16"/>
                    <a:pt x="73" y="14"/>
                  </a:cubicBezTo>
                  <a:cubicBezTo>
                    <a:pt x="73" y="13"/>
                    <a:pt x="74" y="11"/>
                    <a:pt x="72" y="10"/>
                  </a:cubicBezTo>
                  <a:cubicBezTo>
                    <a:pt x="72" y="9"/>
                    <a:pt x="71" y="9"/>
                    <a:pt x="71" y="8"/>
                  </a:cubicBezTo>
                  <a:cubicBezTo>
                    <a:pt x="71" y="8"/>
                    <a:pt x="71" y="8"/>
                    <a:pt x="70" y="8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6" y="7"/>
                    <a:pt x="63" y="7"/>
                    <a:pt x="62" y="6"/>
                  </a:cubicBezTo>
                  <a:cubicBezTo>
                    <a:pt x="62" y="6"/>
                    <a:pt x="61" y="6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59" y="7"/>
                    <a:pt x="55" y="5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9" y="0"/>
                    <a:pt x="38" y="0"/>
                  </a:cubicBezTo>
                  <a:cubicBezTo>
                    <a:pt x="37" y="1"/>
                    <a:pt x="38" y="2"/>
                    <a:pt x="38" y="4"/>
                  </a:cubicBezTo>
                  <a:cubicBezTo>
                    <a:pt x="38" y="6"/>
                    <a:pt x="38" y="7"/>
                    <a:pt x="38" y="9"/>
                  </a:cubicBezTo>
                  <a:cubicBezTo>
                    <a:pt x="38" y="14"/>
                    <a:pt x="35" y="16"/>
                    <a:pt x="30" y="16"/>
                  </a:cubicBezTo>
                  <a:cubicBezTo>
                    <a:pt x="29" y="16"/>
                    <a:pt x="29" y="16"/>
                    <a:pt x="28" y="16"/>
                  </a:cubicBezTo>
                  <a:cubicBezTo>
                    <a:pt x="28" y="16"/>
                    <a:pt x="27" y="16"/>
                    <a:pt x="27" y="16"/>
                  </a:cubicBezTo>
                  <a:cubicBezTo>
                    <a:pt x="24" y="16"/>
                    <a:pt x="21" y="11"/>
                    <a:pt x="17" y="5"/>
                  </a:cubicBezTo>
                  <a:cubicBezTo>
                    <a:pt x="16" y="5"/>
                    <a:pt x="16" y="4"/>
                    <a:pt x="16" y="3"/>
                  </a:cubicBezTo>
                  <a:cubicBezTo>
                    <a:pt x="15" y="4"/>
                    <a:pt x="12" y="5"/>
                    <a:pt x="10" y="7"/>
                  </a:cubicBezTo>
                  <a:cubicBezTo>
                    <a:pt x="9" y="7"/>
                    <a:pt x="8" y="8"/>
                    <a:pt x="7" y="9"/>
                  </a:cubicBezTo>
                  <a:cubicBezTo>
                    <a:pt x="6" y="9"/>
                    <a:pt x="6" y="10"/>
                    <a:pt x="5" y="12"/>
                  </a:cubicBezTo>
                  <a:cubicBezTo>
                    <a:pt x="5" y="14"/>
                    <a:pt x="5" y="16"/>
                    <a:pt x="3" y="17"/>
                  </a:cubicBezTo>
                  <a:cubicBezTo>
                    <a:pt x="1" y="19"/>
                    <a:pt x="0" y="21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10" y="22"/>
                    <a:pt x="12" y="22"/>
                    <a:pt x="14" y="22"/>
                  </a:cubicBezTo>
                  <a:cubicBezTo>
                    <a:pt x="17" y="22"/>
                    <a:pt x="20" y="22"/>
                    <a:pt x="22" y="22"/>
                  </a:cubicBezTo>
                  <a:cubicBezTo>
                    <a:pt x="24" y="23"/>
                    <a:pt x="25" y="23"/>
                    <a:pt x="26" y="23"/>
                  </a:cubicBezTo>
                  <a:cubicBezTo>
                    <a:pt x="27" y="23"/>
                    <a:pt x="28" y="23"/>
                    <a:pt x="29" y="23"/>
                  </a:cubicBezTo>
                  <a:cubicBezTo>
                    <a:pt x="33" y="23"/>
                    <a:pt x="37" y="24"/>
                    <a:pt x="39" y="23"/>
                  </a:cubicBezTo>
                  <a:cubicBezTo>
                    <a:pt x="40" y="23"/>
                    <a:pt x="41" y="23"/>
                    <a:pt x="41" y="23"/>
                  </a:cubicBezTo>
                  <a:cubicBezTo>
                    <a:pt x="44" y="23"/>
                    <a:pt x="45" y="24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7" y="25"/>
                    <a:pt x="47" y="25"/>
                  </a:cubicBezTo>
                  <a:cubicBezTo>
                    <a:pt x="51" y="25"/>
                    <a:pt x="56" y="29"/>
                    <a:pt x="58" y="31"/>
                  </a:cubicBezTo>
                  <a:cubicBezTo>
                    <a:pt x="59" y="32"/>
                    <a:pt x="60" y="32"/>
                    <a:pt x="61" y="33"/>
                  </a:cubicBezTo>
                  <a:cubicBezTo>
                    <a:pt x="61" y="33"/>
                    <a:pt x="61" y="33"/>
                    <a:pt x="61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3" y="34"/>
                    <a:pt x="63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9" name="Freeform 1207">
              <a:extLst>
                <a:ext uri="{FF2B5EF4-FFF2-40B4-BE49-F238E27FC236}">
                  <a16:creationId xmlns:a16="http://schemas.microsoft.com/office/drawing/2014/main" id="{EAF177DF-6247-4F10-AC28-47794D56D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3130"/>
              <a:ext cx="57" cy="34"/>
            </a:xfrm>
            <a:custGeom>
              <a:avLst/>
              <a:gdLst>
                <a:gd name="T0" fmla="*/ 26 w 59"/>
                <a:gd name="T1" fmla="*/ 32 h 36"/>
                <a:gd name="T2" fmla="*/ 27 w 59"/>
                <a:gd name="T3" fmla="*/ 33 h 36"/>
                <a:gd name="T4" fmla="*/ 28 w 59"/>
                <a:gd name="T5" fmla="*/ 34 h 36"/>
                <a:gd name="T6" fmla="*/ 29 w 59"/>
                <a:gd name="T7" fmla="*/ 34 h 36"/>
                <a:gd name="T8" fmla="*/ 29 w 59"/>
                <a:gd name="T9" fmla="*/ 35 h 36"/>
                <a:gd name="T10" fmla="*/ 30 w 59"/>
                <a:gd name="T11" fmla="*/ 35 h 36"/>
                <a:gd name="T12" fmla="*/ 32 w 59"/>
                <a:gd name="T13" fmla="*/ 35 h 36"/>
                <a:gd name="T14" fmla="*/ 33 w 59"/>
                <a:gd name="T15" fmla="*/ 35 h 36"/>
                <a:gd name="T16" fmla="*/ 34 w 59"/>
                <a:gd name="T17" fmla="*/ 35 h 36"/>
                <a:gd name="T18" fmla="*/ 35 w 59"/>
                <a:gd name="T19" fmla="*/ 35 h 36"/>
                <a:gd name="T20" fmla="*/ 36 w 59"/>
                <a:gd name="T21" fmla="*/ 35 h 36"/>
                <a:gd name="T22" fmla="*/ 36 w 59"/>
                <a:gd name="T23" fmla="*/ 35 h 36"/>
                <a:gd name="T24" fmla="*/ 40 w 59"/>
                <a:gd name="T25" fmla="*/ 33 h 36"/>
                <a:gd name="T26" fmla="*/ 48 w 59"/>
                <a:gd name="T27" fmla="*/ 28 h 36"/>
                <a:gd name="T28" fmla="*/ 54 w 59"/>
                <a:gd name="T29" fmla="*/ 20 h 36"/>
                <a:gd name="T30" fmla="*/ 56 w 59"/>
                <a:gd name="T31" fmla="*/ 19 h 36"/>
                <a:gd name="T32" fmla="*/ 59 w 59"/>
                <a:gd name="T33" fmla="*/ 15 h 36"/>
                <a:gd name="T34" fmla="*/ 59 w 59"/>
                <a:gd name="T35" fmla="*/ 12 h 36"/>
                <a:gd name="T36" fmla="*/ 58 w 59"/>
                <a:gd name="T37" fmla="*/ 11 h 36"/>
                <a:gd name="T38" fmla="*/ 55 w 59"/>
                <a:gd name="T39" fmla="*/ 9 h 36"/>
                <a:gd name="T40" fmla="*/ 45 w 59"/>
                <a:gd name="T41" fmla="*/ 3 h 36"/>
                <a:gd name="T42" fmla="*/ 45 w 59"/>
                <a:gd name="T43" fmla="*/ 3 h 36"/>
                <a:gd name="T44" fmla="*/ 42 w 59"/>
                <a:gd name="T45" fmla="*/ 1 h 36"/>
                <a:gd name="T46" fmla="*/ 41 w 59"/>
                <a:gd name="T47" fmla="*/ 1 h 36"/>
                <a:gd name="T48" fmla="*/ 40 w 59"/>
                <a:gd name="T49" fmla="*/ 1 h 36"/>
                <a:gd name="T50" fmla="*/ 28 w 59"/>
                <a:gd name="T51" fmla="*/ 1 h 36"/>
                <a:gd name="T52" fmla="*/ 13 w 59"/>
                <a:gd name="T53" fmla="*/ 0 h 36"/>
                <a:gd name="T54" fmla="*/ 8 w 59"/>
                <a:gd name="T55" fmla="*/ 1 h 36"/>
                <a:gd name="T56" fmla="*/ 6 w 59"/>
                <a:gd name="T57" fmla="*/ 2 h 36"/>
                <a:gd name="T58" fmla="*/ 3 w 59"/>
                <a:gd name="T59" fmla="*/ 3 h 36"/>
                <a:gd name="T60" fmla="*/ 2 w 59"/>
                <a:gd name="T61" fmla="*/ 3 h 36"/>
                <a:gd name="T62" fmla="*/ 3 w 59"/>
                <a:gd name="T63" fmla="*/ 14 h 36"/>
                <a:gd name="T64" fmla="*/ 11 w 59"/>
                <a:gd name="T65" fmla="*/ 18 h 36"/>
                <a:gd name="T66" fmla="*/ 21 w 59"/>
                <a:gd name="T67" fmla="*/ 23 h 36"/>
                <a:gd name="T68" fmla="*/ 20 w 59"/>
                <a:gd name="T6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36">
                  <a:moveTo>
                    <a:pt x="20" y="30"/>
                  </a:moveTo>
                  <a:cubicBezTo>
                    <a:pt x="22" y="30"/>
                    <a:pt x="24" y="31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8" y="33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9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7" y="36"/>
                    <a:pt x="38" y="35"/>
                    <a:pt x="40" y="33"/>
                  </a:cubicBezTo>
                  <a:cubicBezTo>
                    <a:pt x="42" y="31"/>
                    <a:pt x="46" y="30"/>
                    <a:pt x="48" y="30"/>
                  </a:cubicBezTo>
                  <a:cubicBezTo>
                    <a:pt x="48" y="30"/>
                    <a:pt x="48" y="29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cubicBezTo>
                    <a:pt x="49" y="24"/>
                    <a:pt x="52" y="21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20"/>
                    <a:pt x="56" y="19"/>
                    <a:pt x="56" y="19"/>
                  </a:cubicBezTo>
                  <a:cubicBezTo>
                    <a:pt x="57" y="18"/>
                    <a:pt x="57" y="17"/>
                    <a:pt x="59" y="17"/>
                  </a:cubicBezTo>
                  <a:cubicBezTo>
                    <a:pt x="59" y="16"/>
                    <a:pt x="59" y="16"/>
                    <a:pt x="59" y="15"/>
                  </a:cubicBezTo>
                  <a:cubicBezTo>
                    <a:pt x="59" y="14"/>
                    <a:pt x="59" y="13"/>
                    <a:pt x="59" y="13"/>
                  </a:cubicBezTo>
                  <a:cubicBezTo>
                    <a:pt x="59" y="13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8" y="11"/>
                    <a:pt x="57" y="10"/>
                  </a:cubicBezTo>
                  <a:cubicBezTo>
                    <a:pt x="56" y="10"/>
                    <a:pt x="56" y="9"/>
                    <a:pt x="55" y="9"/>
                  </a:cubicBezTo>
                  <a:cubicBezTo>
                    <a:pt x="51" y="5"/>
                    <a:pt x="48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3" y="3"/>
                    <a:pt x="42" y="2"/>
                  </a:cubicBezTo>
                  <a:cubicBezTo>
                    <a:pt x="42" y="2"/>
                    <a:pt x="42" y="2"/>
                    <a:pt x="42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8" y="1"/>
                    <a:pt x="36" y="2"/>
                    <a:pt x="34" y="2"/>
                  </a:cubicBezTo>
                  <a:cubicBezTo>
                    <a:pt x="32" y="2"/>
                    <a:pt x="30" y="1"/>
                    <a:pt x="28" y="1"/>
                  </a:cubicBezTo>
                  <a:cubicBezTo>
                    <a:pt x="25" y="1"/>
                    <a:pt x="24" y="1"/>
                    <a:pt x="21" y="0"/>
                  </a:cubicBezTo>
                  <a:cubicBezTo>
                    <a:pt x="18" y="0"/>
                    <a:pt x="16" y="0"/>
                    <a:pt x="13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7"/>
                    <a:pt x="3" y="11"/>
                    <a:pt x="0" y="14"/>
                  </a:cubicBezTo>
                  <a:cubicBezTo>
                    <a:pt x="1" y="14"/>
                    <a:pt x="2" y="14"/>
                    <a:pt x="3" y="14"/>
                  </a:cubicBezTo>
                  <a:cubicBezTo>
                    <a:pt x="4" y="14"/>
                    <a:pt x="6" y="14"/>
                    <a:pt x="7" y="16"/>
                  </a:cubicBezTo>
                  <a:cubicBezTo>
                    <a:pt x="8" y="17"/>
                    <a:pt x="10" y="18"/>
                    <a:pt x="11" y="18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6" y="18"/>
                    <a:pt x="21" y="20"/>
                    <a:pt x="21" y="23"/>
                  </a:cubicBezTo>
                  <a:cubicBezTo>
                    <a:pt x="21" y="24"/>
                    <a:pt x="21" y="25"/>
                    <a:pt x="20" y="26"/>
                  </a:cubicBezTo>
                  <a:cubicBezTo>
                    <a:pt x="20" y="27"/>
                    <a:pt x="20" y="29"/>
                    <a:pt x="2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0" name="Freeform 1208">
              <a:extLst>
                <a:ext uri="{FF2B5EF4-FFF2-40B4-BE49-F238E27FC236}">
                  <a16:creationId xmlns:a16="http://schemas.microsoft.com/office/drawing/2014/main" id="{3F71ABF2-596A-4C22-BE23-E792F29C7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" y="3258"/>
              <a:ext cx="42" cy="22"/>
            </a:xfrm>
            <a:custGeom>
              <a:avLst/>
              <a:gdLst>
                <a:gd name="T0" fmla="*/ 9 w 44"/>
                <a:gd name="T1" fmla="*/ 22 h 22"/>
                <a:gd name="T2" fmla="*/ 11 w 44"/>
                <a:gd name="T3" fmla="*/ 22 h 22"/>
                <a:gd name="T4" fmla="*/ 12 w 44"/>
                <a:gd name="T5" fmla="*/ 22 h 22"/>
                <a:gd name="T6" fmla="*/ 14 w 44"/>
                <a:gd name="T7" fmla="*/ 22 h 22"/>
                <a:gd name="T8" fmla="*/ 14 w 44"/>
                <a:gd name="T9" fmla="*/ 22 h 22"/>
                <a:gd name="T10" fmla="*/ 15 w 44"/>
                <a:gd name="T11" fmla="*/ 22 h 22"/>
                <a:gd name="T12" fmla="*/ 16 w 44"/>
                <a:gd name="T13" fmla="*/ 22 h 22"/>
                <a:gd name="T14" fmla="*/ 17 w 44"/>
                <a:gd name="T15" fmla="*/ 22 h 22"/>
                <a:gd name="T16" fmla="*/ 19 w 44"/>
                <a:gd name="T17" fmla="*/ 18 h 22"/>
                <a:gd name="T18" fmla="*/ 21 w 44"/>
                <a:gd name="T19" fmla="*/ 14 h 22"/>
                <a:gd name="T20" fmla="*/ 22 w 44"/>
                <a:gd name="T21" fmla="*/ 14 h 22"/>
                <a:gd name="T22" fmla="*/ 23 w 44"/>
                <a:gd name="T23" fmla="*/ 14 h 22"/>
                <a:gd name="T24" fmla="*/ 27 w 44"/>
                <a:gd name="T25" fmla="*/ 18 h 22"/>
                <a:gd name="T26" fmla="*/ 30 w 44"/>
                <a:gd name="T27" fmla="*/ 22 h 22"/>
                <a:gd name="T28" fmla="*/ 30 w 44"/>
                <a:gd name="T29" fmla="*/ 20 h 22"/>
                <a:gd name="T30" fmla="*/ 35 w 44"/>
                <a:gd name="T31" fmla="*/ 15 h 22"/>
                <a:gd name="T32" fmla="*/ 36 w 44"/>
                <a:gd name="T33" fmla="*/ 15 h 22"/>
                <a:gd name="T34" fmla="*/ 39 w 44"/>
                <a:gd name="T35" fmla="*/ 16 h 22"/>
                <a:gd name="T36" fmla="*/ 44 w 44"/>
                <a:gd name="T37" fmla="*/ 13 h 22"/>
                <a:gd name="T38" fmla="*/ 44 w 44"/>
                <a:gd name="T39" fmla="*/ 13 h 22"/>
                <a:gd name="T40" fmla="*/ 44 w 44"/>
                <a:gd name="T41" fmla="*/ 12 h 22"/>
                <a:gd name="T42" fmla="*/ 44 w 44"/>
                <a:gd name="T43" fmla="*/ 12 h 22"/>
                <a:gd name="T44" fmla="*/ 44 w 44"/>
                <a:gd name="T45" fmla="*/ 12 h 22"/>
                <a:gd name="T46" fmla="*/ 44 w 44"/>
                <a:gd name="T47" fmla="*/ 11 h 22"/>
                <a:gd name="T48" fmla="*/ 44 w 44"/>
                <a:gd name="T49" fmla="*/ 11 h 22"/>
                <a:gd name="T50" fmla="*/ 44 w 44"/>
                <a:gd name="T51" fmla="*/ 11 h 22"/>
                <a:gd name="T52" fmla="*/ 43 w 44"/>
                <a:gd name="T53" fmla="*/ 11 h 22"/>
                <a:gd name="T54" fmla="*/ 43 w 44"/>
                <a:gd name="T55" fmla="*/ 11 h 22"/>
                <a:gd name="T56" fmla="*/ 42 w 44"/>
                <a:gd name="T57" fmla="*/ 11 h 22"/>
                <a:gd name="T58" fmla="*/ 37 w 44"/>
                <a:gd name="T59" fmla="*/ 9 h 22"/>
                <a:gd name="T60" fmla="*/ 36 w 44"/>
                <a:gd name="T61" fmla="*/ 9 h 22"/>
                <a:gd name="T62" fmla="*/ 36 w 44"/>
                <a:gd name="T63" fmla="*/ 9 h 22"/>
                <a:gd name="T64" fmla="*/ 36 w 44"/>
                <a:gd name="T65" fmla="*/ 8 h 22"/>
                <a:gd name="T66" fmla="*/ 35 w 44"/>
                <a:gd name="T67" fmla="*/ 8 h 22"/>
                <a:gd name="T68" fmla="*/ 35 w 44"/>
                <a:gd name="T69" fmla="*/ 7 h 22"/>
                <a:gd name="T70" fmla="*/ 35 w 44"/>
                <a:gd name="T71" fmla="*/ 6 h 22"/>
                <a:gd name="T72" fmla="*/ 35 w 44"/>
                <a:gd name="T73" fmla="*/ 6 h 22"/>
                <a:gd name="T74" fmla="*/ 35 w 44"/>
                <a:gd name="T75" fmla="*/ 4 h 22"/>
                <a:gd name="T76" fmla="*/ 35 w 44"/>
                <a:gd name="T77" fmla="*/ 4 h 22"/>
                <a:gd name="T78" fmla="*/ 35 w 44"/>
                <a:gd name="T79" fmla="*/ 3 h 22"/>
                <a:gd name="T80" fmla="*/ 35 w 44"/>
                <a:gd name="T81" fmla="*/ 3 h 22"/>
                <a:gd name="T82" fmla="*/ 35 w 44"/>
                <a:gd name="T83" fmla="*/ 2 h 22"/>
                <a:gd name="T84" fmla="*/ 32 w 44"/>
                <a:gd name="T85" fmla="*/ 1 h 22"/>
                <a:gd name="T86" fmla="*/ 32 w 44"/>
                <a:gd name="T87" fmla="*/ 1 h 22"/>
                <a:gd name="T88" fmla="*/ 30 w 44"/>
                <a:gd name="T89" fmla="*/ 1 h 22"/>
                <a:gd name="T90" fmla="*/ 24 w 44"/>
                <a:gd name="T91" fmla="*/ 1 h 22"/>
                <a:gd name="T92" fmla="*/ 18 w 44"/>
                <a:gd name="T93" fmla="*/ 2 h 22"/>
                <a:gd name="T94" fmla="*/ 15 w 44"/>
                <a:gd name="T95" fmla="*/ 1 h 22"/>
                <a:gd name="T96" fmla="*/ 14 w 44"/>
                <a:gd name="T97" fmla="*/ 1 h 22"/>
                <a:gd name="T98" fmla="*/ 13 w 44"/>
                <a:gd name="T99" fmla="*/ 3 h 22"/>
                <a:gd name="T100" fmla="*/ 12 w 44"/>
                <a:gd name="T101" fmla="*/ 3 h 22"/>
                <a:gd name="T102" fmla="*/ 8 w 44"/>
                <a:gd name="T103" fmla="*/ 6 h 22"/>
                <a:gd name="T104" fmla="*/ 4 w 44"/>
                <a:gd name="T105" fmla="*/ 10 h 22"/>
                <a:gd name="T106" fmla="*/ 1 w 44"/>
                <a:gd name="T107" fmla="*/ 15 h 22"/>
                <a:gd name="T108" fmla="*/ 0 w 44"/>
                <a:gd name="T109" fmla="*/ 15 h 22"/>
                <a:gd name="T110" fmla="*/ 3 w 44"/>
                <a:gd name="T111" fmla="*/ 15 h 22"/>
                <a:gd name="T112" fmla="*/ 7 w 44"/>
                <a:gd name="T113" fmla="*/ 19 h 22"/>
                <a:gd name="T114" fmla="*/ 8 w 44"/>
                <a:gd name="T115" fmla="*/ 20 h 22"/>
                <a:gd name="T116" fmla="*/ 9 w 44"/>
                <a:gd name="T117" fmla="*/ 21 h 22"/>
                <a:gd name="T118" fmla="*/ 9 w 44"/>
                <a:gd name="T119" fmla="*/ 21 h 22"/>
                <a:gd name="T120" fmla="*/ 9 w 44"/>
                <a:gd name="T121" fmla="*/ 22 h 22"/>
                <a:gd name="T122" fmla="*/ 9 w 44"/>
                <a:gd name="T123" fmla="*/ 22 h 22"/>
                <a:gd name="T124" fmla="*/ 9 w 44"/>
                <a:gd name="T1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22">
                  <a:moveTo>
                    <a:pt x="9" y="22"/>
                  </a:moveTo>
                  <a:cubicBezTo>
                    <a:pt x="10" y="22"/>
                    <a:pt x="11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2"/>
                    <a:pt x="13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9" y="19"/>
                    <a:pt x="19" y="18"/>
                  </a:cubicBezTo>
                  <a:cubicBezTo>
                    <a:pt x="20" y="16"/>
                    <a:pt x="21" y="15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5"/>
                    <a:pt x="27" y="18"/>
                  </a:cubicBezTo>
                  <a:cubicBezTo>
                    <a:pt x="28" y="19"/>
                    <a:pt x="29" y="21"/>
                    <a:pt x="30" y="22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7"/>
                    <a:pt x="32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8" y="16"/>
                    <a:pt x="39" y="16"/>
                  </a:cubicBezTo>
                  <a:cubicBezTo>
                    <a:pt x="39" y="13"/>
                    <a:pt x="41" y="12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2" y="11"/>
                    <a:pt x="42" y="11"/>
                  </a:cubicBezTo>
                  <a:cubicBezTo>
                    <a:pt x="40" y="11"/>
                    <a:pt x="38" y="10"/>
                    <a:pt x="37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5"/>
                    <a:pt x="35" y="5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2"/>
                    <a:pt x="35" y="2"/>
                  </a:cubicBezTo>
                  <a:cubicBezTo>
                    <a:pt x="34" y="2"/>
                    <a:pt x="33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3" y="1"/>
                    <a:pt x="21" y="2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2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3"/>
                    <a:pt x="8" y="4"/>
                    <a:pt x="8" y="6"/>
                  </a:cubicBezTo>
                  <a:cubicBezTo>
                    <a:pt x="8" y="8"/>
                    <a:pt x="6" y="9"/>
                    <a:pt x="4" y="10"/>
                  </a:cubicBezTo>
                  <a:cubicBezTo>
                    <a:pt x="3" y="12"/>
                    <a:pt x="1" y="13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1" y="15"/>
                    <a:pt x="2" y="15"/>
                    <a:pt x="3" y="15"/>
                  </a:cubicBezTo>
                  <a:cubicBezTo>
                    <a:pt x="5" y="15"/>
                    <a:pt x="7" y="17"/>
                    <a:pt x="7" y="19"/>
                  </a:cubicBezTo>
                  <a:cubicBezTo>
                    <a:pt x="7" y="19"/>
                    <a:pt x="7" y="19"/>
                    <a:pt x="8" y="20"/>
                  </a:cubicBezTo>
                  <a:cubicBezTo>
                    <a:pt x="8" y="20"/>
                    <a:pt x="8" y="20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1" name="Freeform 1209">
              <a:extLst>
                <a:ext uri="{FF2B5EF4-FFF2-40B4-BE49-F238E27FC236}">
                  <a16:creationId xmlns:a16="http://schemas.microsoft.com/office/drawing/2014/main" id="{CBF7DC36-EAFE-4267-9F4F-0C47CD8FA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" y="3155"/>
              <a:ext cx="92" cy="103"/>
            </a:xfrm>
            <a:custGeom>
              <a:avLst/>
              <a:gdLst>
                <a:gd name="T0" fmla="*/ 0 w 96"/>
                <a:gd name="T1" fmla="*/ 60 h 108"/>
                <a:gd name="T2" fmla="*/ 0 w 96"/>
                <a:gd name="T3" fmla="*/ 60 h 108"/>
                <a:gd name="T4" fmla="*/ 4 w 96"/>
                <a:gd name="T5" fmla="*/ 65 h 108"/>
                <a:gd name="T6" fmla="*/ 2 w 96"/>
                <a:gd name="T7" fmla="*/ 70 h 108"/>
                <a:gd name="T8" fmla="*/ 2 w 96"/>
                <a:gd name="T9" fmla="*/ 72 h 108"/>
                <a:gd name="T10" fmla="*/ 3 w 96"/>
                <a:gd name="T11" fmla="*/ 74 h 108"/>
                <a:gd name="T12" fmla="*/ 4 w 96"/>
                <a:gd name="T13" fmla="*/ 79 h 108"/>
                <a:gd name="T14" fmla="*/ 6 w 96"/>
                <a:gd name="T15" fmla="*/ 80 h 108"/>
                <a:gd name="T16" fmla="*/ 17 w 96"/>
                <a:gd name="T17" fmla="*/ 85 h 108"/>
                <a:gd name="T18" fmla="*/ 24 w 96"/>
                <a:gd name="T19" fmla="*/ 88 h 108"/>
                <a:gd name="T20" fmla="*/ 18 w 96"/>
                <a:gd name="T21" fmla="*/ 101 h 108"/>
                <a:gd name="T22" fmla="*/ 18 w 96"/>
                <a:gd name="T23" fmla="*/ 105 h 108"/>
                <a:gd name="T24" fmla="*/ 24 w 96"/>
                <a:gd name="T25" fmla="*/ 105 h 108"/>
                <a:gd name="T26" fmla="*/ 36 w 96"/>
                <a:gd name="T27" fmla="*/ 106 h 108"/>
                <a:gd name="T28" fmla="*/ 39 w 96"/>
                <a:gd name="T29" fmla="*/ 106 h 108"/>
                <a:gd name="T30" fmla="*/ 40 w 96"/>
                <a:gd name="T31" fmla="*/ 106 h 108"/>
                <a:gd name="T32" fmla="*/ 45 w 96"/>
                <a:gd name="T33" fmla="*/ 108 h 108"/>
                <a:gd name="T34" fmla="*/ 58 w 96"/>
                <a:gd name="T35" fmla="*/ 107 h 108"/>
                <a:gd name="T36" fmla="*/ 74 w 96"/>
                <a:gd name="T37" fmla="*/ 105 h 108"/>
                <a:gd name="T38" fmla="*/ 79 w 96"/>
                <a:gd name="T39" fmla="*/ 95 h 108"/>
                <a:gd name="T40" fmla="*/ 83 w 96"/>
                <a:gd name="T41" fmla="*/ 92 h 108"/>
                <a:gd name="T42" fmla="*/ 82 w 96"/>
                <a:gd name="T43" fmla="*/ 90 h 108"/>
                <a:gd name="T44" fmla="*/ 80 w 96"/>
                <a:gd name="T45" fmla="*/ 88 h 108"/>
                <a:gd name="T46" fmla="*/ 76 w 96"/>
                <a:gd name="T47" fmla="*/ 85 h 108"/>
                <a:gd name="T48" fmla="*/ 69 w 96"/>
                <a:gd name="T49" fmla="*/ 74 h 108"/>
                <a:gd name="T50" fmla="*/ 70 w 96"/>
                <a:gd name="T51" fmla="*/ 65 h 108"/>
                <a:gd name="T52" fmla="*/ 87 w 96"/>
                <a:gd name="T53" fmla="*/ 58 h 108"/>
                <a:gd name="T54" fmla="*/ 93 w 96"/>
                <a:gd name="T55" fmla="*/ 55 h 108"/>
                <a:gd name="T56" fmla="*/ 96 w 96"/>
                <a:gd name="T57" fmla="*/ 56 h 108"/>
                <a:gd name="T58" fmla="*/ 96 w 96"/>
                <a:gd name="T59" fmla="*/ 55 h 108"/>
                <a:gd name="T60" fmla="*/ 96 w 96"/>
                <a:gd name="T61" fmla="*/ 53 h 108"/>
                <a:gd name="T62" fmla="*/ 92 w 96"/>
                <a:gd name="T63" fmla="*/ 39 h 108"/>
                <a:gd name="T64" fmla="*/ 87 w 96"/>
                <a:gd name="T65" fmla="*/ 30 h 108"/>
                <a:gd name="T66" fmla="*/ 88 w 96"/>
                <a:gd name="T67" fmla="*/ 14 h 108"/>
                <a:gd name="T68" fmla="*/ 83 w 96"/>
                <a:gd name="T69" fmla="*/ 10 h 108"/>
                <a:gd name="T70" fmla="*/ 73 w 96"/>
                <a:gd name="T71" fmla="*/ 6 h 108"/>
                <a:gd name="T72" fmla="*/ 53 w 96"/>
                <a:gd name="T73" fmla="*/ 12 h 108"/>
                <a:gd name="T74" fmla="*/ 42 w 96"/>
                <a:gd name="T75" fmla="*/ 5 h 108"/>
                <a:gd name="T76" fmla="*/ 41 w 96"/>
                <a:gd name="T77" fmla="*/ 1 h 108"/>
                <a:gd name="T78" fmla="*/ 39 w 96"/>
                <a:gd name="T79" fmla="*/ 1 h 108"/>
                <a:gd name="T80" fmla="*/ 36 w 96"/>
                <a:gd name="T81" fmla="*/ 0 h 108"/>
                <a:gd name="T82" fmla="*/ 31 w 96"/>
                <a:gd name="T83" fmla="*/ 0 h 108"/>
                <a:gd name="T84" fmla="*/ 35 w 96"/>
                <a:gd name="T85" fmla="*/ 12 h 108"/>
                <a:gd name="T86" fmla="*/ 30 w 96"/>
                <a:gd name="T87" fmla="*/ 18 h 108"/>
                <a:gd name="T88" fmla="*/ 17 w 96"/>
                <a:gd name="T89" fmla="*/ 18 h 108"/>
                <a:gd name="T90" fmla="*/ 13 w 96"/>
                <a:gd name="T91" fmla="*/ 21 h 108"/>
                <a:gd name="T92" fmla="*/ 14 w 96"/>
                <a:gd name="T93" fmla="*/ 25 h 108"/>
                <a:gd name="T94" fmla="*/ 13 w 96"/>
                <a:gd name="T95" fmla="*/ 29 h 108"/>
                <a:gd name="T96" fmla="*/ 9 w 96"/>
                <a:gd name="T97" fmla="*/ 42 h 108"/>
                <a:gd name="T98" fmla="*/ 2 w 96"/>
                <a:gd name="T99" fmla="*/ 52 h 108"/>
                <a:gd name="T100" fmla="*/ 1 w 96"/>
                <a:gd name="T101" fmla="*/ 5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108"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1" y="62"/>
                    <a:pt x="2" y="63"/>
                  </a:cubicBezTo>
                  <a:cubicBezTo>
                    <a:pt x="2" y="64"/>
                    <a:pt x="3" y="65"/>
                    <a:pt x="3" y="66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9"/>
                    <a:pt x="2" y="70"/>
                    <a:pt x="2" y="70"/>
                  </a:cubicBezTo>
                  <a:cubicBezTo>
                    <a:pt x="1" y="70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3"/>
                    <a:pt x="3" y="73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5"/>
                    <a:pt x="4" y="7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7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80"/>
                    <a:pt x="6" y="80"/>
                    <a:pt x="6" y="80"/>
                  </a:cubicBezTo>
                  <a:cubicBezTo>
                    <a:pt x="6" y="80"/>
                    <a:pt x="7" y="80"/>
                    <a:pt x="7" y="81"/>
                  </a:cubicBezTo>
                  <a:cubicBezTo>
                    <a:pt x="8" y="82"/>
                    <a:pt x="9" y="83"/>
                    <a:pt x="12" y="83"/>
                  </a:cubicBezTo>
                  <a:cubicBezTo>
                    <a:pt x="15" y="83"/>
                    <a:pt x="16" y="84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5"/>
                    <a:pt x="19" y="85"/>
                    <a:pt x="19" y="85"/>
                  </a:cubicBezTo>
                  <a:cubicBezTo>
                    <a:pt x="20" y="85"/>
                    <a:pt x="23" y="86"/>
                    <a:pt x="24" y="88"/>
                  </a:cubicBezTo>
                  <a:cubicBezTo>
                    <a:pt x="24" y="89"/>
                    <a:pt x="24" y="91"/>
                    <a:pt x="22" y="93"/>
                  </a:cubicBezTo>
                  <a:cubicBezTo>
                    <a:pt x="19" y="95"/>
                    <a:pt x="19" y="97"/>
                    <a:pt x="18" y="100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18" y="102"/>
                    <a:pt x="18" y="103"/>
                    <a:pt x="18" y="104"/>
                  </a:cubicBezTo>
                  <a:cubicBezTo>
                    <a:pt x="18" y="104"/>
                    <a:pt x="18" y="105"/>
                    <a:pt x="18" y="105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5"/>
                    <a:pt x="19" y="106"/>
                    <a:pt x="20" y="106"/>
                  </a:cubicBezTo>
                  <a:cubicBezTo>
                    <a:pt x="23" y="106"/>
                    <a:pt x="24" y="105"/>
                    <a:pt x="24" y="105"/>
                  </a:cubicBezTo>
                  <a:cubicBezTo>
                    <a:pt x="27" y="104"/>
                    <a:pt x="29" y="103"/>
                    <a:pt x="33" y="105"/>
                  </a:cubicBezTo>
                  <a:cubicBezTo>
                    <a:pt x="34" y="105"/>
                    <a:pt x="35" y="105"/>
                    <a:pt x="35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7" y="106"/>
                    <a:pt x="38" y="107"/>
                    <a:pt x="38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9" y="107"/>
                    <a:pt x="39" y="107"/>
                    <a:pt x="39" y="106"/>
                  </a:cubicBezTo>
                  <a:cubicBezTo>
                    <a:pt x="39" y="106"/>
                    <a:pt x="40" y="106"/>
                    <a:pt x="40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2" y="106"/>
                    <a:pt x="43" y="107"/>
                    <a:pt x="44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7"/>
                    <a:pt x="48" y="106"/>
                    <a:pt x="50" y="106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6" y="108"/>
                    <a:pt x="57" y="108"/>
                    <a:pt x="58" y="107"/>
                  </a:cubicBezTo>
                  <a:cubicBezTo>
                    <a:pt x="61" y="105"/>
                    <a:pt x="67" y="104"/>
                    <a:pt x="69" y="104"/>
                  </a:cubicBezTo>
                  <a:cubicBezTo>
                    <a:pt x="71" y="104"/>
                    <a:pt x="72" y="104"/>
                    <a:pt x="72" y="104"/>
                  </a:cubicBezTo>
                  <a:cubicBezTo>
                    <a:pt x="73" y="105"/>
                    <a:pt x="74" y="105"/>
                    <a:pt x="74" y="105"/>
                  </a:cubicBezTo>
                  <a:cubicBezTo>
                    <a:pt x="74" y="105"/>
                    <a:pt x="74" y="104"/>
                    <a:pt x="74" y="103"/>
                  </a:cubicBezTo>
                  <a:cubicBezTo>
                    <a:pt x="72" y="98"/>
                    <a:pt x="76" y="96"/>
                    <a:pt x="78" y="96"/>
                  </a:cubicBezTo>
                  <a:cubicBezTo>
                    <a:pt x="78" y="95"/>
                    <a:pt x="78" y="95"/>
                    <a:pt x="79" y="95"/>
                  </a:cubicBezTo>
                  <a:cubicBezTo>
                    <a:pt x="79" y="95"/>
                    <a:pt x="79" y="94"/>
                    <a:pt x="79" y="94"/>
                  </a:cubicBezTo>
                  <a:cubicBezTo>
                    <a:pt x="79" y="94"/>
                    <a:pt x="79" y="94"/>
                    <a:pt x="80" y="94"/>
                  </a:cubicBezTo>
                  <a:cubicBezTo>
                    <a:pt x="80" y="93"/>
                    <a:pt x="82" y="92"/>
                    <a:pt x="83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4" y="91"/>
                    <a:pt x="83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1" y="89"/>
                    <a:pt x="81" y="89"/>
                    <a:pt x="80" y="88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79" y="87"/>
                    <a:pt x="78" y="87"/>
                    <a:pt x="78" y="87"/>
                  </a:cubicBezTo>
                  <a:cubicBezTo>
                    <a:pt x="78" y="86"/>
                    <a:pt x="78" y="86"/>
                    <a:pt x="77" y="86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5" y="85"/>
                    <a:pt x="74" y="84"/>
                    <a:pt x="74" y="84"/>
                  </a:cubicBezTo>
                  <a:cubicBezTo>
                    <a:pt x="72" y="82"/>
                    <a:pt x="71" y="79"/>
                    <a:pt x="70" y="77"/>
                  </a:cubicBezTo>
                  <a:cubicBezTo>
                    <a:pt x="70" y="75"/>
                    <a:pt x="70" y="74"/>
                    <a:pt x="69" y="74"/>
                  </a:cubicBezTo>
                  <a:cubicBezTo>
                    <a:pt x="69" y="73"/>
                    <a:pt x="69" y="73"/>
                    <a:pt x="69" y="72"/>
                  </a:cubicBezTo>
                  <a:cubicBezTo>
                    <a:pt x="68" y="71"/>
                    <a:pt x="66" y="69"/>
                    <a:pt x="67" y="67"/>
                  </a:cubicBezTo>
                  <a:cubicBezTo>
                    <a:pt x="67" y="66"/>
                    <a:pt x="68" y="65"/>
                    <a:pt x="70" y="65"/>
                  </a:cubicBezTo>
                  <a:cubicBezTo>
                    <a:pt x="73" y="64"/>
                    <a:pt x="79" y="63"/>
                    <a:pt x="81" y="61"/>
                  </a:cubicBezTo>
                  <a:cubicBezTo>
                    <a:pt x="81" y="60"/>
                    <a:pt x="82" y="60"/>
                    <a:pt x="82" y="60"/>
                  </a:cubicBezTo>
                  <a:cubicBezTo>
                    <a:pt x="84" y="59"/>
                    <a:pt x="86" y="58"/>
                    <a:pt x="87" y="58"/>
                  </a:cubicBezTo>
                  <a:cubicBezTo>
                    <a:pt x="88" y="57"/>
                    <a:pt x="89" y="57"/>
                    <a:pt x="90" y="57"/>
                  </a:cubicBezTo>
                  <a:cubicBezTo>
                    <a:pt x="90" y="57"/>
                    <a:pt x="90" y="57"/>
                    <a:pt x="90" y="56"/>
                  </a:cubicBezTo>
                  <a:cubicBezTo>
                    <a:pt x="90" y="56"/>
                    <a:pt x="91" y="55"/>
                    <a:pt x="93" y="55"/>
                  </a:cubicBezTo>
                  <a:cubicBezTo>
                    <a:pt x="94" y="55"/>
                    <a:pt x="94" y="56"/>
                    <a:pt x="95" y="56"/>
                  </a:cubicBezTo>
                  <a:cubicBezTo>
                    <a:pt x="95" y="56"/>
                    <a:pt x="96" y="56"/>
                    <a:pt x="96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4"/>
                    <a:pt x="96" y="54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6" y="54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4" y="51"/>
                    <a:pt x="93" y="47"/>
                    <a:pt x="93" y="43"/>
                  </a:cubicBezTo>
                  <a:cubicBezTo>
                    <a:pt x="93" y="40"/>
                    <a:pt x="92" y="40"/>
                    <a:pt x="92" y="39"/>
                  </a:cubicBezTo>
                  <a:cubicBezTo>
                    <a:pt x="92" y="39"/>
                    <a:pt x="91" y="38"/>
                    <a:pt x="91" y="36"/>
                  </a:cubicBezTo>
                  <a:cubicBezTo>
                    <a:pt x="91" y="35"/>
                    <a:pt x="91" y="33"/>
                    <a:pt x="90" y="33"/>
                  </a:cubicBezTo>
                  <a:cubicBezTo>
                    <a:pt x="89" y="32"/>
                    <a:pt x="88" y="31"/>
                    <a:pt x="87" y="30"/>
                  </a:cubicBezTo>
                  <a:cubicBezTo>
                    <a:pt x="87" y="28"/>
                    <a:pt x="88" y="27"/>
                    <a:pt x="88" y="25"/>
                  </a:cubicBezTo>
                  <a:cubicBezTo>
                    <a:pt x="90" y="23"/>
                    <a:pt x="89" y="17"/>
                    <a:pt x="89" y="15"/>
                  </a:cubicBezTo>
                  <a:cubicBezTo>
                    <a:pt x="88" y="15"/>
                    <a:pt x="88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4"/>
                    <a:pt x="88" y="13"/>
                    <a:pt x="87" y="12"/>
                  </a:cubicBezTo>
                  <a:cubicBezTo>
                    <a:pt x="87" y="11"/>
                    <a:pt x="87" y="10"/>
                    <a:pt x="83" y="10"/>
                  </a:cubicBezTo>
                  <a:cubicBezTo>
                    <a:pt x="81" y="10"/>
                    <a:pt x="80" y="10"/>
                    <a:pt x="80" y="9"/>
                  </a:cubicBezTo>
                  <a:cubicBezTo>
                    <a:pt x="79" y="7"/>
                    <a:pt x="80" y="6"/>
                    <a:pt x="81" y="4"/>
                  </a:cubicBezTo>
                  <a:cubicBezTo>
                    <a:pt x="79" y="6"/>
                    <a:pt x="76" y="7"/>
                    <a:pt x="73" y="6"/>
                  </a:cubicBezTo>
                  <a:cubicBezTo>
                    <a:pt x="71" y="6"/>
                    <a:pt x="68" y="9"/>
                    <a:pt x="65" y="11"/>
                  </a:cubicBezTo>
                  <a:cubicBezTo>
                    <a:pt x="64" y="12"/>
                    <a:pt x="63" y="13"/>
                    <a:pt x="62" y="13"/>
                  </a:cubicBezTo>
                  <a:cubicBezTo>
                    <a:pt x="59" y="16"/>
                    <a:pt x="55" y="15"/>
                    <a:pt x="53" y="12"/>
                  </a:cubicBezTo>
                  <a:cubicBezTo>
                    <a:pt x="52" y="10"/>
                    <a:pt x="52" y="8"/>
                    <a:pt x="53" y="7"/>
                  </a:cubicBezTo>
                  <a:cubicBezTo>
                    <a:pt x="53" y="7"/>
                    <a:pt x="52" y="7"/>
                    <a:pt x="52" y="7"/>
                  </a:cubicBezTo>
                  <a:cubicBezTo>
                    <a:pt x="48" y="9"/>
                    <a:pt x="44" y="8"/>
                    <a:pt x="42" y="5"/>
                  </a:cubicBezTo>
                  <a:cubicBezTo>
                    <a:pt x="41" y="4"/>
                    <a:pt x="41" y="3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7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  <a:cubicBezTo>
                    <a:pt x="32" y="1"/>
                    <a:pt x="32" y="3"/>
                    <a:pt x="32" y="4"/>
                  </a:cubicBezTo>
                  <a:cubicBezTo>
                    <a:pt x="31" y="5"/>
                    <a:pt x="31" y="7"/>
                    <a:pt x="33" y="10"/>
                  </a:cubicBezTo>
                  <a:cubicBezTo>
                    <a:pt x="34" y="10"/>
                    <a:pt x="34" y="11"/>
                    <a:pt x="35" y="12"/>
                  </a:cubicBezTo>
                  <a:cubicBezTo>
                    <a:pt x="35" y="13"/>
                    <a:pt x="35" y="15"/>
                    <a:pt x="35" y="16"/>
                  </a:cubicBezTo>
                  <a:cubicBezTo>
                    <a:pt x="34" y="17"/>
                    <a:pt x="32" y="18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ubicBezTo>
                    <a:pt x="30" y="19"/>
                    <a:pt x="29" y="21"/>
                    <a:pt x="26" y="21"/>
                  </a:cubicBezTo>
                  <a:cubicBezTo>
                    <a:pt x="24" y="21"/>
                    <a:pt x="21" y="19"/>
                    <a:pt x="19" y="18"/>
                  </a:cubicBezTo>
                  <a:cubicBezTo>
                    <a:pt x="19" y="18"/>
                    <a:pt x="18" y="18"/>
                    <a:pt x="17" y="18"/>
                  </a:cubicBezTo>
                  <a:cubicBezTo>
                    <a:pt x="15" y="18"/>
                    <a:pt x="14" y="18"/>
                    <a:pt x="13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23"/>
                    <a:pt x="14" y="24"/>
                    <a:pt x="14" y="24"/>
                  </a:cubicBezTo>
                  <a:cubicBezTo>
                    <a:pt x="14" y="24"/>
                    <a:pt x="14" y="25"/>
                    <a:pt x="14" y="25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9"/>
                  </a:cubicBezTo>
                  <a:cubicBezTo>
                    <a:pt x="11" y="31"/>
                    <a:pt x="9" y="32"/>
                    <a:pt x="8" y="33"/>
                  </a:cubicBezTo>
                  <a:cubicBezTo>
                    <a:pt x="10" y="35"/>
                    <a:pt x="12" y="38"/>
                    <a:pt x="11" y="40"/>
                  </a:cubicBezTo>
                  <a:cubicBezTo>
                    <a:pt x="10" y="41"/>
                    <a:pt x="9" y="41"/>
                    <a:pt x="9" y="42"/>
                  </a:cubicBezTo>
                  <a:cubicBezTo>
                    <a:pt x="9" y="42"/>
                    <a:pt x="9" y="42"/>
                    <a:pt x="9" y="43"/>
                  </a:cubicBezTo>
                  <a:cubicBezTo>
                    <a:pt x="9" y="46"/>
                    <a:pt x="6" y="47"/>
                    <a:pt x="2" y="48"/>
                  </a:cubicBezTo>
                  <a:cubicBezTo>
                    <a:pt x="2" y="49"/>
                    <a:pt x="2" y="50"/>
                    <a:pt x="2" y="52"/>
                  </a:cubicBezTo>
                  <a:cubicBezTo>
                    <a:pt x="1" y="52"/>
                    <a:pt x="1" y="53"/>
                    <a:pt x="1" y="53"/>
                  </a:cubicBezTo>
                  <a:cubicBezTo>
                    <a:pt x="1" y="55"/>
                    <a:pt x="1" y="56"/>
                    <a:pt x="1" y="58"/>
                  </a:cubicBezTo>
                  <a:cubicBezTo>
                    <a:pt x="1" y="58"/>
                    <a:pt x="1" y="58"/>
                    <a:pt x="1" y="5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2" name="Freeform 1210">
              <a:extLst>
                <a:ext uri="{FF2B5EF4-FFF2-40B4-BE49-F238E27FC236}">
                  <a16:creationId xmlns:a16="http://schemas.microsoft.com/office/drawing/2014/main" id="{564B33CA-20E3-4107-ACF1-5E072F920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2894"/>
              <a:ext cx="109" cy="176"/>
            </a:xfrm>
            <a:custGeom>
              <a:avLst/>
              <a:gdLst>
                <a:gd name="T0" fmla="*/ 77 w 114"/>
                <a:gd name="T1" fmla="*/ 1 h 183"/>
                <a:gd name="T2" fmla="*/ 65 w 114"/>
                <a:gd name="T3" fmla="*/ 3 h 183"/>
                <a:gd name="T4" fmla="*/ 56 w 114"/>
                <a:gd name="T5" fmla="*/ 8 h 183"/>
                <a:gd name="T6" fmla="*/ 55 w 114"/>
                <a:gd name="T7" fmla="*/ 17 h 183"/>
                <a:gd name="T8" fmla="*/ 48 w 114"/>
                <a:gd name="T9" fmla="*/ 22 h 183"/>
                <a:gd name="T10" fmla="*/ 43 w 114"/>
                <a:gd name="T11" fmla="*/ 29 h 183"/>
                <a:gd name="T12" fmla="*/ 37 w 114"/>
                <a:gd name="T13" fmla="*/ 27 h 183"/>
                <a:gd name="T14" fmla="*/ 27 w 114"/>
                <a:gd name="T15" fmla="*/ 27 h 183"/>
                <a:gd name="T16" fmla="*/ 9 w 114"/>
                <a:gd name="T17" fmla="*/ 20 h 183"/>
                <a:gd name="T18" fmla="*/ 3 w 114"/>
                <a:gd name="T19" fmla="*/ 17 h 183"/>
                <a:gd name="T20" fmla="*/ 1 w 114"/>
                <a:gd name="T21" fmla="*/ 19 h 183"/>
                <a:gd name="T22" fmla="*/ 0 w 114"/>
                <a:gd name="T23" fmla="*/ 19 h 183"/>
                <a:gd name="T24" fmla="*/ 11 w 114"/>
                <a:gd name="T25" fmla="*/ 27 h 183"/>
                <a:gd name="T26" fmla="*/ 28 w 114"/>
                <a:gd name="T27" fmla="*/ 41 h 183"/>
                <a:gd name="T28" fmla="*/ 30 w 114"/>
                <a:gd name="T29" fmla="*/ 57 h 183"/>
                <a:gd name="T30" fmla="*/ 32 w 114"/>
                <a:gd name="T31" fmla="*/ 73 h 183"/>
                <a:gd name="T32" fmla="*/ 34 w 114"/>
                <a:gd name="T33" fmla="*/ 76 h 183"/>
                <a:gd name="T34" fmla="*/ 34 w 114"/>
                <a:gd name="T35" fmla="*/ 79 h 183"/>
                <a:gd name="T36" fmla="*/ 42 w 114"/>
                <a:gd name="T37" fmla="*/ 82 h 183"/>
                <a:gd name="T38" fmla="*/ 47 w 114"/>
                <a:gd name="T39" fmla="*/ 98 h 183"/>
                <a:gd name="T40" fmla="*/ 39 w 114"/>
                <a:gd name="T41" fmla="*/ 102 h 183"/>
                <a:gd name="T42" fmla="*/ 20 w 114"/>
                <a:gd name="T43" fmla="*/ 120 h 183"/>
                <a:gd name="T44" fmla="*/ 5 w 114"/>
                <a:gd name="T45" fmla="*/ 130 h 183"/>
                <a:gd name="T46" fmla="*/ 1 w 114"/>
                <a:gd name="T47" fmla="*/ 138 h 183"/>
                <a:gd name="T48" fmla="*/ 4 w 114"/>
                <a:gd name="T49" fmla="*/ 149 h 183"/>
                <a:gd name="T50" fmla="*/ 2 w 114"/>
                <a:gd name="T51" fmla="*/ 172 h 183"/>
                <a:gd name="T52" fmla="*/ 12 w 114"/>
                <a:gd name="T53" fmla="*/ 176 h 183"/>
                <a:gd name="T54" fmla="*/ 19 w 114"/>
                <a:gd name="T55" fmla="*/ 180 h 183"/>
                <a:gd name="T56" fmla="*/ 31 w 114"/>
                <a:gd name="T57" fmla="*/ 183 h 183"/>
                <a:gd name="T58" fmla="*/ 74 w 114"/>
                <a:gd name="T59" fmla="*/ 174 h 183"/>
                <a:gd name="T60" fmla="*/ 77 w 114"/>
                <a:gd name="T61" fmla="*/ 170 h 183"/>
                <a:gd name="T62" fmla="*/ 97 w 114"/>
                <a:gd name="T63" fmla="*/ 154 h 183"/>
                <a:gd name="T64" fmla="*/ 111 w 114"/>
                <a:gd name="T65" fmla="*/ 131 h 183"/>
                <a:gd name="T66" fmla="*/ 96 w 114"/>
                <a:gd name="T67" fmla="*/ 117 h 183"/>
                <a:gd name="T68" fmla="*/ 103 w 114"/>
                <a:gd name="T69" fmla="*/ 112 h 183"/>
                <a:gd name="T70" fmla="*/ 98 w 114"/>
                <a:gd name="T71" fmla="*/ 101 h 183"/>
                <a:gd name="T72" fmla="*/ 95 w 114"/>
                <a:gd name="T73" fmla="*/ 94 h 183"/>
                <a:gd name="T74" fmla="*/ 94 w 114"/>
                <a:gd name="T75" fmla="*/ 84 h 183"/>
                <a:gd name="T76" fmla="*/ 98 w 114"/>
                <a:gd name="T77" fmla="*/ 79 h 183"/>
                <a:gd name="T78" fmla="*/ 87 w 114"/>
                <a:gd name="T79" fmla="*/ 62 h 183"/>
                <a:gd name="T80" fmla="*/ 91 w 114"/>
                <a:gd name="T81" fmla="*/ 53 h 183"/>
                <a:gd name="T82" fmla="*/ 90 w 114"/>
                <a:gd name="T83" fmla="*/ 40 h 183"/>
                <a:gd name="T84" fmla="*/ 81 w 114"/>
                <a:gd name="T85" fmla="*/ 33 h 183"/>
                <a:gd name="T86" fmla="*/ 85 w 114"/>
                <a:gd name="T87" fmla="*/ 18 h 183"/>
                <a:gd name="T88" fmla="*/ 87 w 114"/>
                <a:gd name="T89" fmla="*/ 15 h 183"/>
                <a:gd name="T90" fmla="*/ 89 w 114"/>
                <a:gd name="T91" fmla="*/ 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4" h="183">
                  <a:moveTo>
                    <a:pt x="89" y="8"/>
                  </a:moveTo>
                  <a:cubicBezTo>
                    <a:pt x="89" y="8"/>
                    <a:pt x="86" y="6"/>
                    <a:pt x="85" y="6"/>
                  </a:cubicBezTo>
                  <a:cubicBezTo>
                    <a:pt x="82" y="5"/>
                    <a:pt x="79" y="3"/>
                    <a:pt x="77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0"/>
                    <a:pt x="72" y="0"/>
                    <a:pt x="72" y="1"/>
                  </a:cubicBezTo>
                  <a:cubicBezTo>
                    <a:pt x="70" y="3"/>
                    <a:pt x="68" y="3"/>
                    <a:pt x="65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0" y="5"/>
                    <a:pt x="58" y="7"/>
                    <a:pt x="56" y="8"/>
                  </a:cubicBezTo>
                  <a:cubicBezTo>
                    <a:pt x="55" y="9"/>
                    <a:pt x="54" y="9"/>
                    <a:pt x="54" y="10"/>
                  </a:cubicBezTo>
                  <a:cubicBezTo>
                    <a:pt x="54" y="11"/>
                    <a:pt x="54" y="12"/>
                    <a:pt x="54" y="13"/>
                  </a:cubicBezTo>
                  <a:cubicBezTo>
                    <a:pt x="54" y="14"/>
                    <a:pt x="55" y="16"/>
                    <a:pt x="55" y="17"/>
                  </a:cubicBezTo>
                  <a:cubicBezTo>
                    <a:pt x="55" y="18"/>
                    <a:pt x="55" y="19"/>
                    <a:pt x="54" y="20"/>
                  </a:cubicBezTo>
                  <a:cubicBezTo>
                    <a:pt x="53" y="21"/>
                    <a:pt x="52" y="22"/>
                    <a:pt x="49" y="22"/>
                  </a:cubicBezTo>
                  <a:cubicBezTo>
                    <a:pt x="49" y="22"/>
                    <a:pt x="49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3"/>
                    <a:pt x="48" y="25"/>
                    <a:pt x="46" y="27"/>
                  </a:cubicBezTo>
                  <a:cubicBezTo>
                    <a:pt x="46" y="28"/>
                    <a:pt x="45" y="29"/>
                    <a:pt x="43" y="29"/>
                  </a:cubicBezTo>
                  <a:cubicBezTo>
                    <a:pt x="41" y="29"/>
                    <a:pt x="40" y="28"/>
                    <a:pt x="40" y="27"/>
                  </a:cubicBezTo>
                  <a:cubicBezTo>
                    <a:pt x="39" y="27"/>
                    <a:pt x="39" y="26"/>
                    <a:pt x="39" y="26"/>
                  </a:cubicBezTo>
                  <a:cubicBezTo>
                    <a:pt x="38" y="27"/>
                    <a:pt x="38" y="27"/>
                    <a:pt x="37" y="27"/>
                  </a:cubicBezTo>
                  <a:cubicBezTo>
                    <a:pt x="36" y="27"/>
                    <a:pt x="34" y="26"/>
                    <a:pt x="33" y="26"/>
                  </a:cubicBezTo>
                  <a:cubicBezTo>
                    <a:pt x="33" y="25"/>
                    <a:pt x="32" y="25"/>
                    <a:pt x="31" y="25"/>
                  </a:cubicBezTo>
                  <a:cubicBezTo>
                    <a:pt x="31" y="26"/>
                    <a:pt x="29" y="27"/>
                    <a:pt x="27" y="27"/>
                  </a:cubicBezTo>
                  <a:cubicBezTo>
                    <a:pt x="25" y="27"/>
                    <a:pt x="23" y="27"/>
                    <a:pt x="20" y="26"/>
                  </a:cubicBezTo>
                  <a:cubicBezTo>
                    <a:pt x="19" y="26"/>
                    <a:pt x="18" y="26"/>
                    <a:pt x="17" y="25"/>
                  </a:cubicBezTo>
                  <a:cubicBezTo>
                    <a:pt x="14" y="25"/>
                    <a:pt x="11" y="22"/>
                    <a:pt x="9" y="20"/>
                  </a:cubicBezTo>
                  <a:cubicBezTo>
                    <a:pt x="8" y="18"/>
                    <a:pt x="6" y="16"/>
                    <a:pt x="5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8"/>
                    <a:pt x="2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20"/>
                    <a:pt x="3" y="21"/>
                    <a:pt x="4" y="22"/>
                  </a:cubicBezTo>
                  <a:cubicBezTo>
                    <a:pt x="5" y="23"/>
                    <a:pt x="7" y="25"/>
                    <a:pt x="9" y="26"/>
                  </a:cubicBezTo>
                  <a:cubicBezTo>
                    <a:pt x="9" y="26"/>
                    <a:pt x="10" y="27"/>
                    <a:pt x="11" y="27"/>
                  </a:cubicBezTo>
                  <a:cubicBezTo>
                    <a:pt x="12" y="28"/>
                    <a:pt x="14" y="28"/>
                    <a:pt x="15" y="29"/>
                  </a:cubicBezTo>
                  <a:cubicBezTo>
                    <a:pt x="22" y="32"/>
                    <a:pt x="29" y="34"/>
                    <a:pt x="28" y="39"/>
                  </a:cubicBezTo>
                  <a:cubicBezTo>
                    <a:pt x="28" y="39"/>
                    <a:pt x="28" y="40"/>
                    <a:pt x="28" y="41"/>
                  </a:cubicBezTo>
                  <a:cubicBezTo>
                    <a:pt x="27" y="43"/>
                    <a:pt x="27" y="47"/>
                    <a:pt x="28" y="47"/>
                  </a:cubicBezTo>
                  <a:cubicBezTo>
                    <a:pt x="30" y="49"/>
                    <a:pt x="30" y="52"/>
                    <a:pt x="30" y="54"/>
                  </a:cubicBezTo>
                  <a:cubicBezTo>
                    <a:pt x="30" y="55"/>
                    <a:pt x="30" y="57"/>
                    <a:pt x="30" y="57"/>
                  </a:cubicBezTo>
                  <a:cubicBezTo>
                    <a:pt x="33" y="59"/>
                    <a:pt x="34" y="63"/>
                    <a:pt x="33" y="66"/>
                  </a:cubicBezTo>
                  <a:cubicBezTo>
                    <a:pt x="32" y="69"/>
                    <a:pt x="31" y="70"/>
                    <a:pt x="30" y="71"/>
                  </a:cubicBezTo>
                  <a:cubicBezTo>
                    <a:pt x="31" y="71"/>
                    <a:pt x="31" y="73"/>
                    <a:pt x="32" y="73"/>
                  </a:cubicBezTo>
                  <a:cubicBezTo>
                    <a:pt x="33" y="74"/>
                    <a:pt x="33" y="74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4" y="76"/>
                    <a:pt x="34" y="76"/>
                  </a:cubicBezTo>
                  <a:cubicBezTo>
                    <a:pt x="34" y="76"/>
                    <a:pt x="34" y="77"/>
                    <a:pt x="34" y="77"/>
                  </a:cubicBezTo>
                  <a:cubicBezTo>
                    <a:pt x="34" y="77"/>
                    <a:pt x="34" y="78"/>
                    <a:pt x="34" y="78"/>
                  </a:cubicBezTo>
                  <a:cubicBezTo>
                    <a:pt x="34" y="78"/>
                    <a:pt x="34" y="78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6" y="79"/>
                    <a:pt x="38" y="80"/>
                    <a:pt x="40" y="81"/>
                  </a:cubicBezTo>
                  <a:cubicBezTo>
                    <a:pt x="41" y="82"/>
                    <a:pt x="42" y="82"/>
                    <a:pt x="42" y="82"/>
                  </a:cubicBezTo>
                  <a:cubicBezTo>
                    <a:pt x="47" y="84"/>
                    <a:pt x="47" y="88"/>
                    <a:pt x="48" y="91"/>
                  </a:cubicBezTo>
                  <a:cubicBezTo>
                    <a:pt x="48" y="92"/>
                    <a:pt x="48" y="92"/>
                    <a:pt x="48" y="93"/>
                  </a:cubicBezTo>
                  <a:cubicBezTo>
                    <a:pt x="48" y="96"/>
                    <a:pt x="48" y="97"/>
                    <a:pt x="47" y="98"/>
                  </a:cubicBezTo>
                  <a:cubicBezTo>
                    <a:pt x="46" y="99"/>
                    <a:pt x="44" y="100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1" y="98"/>
                    <a:pt x="40" y="99"/>
                    <a:pt x="39" y="102"/>
                  </a:cubicBezTo>
                  <a:cubicBezTo>
                    <a:pt x="38" y="108"/>
                    <a:pt x="31" y="115"/>
                    <a:pt x="26" y="115"/>
                  </a:cubicBezTo>
                  <a:cubicBezTo>
                    <a:pt x="25" y="115"/>
                    <a:pt x="25" y="116"/>
                    <a:pt x="24" y="117"/>
                  </a:cubicBezTo>
                  <a:cubicBezTo>
                    <a:pt x="23" y="118"/>
                    <a:pt x="22" y="120"/>
                    <a:pt x="20" y="120"/>
                  </a:cubicBezTo>
                  <a:cubicBezTo>
                    <a:pt x="17" y="121"/>
                    <a:pt x="15" y="122"/>
                    <a:pt x="15" y="124"/>
                  </a:cubicBezTo>
                  <a:cubicBezTo>
                    <a:pt x="15" y="126"/>
                    <a:pt x="15" y="127"/>
                    <a:pt x="14" y="128"/>
                  </a:cubicBezTo>
                  <a:cubicBezTo>
                    <a:pt x="12" y="130"/>
                    <a:pt x="8" y="130"/>
                    <a:pt x="5" y="130"/>
                  </a:cubicBezTo>
                  <a:cubicBezTo>
                    <a:pt x="5" y="130"/>
                    <a:pt x="5" y="132"/>
                    <a:pt x="4" y="132"/>
                  </a:cubicBezTo>
                  <a:cubicBezTo>
                    <a:pt x="4" y="134"/>
                    <a:pt x="3" y="136"/>
                    <a:pt x="1" y="137"/>
                  </a:cubicBezTo>
                  <a:cubicBezTo>
                    <a:pt x="1" y="137"/>
                    <a:pt x="1" y="138"/>
                    <a:pt x="1" y="138"/>
                  </a:cubicBezTo>
                  <a:cubicBezTo>
                    <a:pt x="1" y="138"/>
                    <a:pt x="1" y="139"/>
                    <a:pt x="2" y="141"/>
                  </a:cubicBezTo>
                  <a:cubicBezTo>
                    <a:pt x="4" y="143"/>
                    <a:pt x="4" y="146"/>
                    <a:pt x="4" y="147"/>
                  </a:cubicBezTo>
                  <a:cubicBezTo>
                    <a:pt x="4" y="148"/>
                    <a:pt x="4" y="149"/>
                    <a:pt x="4" y="149"/>
                  </a:cubicBezTo>
                  <a:cubicBezTo>
                    <a:pt x="4" y="149"/>
                    <a:pt x="4" y="150"/>
                    <a:pt x="4" y="150"/>
                  </a:cubicBezTo>
                  <a:cubicBezTo>
                    <a:pt x="6" y="153"/>
                    <a:pt x="8" y="158"/>
                    <a:pt x="6" y="163"/>
                  </a:cubicBezTo>
                  <a:cubicBezTo>
                    <a:pt x="4" y="168"/>
                    <a:pt x="3" y="171"/>
                    <a:pt x="2" y="172"/>
                  </a:cubicBezTo>
                  <a:cubicBezTo>
                    <a:pt x="4" y="172"/>
                    <a:pt x="5" y="173"/>
                    <a:pt x="6" y="174"/>
                  </a:cubicBezTo>
                  <a:cubicBezTo>
                    <a:pt x="8" y="175"/>
                    <a:pt x="10" y="176"/>
                    <a:pt x="11" y="176"/>
                  </a:cubicBezTo>
                  <a:cubicBezTo>
                    <a:pt x="11" y="176"/>
                    <a:pt x="12" y="176"/>
                    <a:pt x="12" y="176"/>
                  </a:cubicBezTo>
                  <a:cubicBezTo>
                    <a:pt x="14" y="176"/>
                    <a:pt x="15" y="178"/>
                    <a:pt x="16" y="179"/>
                  </a:cubicBezTo>
                  <a:cubicBezTo>
                    <a:pt x="17" y="179"/>
                    <a:pt x="17" y="180"/>
                    <a:pt x="17" y="180"/>
                  </a:cubicBezTo>
                  <a:cubicBezTo>
                    <a:pt x="18" y="180"/>
                    <a:pt x="19" y="180"/>
                    <a:pt x="19" y="180"/>
                  </a:cubicBezTo>
                  <a:cubicBezTo>
                    <a:pt x="21" y="180"/>
                    <a:pt x="21" y="180"/>
                    <a:pt x="22" y="181"/>
                  </a:cubicBezTo>
                  <a:cubicBezTo>
                    <a:pt x="24" y="182"/>
                    <a:pt x="25" y="183"/>
                    <a:pt x="30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5" y="182"/>
                    <a:pt x="42" y="180"/>
                    <a:pt x="49" y="178"/>
                  </a:cubicBezTo>
                  <a:cubicBezTo>
                    <a:pt x="55" y="176"/>
                    <a:pt x="62" y="175"/>
                    <a:pt x="66" y="175"/>
                  </a:cubicBezTo>
                  <a:cubicBezTo>
                    <a:pt x="69" y="175"/>
                    <a:pt x="72" y="174"/>
                    <a:pt x="74" y="174"/>
                  </a:cubicBezTo>
                  <a:cubicBezTo>
                    <a:pt x="75" y="173"/>
                    <a:pt x="75" y="173"/>
                    <a:pt x="75" y="173"/>
                  </a:cubicBezTo>
                  <a:cubicBezTo>
                    <a:pt x="76" y="172"/>
                    <a:pt x="76" y="171"/>
                    <a:pt x="77" y="170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8" y="169"/>
                    <a:pt x="79" y="168"/>
                    <a:pt x="80" y="167"/>
                  </a:cubicBezTo>
                  <a:cubicBezTo>
                    <a:pt x="82" y="165"/>
                    <a:pt x="84" y="163"/>
                    <a:pt x="87" y="162"/>
                  </a:cubicBezTo>
                  <a:cubicBezTo>
                    <a:pt x="91" y="159"/>
                    <a:pt x="95" y="157"/>
                    <a:pt x="97" y="154"/>
                  </a:cubicBezTo>
                  <a:cubicBezTo>
                    <a:pt x="98" y="150"/>
                    <a:pt x="102" y="147"/>
                    <a:pt x="106" y="145"/>
                  </a:cubicBezTo>
                  <a:cubicBezTo>
                    <a:pt x="109" y="142"/>
                    <a:pt x="112" y="140"/>
                    <a:pt x="113" y="138"/>
                  </a:cubicBezTo>
                  <a:cubicBezTo>
                    <a:pt x="114" y="136"/>
                    <a:pt x="114" y="135"/>
                    <a:pt x="111" y="131"/>
                  </a:cubicBezTo>
                  <a:cubicBezTo>
                    <a:pt x="109" y="129"/>
                    <a:pt x="105" y="127"/>
                    <a:pt x="102" y="125"/>
                  </a:cubicBezTo>
                  <a:cubicBezTo>
                    <a:pt x="99" y="123"/>
                    <a:pt x="96" y="121"/>
                    <a:pt x="96" y="119"/>
                  </a:cubicBezTo>
                  <a:cubicBezTo>
                    <a:pt x="96" y="118"/>
                    <a:pt x="96" y="118"/>
                    <a:pt x="96" y="117"/>
                  </a:cubicBezTo>
                  <a:cubicBezTo>
                    <a:pt x="97" y="116"/>
                    <a:pt x="99" y="115"/>
                    <a:pt x="100" y="114"/>
                  </a:cubicBezTo>
                  <a:cubicBezTo>
                    <a:pt x="101" y="114"/>
                    <a:pt x="102" y="113"/>
                    <a:pt x="102" y="113"/>
                  </a:cubicBezTo>
                  <a:cubicBezTo>
                    <a:pt x="103" y="113"/>
                    <a:pt x="103" y="113"/>
                    <a:pt x="103" y="112"/>
                  </a:cubicBezTo>
                  <a:cubicBezTo>
                    <a:pt x="103" y="112"/>
                    <a:pt x="102" y="111"/>
                    <a:pt x="101" y="110"/>
                  </a:cubicBezTo>
                  <a:cubicBezTo>
                    <a:pt x="99" y="110"/>
                    <a:pt x="98" y="109"/>
                    <a:pt x="97" y="107"/>
                  </a:cubicBezTo>
                  <a:cubicBezTo>
                    <a:pt x="95" y="105"/>
                    <a:pt x="97" y="102"/>
                    <a:pt x="98" y="101"/>
                  </a:cubicBezTo>
                  <a:cubicBezTo>
                    <a:pt x="98" y="101"/>
                    <a:pt x="97" y="101"/>
                    <a:pt x="97" y="101"/>
                  </a:cubicBezTo>
                  <a:cubicBezTo>
                    <a:pt x="95" y="100"/>
                    <a:pt x="93" y="99"/>
                    <a:pt x="93" y="97"/>
                  </a:cubicBezTo>
                  <a:cubicBezTo>
                    <a:pt x="92" y="95"/>
                    <a:pt x="94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4" y="91"/>
                    <a:pt x="92" y="87"/>
                    <a:pt x="94" y="84"/>
                  </a:cubicBezTo>
                  <a:cubicBezTo>
                    <a:pt x="95" y="82"/>
                    <a:pt x="97" y="82"/>
                    <a:pt x="98" y="81"/>
                  </a:cubicBezTo>
                  <a:cubicBezTo>
                    <a:pt x="98" y="81"/>
                    <a:pt x="98" y="81"/>
                    <a:pt x="99" y="81"/>
                  </a:cubicBezTo>
                  <a:cubicBezTo>
                    <a:pt x="98" y="81"/>
                    <a:pt x="98" y="80"/>
                    <a:pt x="98" y="79"/>
                  </a:cubicBezTo>
                  <a:cubicBezTo>
                    <a:pt x="95" y="74"/>
                    <a:pt x="91" y="68"/>
                    <a:pt x="88" y="64"/>
                  </a:cubicBezTo>
                  <a:cubicBezTo>
                    <a:pt x="88" y="64"/>
                    <a:pt x="88" y="63"/>
                    <a:pt x="87" y="63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1"/>
                    <a:pt x="86" y="61"/>
                  </a:cubicBezTo>
                  <a:cubicBezTo>
                    <a:pt x="86" y="60"/>
                    <a:pt x="86" y="60"/>
                    <a:pt x="86" y="59"/>
                  </a:cubicBezTo>
                  <a:cubicBezTo>
                    <a:pt x="87" y="57"/>
                    <a:pt x="89" y="54"/>
                    <a:pt x="91" y="53"/>
                  </a:cubicBezTo>
                  <a:cubicBezTo>
                    <a:pt x="91" y="53"/>
                    <a:pt x="91" y="53"/>
                    <a:pt x="92" y="52"/>
                  </a:cubicBezTo>
                  <a:cubicBezTo>
                    <a:pt x="94" y="51"/>
                    <a:pt x="97" y="47"/>
                    <a:pt x="97" y="46"/>
                  </a:cubicBezTo>
                  <a:cubicBezTo>
                    <a:pt x="97" y="45"/>
                    <a:pt x="92" y="41"/>
                    <a:pt x="90" y="40"/>
                  </a:cubicBezTo>
                  <a:cubicBezTo>
                    <a:pt x="90" y="39"/>
                    <a:pt x="89" y="39"/>
                    <a:pt x="89" y="39"/>
                  </a:cubicBezTo>
                  <a:cubicBezTo>
                    <a:pt x="87" y="39"/>
                    <a:pt x="84" y="38"/>
                    <a:pt x="82" y="35"/>
                  </a:cubicBezTo>
                  <a:cubicBezTo>
                    <a:pt x="82" y="34"/>
                    <a:pt x="81" y="33"/>
                    <a:pt x="81" y="33"/>
                  </a:cubicBezTo>
                  <a:cubicBezTo>
                    <a:pt x="80" y="31"/>
                    <a:pt x="79" y="29"/>
                    <a:pt x="81" y="26"/>
                  </a:cubicBezTo>
                  <a:cubicBezTo>
                    <a:pt x="82" y="25"/>
                    <a:pt x="82" y="23"/>
                    <a:pt x="82" y="22"/>
                  </a:cubicBezTo>
                  <a:cubicBezTo>
                    <a:pt x="82" y="19"/>
                    <a:pt x="84" y="19"/>
                    <a:pt x="85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7" y="17"/>
                    <a:pt x="87" y="16"/>
                    <a:pt x="87" y="16"/>
                  </a:cubicBezTo>
                  <a:cubicBezTo>
                    <a:pt x="87" y="16"/>
                    <a:pt x="87" y="16"/>
                    <a:pt x="87" y="15"/>
                  </a:cubicBezTo>
                  <a:cubicBezTo>
                    <a:pt x="88" y="15"/>
                    <a:pt x="88" y="14"/>
                    <a:pt x="89" y="13"/>
                  </a:cubicBezTo>
                  <a:cubicBezTo>
                    <a:pt x="89" y="13"/>
                    <a:pt x="89" y="12"/>
                    <a:pt x="89" y="12"/>
                  </a:cubicBezTo>
                  <a:cubicBezTo>
                    <a:pt x="89" y="10"/>
                    <a:pt x="89" y="9"/>
                    <a:pt x="8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3" name="Freeform 1211">
              <a:extLst>
                <a:ext uri="{FF2B5EF4-FFF2-40B4-BE49-F238E27FC236}">
                  <a16:creationId xmlns:a16="http://schemas.microsoft.com/office/drawing/2014/main" id="{8D16B14C-CF9E-42A4-9973-83137271E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" y="3211"/>
              <a:ext cx="137" cy="116"/>
            </a:xfrm>
            <a:custGeom>
              <a:avLst/>
              <a:gdLst>
                <a:gd name="T0" fmla="*/ 98 w 143"/>
                <a:gd name="T1" fmla="*/ 106 h 121"/>
                <a:gd name="T2" fmla="*/ 130 w 143"/>
                <a:gd name="T3" fmla="*/ 107 h 121"/>
                <a:gd name="T4" fmla="*/ 138 w 143"/>
                <a:gd name="T5" fmla="*/ 101 h 121"/>
                <a:gd name="T6" fmla="*/ 130 w 143"/>
                <a:gd name="T7" fmla="*/ 97 h 121"/>
                <a:gd name="T8" fmla="*/ 130 w 143"/>
                <a:gd name="T9" fmla="*/ 91 h 121"/>
                <a:gd name="T10" fmla="*/ 129 w 143"/>
                <a:gd name="T11" fmla="*/ 83 h 121"/>
                <a:gd name="T12" fmla="*/ 132 w 143"/>
                <a:gd name="T13" fmla="*/ 81 h 121"/>
                <a:gd name="T14" fmla="*/ 130 w 143"/>
                <a:gd name="T15" fmla="*/ 74 h 121"/>
                <a:gd name="T16" fmla="*/ 127 w 143"/>
                <a:gd name="T17" fmla="*/ 70 h 121"/>
                <a:gd name="T18" fmla="*/ 121 w 143"/>
                <a:gd name="T19" fmla="*/ 68 h 121"/>
                <a:gd name="T20" fmla="*/ 122 w 143"/>
                <a:gd name="T21" fmla="*/ 64 h 121"/>
                <a:gd name="T22" fmla="*/ 130 w 143"/>
                <a:gd name="T23" fmla="*/ 53 h 121"/>
                <a:gd name="T24" fmla="*/ 131 w 143"/>
                <a:gd name="T25" fmla="*/ 52 h 121"/>
                <a:gd name="T26" fmla="*/ 132 w 143"/>
                <a:gd name="T27" fmla="*/ 51 h 121"/>
                <a:gd name="T28" fmla="*/ 134 w 143"/>
                <a:gd name="T29" fmla="*/ 50 h 121"/>
                <a:gd name="T30" fmla="*/ 136 w 143"/>
                <a:gd name="T31" fmla="*/ 49 h 121"/>
                <a:gd name="T32" fmla="*/ 136 w 143"/>
                <a:gd name="T33" fmla="*/ 49 h 121"/>
                <a:gd name="T34" fmla="*/ 137 w 143"/>
                <a:gd name="T35" fmla="*/ 44 h 121"/>
                <a:gd name="T36" fmla="*/ 142 w 143"/>
                <a:gd name="T37" fmla="*/ 32 h 121"/>
                <a:gd name="T38" fmla="*/ 141 w 143"/>
                <a:gd name="T39" fmla="*/ 31 h 121"/>
                <a:gd name="T40" fmla="*/ 138 w 143"/>
                <a:gd name="T41" fmla="*/ 30 h 121"/>
                <a:gd name="T42" fmla="*/ 127 w 143"/>
                <a:gd name="T43" fmla="*/ 25 h 121"/>
                <a:gd name="T44" fmla="*/ 119 w 143"/>
                <a:gd name="T45" fmla="*/ 24 h 121"/>
                <a:gd name="T46" fmla="*/ 116 w 143"/>
                <a:gd name="T47" fmla="*/ 24 h 121"/>
                <a:gd name="T48" fmla="*/ 111 w 143"/>
                <a:gd name="T49" fmla="*/ 20 h 121"/>
                <a:gd name="T50" fmla="*/ 106 w 143"/>
                <a:gd name="T51" fmla="*/ 17 h 121"/>
                <a:gd name="T52" fmla="*/ 106 w 143"/>
                <a:gd name="T53" fmla="*/ 16 h 121"/>
                <a:gd name="T54" fmla="*/ 102 w 143"/>
                <a:gd name="T55" fmla="*/ 18 h 121"/>
                <a:gd name="T56" fmla="*/ 91 w 143"/>
                <a:gd name="T57" fmla="*/ 9 h 121"/>
                <a:gd name="T58" fmla="*/ 86 w 143"/>
                <a:gd name="T59" fmla="*/ 6 h 121"/>
                <a:gd name="T60" fmla="*/ 79 w 143"/>
                <a:gd name="T61" fmla="*/ 0 h 121"/>
                <a:gd name="T62" fmla="*/ 74 w 143"/>
                <a:gd name="T63" fmla="*/ 8 h 121"/>
                <a:gd name="T64" fmla="*/ 56 w 143"/>
                <a:gd name="T65" fmla="*/ 21 h 121"/>
                <a:gd name="T66" fmla="*/ 37 w 143"/>
                <a:gd name="T67" fmla="*/ 20 h 121"/>
                <a:gd name="T68" fmla="*/ 33 w 143"/>
                <a:gd name="T69" fmla="*/ 22 h 121"/>
                <a:gd name="T70" fmla="*/ 29 w 143"/>
                <a:gd name="T71" fmla="*/ 37 h 121"/>
                <a:gd name="T72" fmla="*/ 18 w 143"/>
                <a:gd name="T73" fmla="*/ 35 h 121"/>
                <a:gd name="T74" fmla="*/ 6 w 143"/>
                <a:gd name="T75" fmla="*/ 35 h 121"/>
                <a:gd name="T76" fmla="*/ 2 w 143"/>
                <a:gd name="T77" fmla="*/ 42 h 121"/>
                <a:gd name="T78" fmla="*/ 16 w 143"/>
                <a:gd name="T79" fmla="*/ 48 h 121"/>
                <a:gd name="T80" fmla="*/ 28 w 143"/>
                <a:gd name="T81" fmla="*/ 52 h 121"/>
                <a:gd name="T82" fmla="*/ 42 w 143"/>
                <a:gd name="T83" fmla="*/ 72 h 121"/>
                <a:gd name="T84" fmla="*/ 41 w 143"/>
                <a:gd name="T85" fmla="*/ 89 h 121"/>
                <a:gd name="T86" fmla="*/ 39 w 143"/>
                <a:gd name="T87" fmla="*/ 111 h 121"/>
                <a:gd name="T88" fmla="*/ 51 w 143"/>
                <a:gd name="T89" fmla="*/ 117 h 121"/>
                <a:gd name="T90" fmla="*/ 60 w 143"/>
                <a:gd name="T91" fmla="*/ 114 h 121"/>
                <a:gd name="T92" fmla="*/ 78 w 143"/>
                <a:gd name="T93" fmla="*/ 120 h 121"/>
                <a:gd name="T94" fmla="*/ 87 w 143"/>
                <a:gd name="T95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" h="121">
                  <a:moveTo>
                    <a:pt x="87" y="120"/>
                  </a:moveTo>
                  <a:cubicBezTo>
                    <a:pt x="86" y="117"/>
                    <a:pt x="86" y="115"/>
                    <a:pt x="88" y="112"/>
                  </a:cubicBezTo>
                  <a:cubicBezTo>
                    <a:pt x="89" y="109"/>
                    <a:pt x="93" y="107"/>
                    <a:pt x="98" y="106"/>
                  </a:cubicBezTo>
                  <a:cubicBezTo>
                    <a:pt x="98" y="106"/>
                    <a:pt x="99" y="106"/>
                    <a:pt x="100" y="106"/>
                  </a:cubicBezTo>
                  <a:cubicBezTo>
                    <a:pt x="106" y="106"/>
                    <a:pt x="116" y="109"/>
                    <a:pt x="120" y="111"/>
                  </a:cubicBezTo>
                  <a:cubicBezTo>
                    <a:pt x="122" y="113"/>
                    <a:pt x="126" y="112"/>
                    <a:pt x="130" y="107"/>
                  </a:cubicBezTo>
                  <a:cubicBezTo>
                    <a:pt x="133" y="104"/>
                    <a:pt x="135" y="103"/>
                    <a:pt x="137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102"/>
                    <a:pt x="137" y="101"/>
                    <a:pt x="138" y="101"/>
                  </a:cubicBezTo>
                  <a:cubicBezTo>
                    <a:pt x="137" y="101"/>
                    <a:pt x="137" y="101"/>
                    <a:pt x="136" y="101"/>
                  </a:cubicBezTo>
                  <a:cubicBezTo>
                    <a:pt x="136" y="100"/>
                    <a:pt x="135" y="100"/>
                    <a:pt x="134" y="100"/>
                  </a:cubicBezTo>
                  <a:cubicBezTo>
                    <a:pt x="132" y="100"/>
                    <a:pt x="131" y="99"/>
                    <a:pt x="130" y="97"/>
                  </a:cubicBezTo>
                  <a:cubicBezTo>
                    <a:pt x="129" y="96"/>
                    <a:pt x="129" y="94"/>
                    <a:pt x="130" y="92"/>
                  </a:cubicBezTo>
                  <a:cubicBezTo>
                    <a:pt x="131" y="92"/>
                    <a:pt x="131" y="91"/>
                    <a:pt x="131" y="91"/>
                  </a:cubicBezTo>
                  <a:cubicBezTo>
                    <a:pt x="131" y="92"/>
                    <a:pt x="130" y="91"/>
                    <a:pt x="130" y="91"/>
                  </a:cubicBezTo>
                  <a:cubicBezTo>
                    <a:pt x="129" y="90"/>
                    <a:pt x="128" y="90"/>
                    <a:pt x="127" y="88"/>
                  </a:cubicBezTo>
                  <a:cubicBezTo>
                    <a:pt x="127" y="88"/>
                    <a:pt x="126" y="86"/>
                    <a:pt x="127" y="85"/>
                  </a:cubicBezTo>
                  <a:cubicBezTo>
                    <a:pt x="127" y="83"/>
                    <a:pt x="129" y="83"/>
                    <a:pt x="129" y="83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2"/>
                    <a:pt x="132" y="81"/>
                    <a:pt x="132" y="81"/>
                  </a:cubicBezTo>
                  <a:cubicBezTo>
                    <a:pt x="131" y="80"/>
                    <a:pt x="130" y="79"/>
                    <a:pt x="130" y="77"/>
                  </a:cubicBezTo>
                  <a:cubicBezTo>
                    <a:pt x="130" y="77"/>
                    <a:pt x="130" y="77"/>
                    <a:pt x="130" y="77"/>
                  </a:cubicBezTo>
                  <a:cubicBezTo>
                    <a:pt x="130" y="74"/>
                    <a:pt x="130" y="74"/>
                    <a:pt x="130" y="74"/>
                  </a:cubicBezTo>
                  <a:cubicBezTo>
                    <a:pt x="130" y="73"/>
                    <a:pt x="130" y="73"/>
                    <a:pt x="130" y="72"/>
                  </a:cubicBezTo>
                  <a:cubicBezTo>
                    <a:pt x="129" y="72"/>
                    <a:pt x="128" y="71"/>
                    <a:pt x="128" y="69"/>
                  </a:cubicBezTo>
                  <a:cubicBezTo>
                    <a:pt x="128" y="69"/>
                    <a:pt x="127" y="69"/>
                    <a:pt x="127" y="70"/>
                  </a:cubicBezTo>
                  <a:cubicBezTo>
                    <a:pt x="126" y="71"/>
                    <a:pt x="125" y="72"/>
                    <a:pt x="124" y="72"/>
                  </a:cubicBezTo>
                  <a:cubicBezTo>
                    <a:pt x="123" y="72"/>
                    <a:pt x="122" y="71"/>
                    <a:pt x="121" y="71"/>
                  </a:cubicBezTo>
                  <a:cubicBezTo>
                    <a:pt x="121" y="70"/>
                    <a:pt x="121" y="70"/>
                    <a:pt x="121" y="68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21" y="67"/>
                    <a:pt x="121" y="67"/>
                    <a:pt x="121" y="66"/>
                  </a:cubicBezTo>
                  <a:cubicBezTo>
                    <a:pt x="121" y="65"/>
                    <a:pt x="122" y="65"/>
                    <a:pt x="122" y="64"/>
                  </a:cubicBezTo>
                  <a:cubicBezTo>
                    <a:pt x="123" y="61"/>
                    <a:pt x="125" y="59"/>
                    <a:pt x="127" y="57"/>
                  </a:cubicBezTo>
                  <a:cubicBezTo>
                    <a:pt x="128" y="57"/>
                    <a:pt x="129" y="56"/>
                    <a:pt x="129" y="55"/>
                  </a:cubicBezTo>
                  <a:cubicBezTo>
                    <a:pt x="129" y="54"/>
                    <a:pt x="129" y="54"/>
                    <a:pt x="130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53"/>
                    <a:pt x="130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1"/>
                  </a:cubicBezTo>
                  <a:cubicBezTo>
                    <a:pt x="131" y="51"/>
                    <a:pt x="131" y="51"/>
                    <a:pt x="132" y="51"/>
                  </a:cubicBezTo>
                  <a:cubicBezTo>
                    <a:pt x="132" y="51"/>
                    <a:pt x="132" y="51"/>
                    <a:pt x="132" y="51"/>
                  </a:cubicBezTo>
                  <a:cubicBezTo>
                    <a:pt x="132" y="50"/>
                    <a:pt x="132" y="50"/>
                    <a:pt x="133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50"/>
                    <a:pt x="134" y="50"/>
                    <a:pt x="134" y="50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5" y="49"/>
                    <a:pt x="135" y="49"/>
                    <a:pt x="135" y="49"/>
                  </a:cubicBezTo>
                  <a:cubicBezTo>
                    <a:pt x="135" y="49"/>
                    <a:pt x="135" y="49"/>
                    <a:pt x="136" y="49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6" y="48"/>
                    <a:pt x="137" y="47"/>
                    <a:pt x="137" y="46"/>
                  </a:cubicBezTo>
                  <a:cubicBezTo>
                    <a:pt x="137" y="45"/>
                    <a:pt x="137" y="44"/>
                    <a:pt x="137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7" y="43"/>
                    <a:pt x="137" y="43"/>
                    <a:pt x="137" y="42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38" y="38"/>
                    <a:pt x="139" y="35"/>
                    <a:pt x="142" y="32"/>
                  </a:cubicBezTo>
                  <a:cubicBezTo>
                    <a:pt x="142" y="32"/>
                    <a:pt x="142" y="32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40" y="31"/>
                    <a:pt x="139" y="31"/>
                    <a:pt x="138" y="30"/>
                  </a:cubicBezTo>
                  <a:cubicBezTo>
                    <a:pt x="138" y="30"/>
                    <a:pt x="137" y="29"/>
                    <a:pt x="135" y="29"/>
                  </a:cubicBezTo>
                  <a:cubicBezTo>
                    <a:pt x="132" y="29"/>
                    <a:pt x="129" y="28"/>
                    <a:pt x="127" y="25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5"/>
                    <a:pt x="126" y="25"/>
                    <a:pt x="125" y="25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3" y="24"/>
                    <a:pt x="121" y="24"/>
                    <a:pt x="119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7" y="24"/>
                    <a:pt x="117" y="24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4"/>
                    <a:pt x="115" y="24"/>
                    <a:pt x="115" y="24"/>
                  </a:cubicBezTo>
                  <a:cubicBezTo>
                    <a:pt x="113" y="23"/>
                    <a:pt x="113" y="22"/>
                    <a:pt x="112" y="21"/>
                  </a:cubicBezTo>
                  <a:cubicBezTo>
                    <a:pt x="112" y="21"/>
                    <a:pt x="111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0" y="20"/>
                    <a:pt x="108" y="20"/>
                    <a:pt x="106" y="18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4" y="17"/>
                    <a:pt x="103" y="17"/>
                  </a:cubicBezTo>
                  <a:cubicBezTo>
                    <a:pt x="103" y="17"/>
                    <a:pt x="102" y="18"/>
                    <a:pt x="102" y="18"/>
                  </a:cubicBezTo>
                  <a:cubicBezTo>
                    <a:pt x="100" y="18"/>
                    <a:pt x="98" y="17"/>
                    <a:pt x="97" y="12"/>
                  </a:cubicBezTo>
                  <a:cubicBezTo>
                    <a:pt x="97" y="12"/>
                    <a:pt x="95" y="11"/>
                    <a:pt x="94" y="10"/>
                  </a:cubicBezTo>
                  <a:cubicBezTo>
                    <a:pt x="93" y="10"/>
                    <a:pt x="92" y="10"/>
                    <a:pt x="91" y="9"/>
                  </a:cubicBezTo>
                  <a:cubicBezTo>
                    <a:pt x="90" y="9"/>
                    <a:pt x="89" y="8"/>
                    <a:pt x="88" y="7"/>
                  </a:cubicBezTo>
                  <a:cubicBezTo>
                    <a:pt x="88" y="6"/>
                    <a:pt x="88" y="6"/>
                    <a:pt x="87" y="6"/>
                  </a:cubicBezTo>
                  <a:cubicBezTo>
                    <a:pt x="87" y="6"/>
                    <a:pt x="86" y="6"/>
                    <a:pt x="86" y="6"/>
                  </a:cubicBezTo>
                  <a:cubicBezTo>
                    <a:pt x="83" y="6"/>
                    <a:pt x="81" y="2"/>
                    <a:pt x="8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0"/>
                    <a:pt x="76" y="1"/>
                    <a:pt x="75" y="2"/>
                  </a:cubicBezTo>
                  <a:cubicBezTo>
                    <a:pt x="74" y="3"/>
                    <a:pt x="73" y="5"/>
                    <a:pt x="74" y="8"/>
                  </a:cubicBezTo>
                  <a:cubicBezTo>
                    <a:pt x="74" y="10"/>
                    <a:pt x="73" y="13"/>
                    <a:pt x="72" y="14"/>
                  </a:cubicBezTo>
                  <a:cubicBezTo>
                    <a:pt x="70" y="17"/>
                    <a:pt x="65" y="18"/>
                    <a:pt x="60" y="18"/>
                  </a:cubicBezTo>
                  <a:cubicBezTo>
                    <a:pt x="57" y="18"/>
                    <a:pt x="57" y="19"/>
                    <a:pt x="56" y="21"/>
                  </a:cubicBezTo>
                  <a:cubicBezTo>
                    <a:pt x="56" y="23"/>
                    <a:pt x="55" y="24"/>
                    <a:pt x="54" y="26"/>
                  </a:cubicBezTo>
                  <a:cubicBezTo>
                    <a:pt x="53" y="26"/>
                    <a:pt x="52" y="27"/>
                    <a:pt x="50" y="27"/>
                  </a:cubicBezTo>
                  <a:cubicBezTo>
                    <a:pt x="46" y="27"/>
                    <a:pt x="38" y="24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5" y="20"/>
                    <a:pt x="33" y="20"/>
                    <a:pt x="33" y="21"/>
                  </a:cubicBezTo>
                  <a:cubicBezTo>
                    <a:pt x="33" y="21"/>
                    <a:pt x="33" y="21"/>
                    <a:pt x="33" y="22"/>
                  </a:cubicBezTo>
                  <a:cubicBezTo>
                    <a:pt x="36" y="25"/>
                    <a:pt x="37" y="29"/>
                    <a:pt x="37" y="32"/>
                  </a:cubicBezTo>
                  <a:cubicBezTo>
                    <a:pt x="37" y="34"/>
                    <a:pt x="36" y="36"/>
                    <a:pt x="35" y="37"/>
                  </a:cubicBezTo>
                  <a:cubicBezTo>
                    <a:pt x="33" y="38"/>
                    <a:pt x="31" y="38"/>
                    <a:pt x="29" y="37"/>
                  </a:cubicBezTo>
                  <a:cubicBezTo>
                    <a:pt x="27" y="36"/>
                    <a:pt x="25" y="36"/>
                    <a:pt x="25" y="37"/>
                  </a:cubicBezTo>
                  <a:cubicBezTo>
                    <a:pt x="24" y="37"/>
                    <a:pt x="23" y="38"/>
                    <a:pt x="22" y="38"/>
                  </a:cubicBezTo>
                  <a:cubicBezTo>
                    <a:pt x="20" y="38"/>
                    <a:pt x="19" y="36"/>
                    <a:pt x="18" y="35"/>
                  </a:cubicBezTo>
                  <a:cubicBezTo>
                    <a:pt x="18" y="35"/>
                    <a:pt x="17" y="34"/>
                    <a:pt x="16" y="33"/>
                  </a:cubicBezTo>
                  <a:cubicBezTo>
                    <a:pt x="15" y="33"/>
                    <a:pt x="14" y="33"/>
                    <a:pt x="13" y="34"/>
                  </a:cubicBezTo>
                  <a:cubicBezTo>
                    <a:pt x="11" y="34"/>
                    <a:pt x="9" y="35"/>
                    <a:pt x="6" y="35"/>
                  </a:cubicBezTo>
                  <a:cubicBezTo>
                    <a:pt x="3" y="34"/>
                    <a:pt x="0" y="36"/>
                    <a:pt x="0" y="36"/>
                  </a:cubicBezTo>
                  <a:cubicBezTo>
                    <a:pt x="0" y="36"/>
                    <a:pt x="0" y="37"/>
                    <a:pt x="0" y="37"/>
                  </a:cubicBezTo>
                  <a:cubicBezTo>
                    <a:pt x="2" y="39"/>
                    <a:pt x="2" y="41"/>
                    <a:pt x="2" y="42"/>
                  </a:cubicBezTo>
                  <a:cubicBezTo>
                    <a:pt x="1" y="43"/>
                    <a:pt x="1" y="44"/>
                    <a:pt x="2" y="44"/>
                  </a:cubicBezTo>
                  <a:cubicBezTo>
                    <a:pt x="2" y="44"/>
                    <a:pt x="5" y="45"/>
                    <a:pt x="6" y="45"/>
                  </a:cubicBezTo>
                  <a:cubicBezTo>
                    <a:pt x="9" y="46"/>
                    <a:pt x="13" y="46"/>
                    <a:pt x="16" y="48"/>
                  </a:cubicBezTo>
                  <a:cubicBezTo>
                    <a:pt x="19" y="50"/>
                    <a:pt x="20" y="50"/>
                    <a:pt x="21" y="50"/>
                  </a:cubicBezTo>
                  <a:cubicBezTo>
                    <a:pt x="23" y="50"/>
                    <a:pt x="24" y="50"/>
                    <a:pt x="26" y="51"/>
                  </a:cubicBezTo>
                  <a:cubicBezTo>
                    <a:pt x="27" y="52"/>
                    <a:pt x="27" y="52"/>
                    <a:pt x="28" y="52"/>
                  </a:cubicBezTo>
                  <a:cubicBezTo>
                    <a:pt x="30" y="53"/>
                    <a:pt x="30" y="54"/>
                    <a:pt x="31" y="58"/>
                  </a:cubicBezTo>
                  <a:cubicBezTo>
                    <a:pt x="31" y="61"/>
                    <a:pt x="34" y="64"/>
                    <a:pt x="38" y="65"/>
                  </a:cubicBezTo>
                  <a:cubicBezTo>
                    <a:pt x="43" y="67"/>
                    <a:pt x="42" y="70"/>
                    <a:pt x="42" y="72"/>
                  </a:cubicBezTo>
                  <a:cubicBezTo>
                    <a:pt x="42" y="73"/>
                    <a:pt x="42" y="74"/>
                    <a:pt x="42" y="75"/>
                  </a:cubicBezTo>
                  <a:cubicBezTo>
                    <a:pt x="43" y="78"/>
                    <a:pt x="43" y="81"/>
                    <a:pt x="42" y="84"/>
                  </a:cubicBezTo>
                  <a:cubicBezTo>
                    <a:pt x="41" y="86"/>
                    <a:pt x="40" y="88"/>
                    <a:pt x="41" y="89"/>
                  </a:cubicBezTo>
                  <a:cubicBezTo>
                    <a:pt x="41" y="93"/>
                    <a:pt x="39" y="104"/>
                    <a:pt x="36" y="110"/>
                  </a:cubicBezTo>
                  <a:cubicBezTo>
                    <a:pt x="37" y="110"/>
                    <a:pt x="38" y="110"/>
                    <a:pt x="38" y="110"/>
                  </a:cubicBezTo>
                  <a:cubicBezTo>
                    <a:pt x="38" y="110"/>
                    <a:pt x="38" y="111"/>
                    <a:pt x="39" y="111"/>
                  </a:cubicBezTo>
                  <a:cubicBezTo>
                    <a:pt x="39" y="111"/>
                    <a:pt x="40" y="111"/>
                    <a:pt x="40" y="112"/>
                  </a:cubicBezTo>
                  <a:cubicBezTo>
                    <a:pt x="41" y="112"/>
                    <a:pt x="43" y="113"/>
                    <a:pt x="45" y="114"/>
                  </a:cubicBezTo>
                  <a:cubicBezTo>
                    <a:pt x="47" y="115"/>
                    <a:pt x="49" y="116"/>
                    <a:pt x="51" y="117"/>
                  </a:cubicBezTo>
                  <a:cubicBezTo>
                    <a:pt x="52" y="117"/>
                    <a:pt x="54" y="118"/>
                    <a:pt x="55" y="118"/>
                  </a:cubicBezTo>
                  <a:cubicBezTo>
                    <a:pt x="56" y="118"/>
                    <a:pt x="57" y="117"/>
                    <a:pt x="57" y="117"/>
                  </a:cubicBezTo>
                  <a:cubicBezTo>
                    <a:pt x="57" y="116"/>
                    <a:pt x="58" y="114"/>
                    <a:pt x="60" y="114"/>
                  </a:cubicBezTo>
                  <a:cubicBezTo>
                    <a:pt x="63" y="114"/>
                    <a:pt x="65" y="117"/>
                    <a:pt x="66" y="117"/>
                  </a:cubicBezTo>
                  <a:cubicBezTo>
                    <a:pt x="67" y="118"/>
                    <a:pt x="71" y="119"/>
                    <a:pt x="74" y="120"/>
                  </a:cubicBezTo>
                  <a:cubicBezTo>
                    <a:pt x="76" y="120"/>
                    <a:pt x="77" y="120"/>
                    <a:pt x="78" y="120"/>
                  </a:cubicBezTo>
                  <a:cubicBezTo>
                    <a:pt x="79" y="121"/>
                    <a:pt x="81" y="121"/>
                    <a:pt x="83" y="121"/>
                  </a:cubicBezTo>
                  <a:cubicBezTo>
                    <a:pt x="84" y="121"/>
                    <a:pt x="84" y="121"/>
                    <a:pt x="85" y="121"/>
                  </a:cubicBezTo>
                  <a:cubicBezTo>
                    <a:pt x="86" y="120"/>
                    <a:pt x="86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4" name="Freeform 1212">
              <a:extLst>
                <a:ext uri="{FF2B5EF4-FFF2-40B4-BE49-F238E27FC236}">
                  <a16:creationId xmlns:a16="http://schemas.microsoft.com/office/drawing/2014/main" id="{FB438D38-264D-4141-AFAA-52373D86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" y="3312"/>
              <a:ext cx="134" cy="95"/>
            </a:xfrm>
            <a:custGeom>
              <a:avLst/>
              <a:gdLst>
                <a:gd name="T0" fmla="*/ 76 w 139"/>
                <a:gd name="T1" fmla="*/ 5 h 99"/>
                <a:gd name="T2" fmla="*/ 46 w 139"/>
                <a:gd name="T3" fmla="*/ 4 h 99"/>
                <a:gd name="T4" fmla="*/ 17 w 139"/>
                <a:gd name="T5" fmla="*/ 1 h 99"/>
                <a:gd name="T6" fmla="*/ 11 w 139"/>
                <a:gd name="T7" fmla="*/ 2 h 99"/>
                <a:gd name="T8" fmla="*/ 0 w 139"/>
                <a:gd name="T9" fmla="*/ 7 h 99"/>
                <a:gd name="T10" fmla="*/ 6 w 139"/>
                <a:gd name="T11" fmla="*/ 20 h 99"/>
                <a:gd name="T12" fmla="*/ 6 w 139"/>
                <a:gd name="T13" fmla="*/ 19 h 99"/>
                <a:gd name="T14" fmla="*/ 8 w 139"/>
                <a:gd name="T15" fmla="*/ 19 h 99"/>
                <a:gd name="T16" fmla="*/ 8 w 139"/>
                <a:gd name="T17" fmla="*/ 18 h 99"/>
                <a:gd name="T18" fmla="*/ 13 w 139"/>
                <a:gd name="T19" fmla="*/ 22 h 99"/>
                <a:gd name="T20" fmla="*/ 20 w 139"/>
                <a:gd name="T21" fmla="*/ 23 h 99"/>
                <a:gd name="T22" fmla="*/ 26 w 139"/>
                <a:gd name="T23" fmla="*/ 21 h 99"/>
                <a:gd name="T24" fmla="*/ 26 w 139"/>
                <a:gd name="T25" fmla="*/ 21 h 99"/>
                <a:gd name="T26" fmla="*/ 31 w 139"/>
                <a:gd name="T27" fmla="*/ 25 h 99"/>
                <a:gd name="T28" fmla="*/ 35 w 139"/>
                <a:gd name="T29" fmla="*/ 27 h 99"/>
                <a:gd name="T30" fmla="*/ 29 w 139"/>
                <a:gd name="T31" fmla="*/ 34 h 99"/>
                <a:gd name="T32" fmla="*/ 27 w 139"/>
                <a:gd name="T33" fmla="*/ 38 h 99"/>
                <a:gd name="T34" fmla="*/ 26 w 139"/>
                <a:gd name="T35" fmla="*/ 51 h 99"/>
                <a:gd name="T36" fmla="*/ 23 w 139"/>
                <a:gd name="T37" fmla="*/ 56 h 99"/>
                <a:gd name="T38" fmla="*/ 22 w 139"/>
                <a:gd name="T39" fmla="*/ 57 h 99"/>
                <a:gd name="T40" fmla="*/ 24 w 139"/>
                <a:gd name="T41" fmla="*/ 67 h 99"/>
                <a:gd name="T42" fmla="*/ 23 w 139"/>
                <a:gd name="T43" fmla="*/ 70 h 99"/>
                <a:gd name="T44" fmla="*/ 24 w 139"/>
                <a:gd name="T45" fmla="*/ 79 h 99"/>
                <a:gd name="T46" fmla="*/ 21 w 139"/>
                <a:gd name="T47" fmla="*/ 84 h 99"/>
                <a:gd name="T48" fmla="*/ 21 w 139"/>
                <a:gd name="T49" fmla="*/ 84 h 99"/>
                <a:gd name="T50" fmla="*/ 21 w 139"/>
                <a:gd name="T51" fmla="*/ 85 h 99"/>
                <a:gd name="T52" fmla="*/ 21 w 139"/>
                <a:gd name="T53" fmla="*/ 85 h 99"/>
                <a:gd name="T54" fmla="*/ 33 w 139"/>
                <a:gd name="T55" fmla="*/ 92 h 99"/>
                <a:gd name="T56" fmla="*/ 40 w 139"/>
                <a:gd name="T57" fmla="*/ 98 h 99"/>
                <a:gd name="T58" fmla="*/ 47 w 139"/>
                <a:gd name="T59" fmla="*/ 94 h 99"/>
                <a:gd name="T60" fmla="*/ 51 w 139"/>
                <a:gd name="T61" fmla="*/ 94 h 99"/>
                <a:gd name="T62" fmla="*/ 66 w 139"/>
                <a:gd name="T63" fmla="*/ 90 h 99"/>
                <a:gd name="T64" fmla="*/ 75 w 139"/>
                <a:gd name="T65" fmla="*/ 90 h 99"/>
                <a:gd name="T66" fmla="*/ 91 w 139"/>
                <a:gd name="T67" fmla="*/ 80 h 99"/>
                <a:gd name="T68" fmla="*/ 93 w 139"/>
                <a:gd name="T69" fmla="*/ 74 h 99"/>
                <a:gd name="T70" fmla="*/ 102 w 139"/>
                <a:gd name="T71" fmla="*/ 65 h 99"/>
                <a:gd name="T72" fmla="*/ 102 w 139"/>
                <a:gd name="T73" fmla="*/ 48 h 99"/>
                <a:gd name="T74" fmla="*/ 111 w 139"/>
                <a:gd name="T75" fmla="*/ 38 h 99"/>
                <a:gd name="T76" fmla="*/ 130 w 139"/>
                <a:gd name="T77" fmla="*/ 27 h 99"/>
                <a:gd name="T78" fmla="*/ 138 w 139"/>
                <a:gd name="T79" fmla="*/ 18 h 99"/>
                <a:gd name="T80" fmla="*/ 134 w 139"/>
                <a:gd name="T81" fmla="*/ 19 h 99"/>
                <a:gd name="T82" fmla="*/ 124 w 139"/>
                <a:gd name="T83" fmla="*/ 17 h 99"/>
                <a:gd name="T84" fmla="*/ 112 w 139"/>
                <a:gd name="T85" fmla="*/ 13 h 99"/>
                <a:gd name="T86" fmla="*/ 106 w 139"/>
                <a:gd name="T87" fmla="*/ 16 h 99"/>
                <a:gd name="T88" fmla="*/ 94 w 139"/>
                <a:gd name="T89" fmla="*/ 11 h 99"/>
                <a:gd name="T90" fmla="*/ 88 w 139"/>
                <a:gd name="T91" fmla="*/ 9 h 99"/>
                <a:gd name="T92" fmla="*/ 83 w 139"/>
                <a:gd name="T93" fmla="*/ 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9" h="99">
                  <a:moveTo>
                    <a:pt x="83" y="6"/>
                  </a:moveTo>
                  <a:cubicBezTo>
                    <a:pt x="82" y="6"/>
                    <a:pt x="79" y="6"/>
                    <a:pt x="76" y="5"/>
                  </a:cubicBezTo>
                  <a:cubicBezTo>
                    <a:pt x="72" y="4"/>
                    <a:pt x="68" y="4"/>
                    <a:pt x="64" y="4"/>
                  </a:cubicBezTo>
                  <a:cubicBezTo>
                    <a:pt x="61" y="4"/>
                    <a:pt x="54" y="4"/>
                    <a:pt x="46" y="4"/>
                  </a:cubicBezTo>
                  <a:cubicBezTo>
                    <a:pt x="39" y="4"/>
                    <a:pt x="31" y="3"/>
                    <a:pt x="27" y="4"/>
                  </a:cubicBezTo>
                  <a:cubicBezTo>
                    <a:pt x="22" y="4"/>
                    <a:pt x="19" y="2"/>
                    <a:pt x="17" y="1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2" y="0"/>
                    <a:pt x="12" y="0"/>
                    <a:pt x="11" y="2"/>
                  </a:cubicBezTo>
                  <a:cubicBezTo>
                    <a:pt x="10" y="3"/>
                    <a:pt x="9" y="6"/>
                    <a:pt x="4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0" y="8"/>
                    <a:pt x="1" y="9"/>
                    <a:pt x="3" y="11"/>
                  </a:cubicBezTo>
                  <a:cubicBezTo>
                    <a:pt x="6" y="13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1" y="18"/>
                    <a:pt x="12" y="19"/>
                    <a:pt x="13" y="22"/>
                  </a:cubicBezTo>
                  <a:cubicBezTo>
                    <a:pt x="13" y="22"/>
                    <a:pt x="15" y="22"/>
                    <a:pt x="16" y="22"/>
                  </a:cubicBezTo>
                  <a:cubicBezTo>
                    <a:pt x="18" y="22"/>
                    <a:pt x="20" y="22"/>
                    <a:pt x="20" y="23"/>
                  </a:cubicBezTo>
                  <a:cubicBezTo>
                    <a:pt x="20" y="23"/>
                    <a:pt x="21" y="22"/>
                    <a:pt x="21" y="22"/>
                  </a:cubicBezTo>
                  <a:cubicBezTo>
                    <a:pt x="22" y="21"/>
                    <a:pt x="24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8" y="21"/>
                    <a:pt x="30" y="22"/>
                    <a:pt x="30" y="23"/>
                  </a:cubicBezTo>
                  <a:cubicBezTo>
                    <a:pt x="31" y="24"/>
                    <a:pt x="31" y="24"/>
                    <a:pt x="31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5" y="29"/>
                    <a:pt x="34" y="30"/>
                    <a:pt x="33" y="31"/>
                  </a:cubicBezTo>
                  <a:cubicBezTo>
                    <a:pt x="32" y="32"/>
                    <a:pt x="30" y="33"/>
                    <a:pt x="29" y="34"/>
                  </a:cubicBezTo>
                  <a:cubicBezTo>
                    <a:pt x="28" y="35"/>
                    <a:pt x="27" y="36"/>
                    <a:pt x="26" y="36"/>
                  </a:cubicBezTo>
                  <a:cubicBezTo>
                    <a:pt x="26" y="36"/>
                    <a:pt x="27" y="38"/>
                    <a:pt x="27" y="38"/>
                  </a:cubicBezTo>
                  <a:cubicBezTo>
                    <a:pt x="28" y="41"/>
                    <a:pt x="29" y="45"/>
                    <a:pt x="27" y="48"/>
                  </a:cubicBezTo>
                  <a:cubicBezTo>
                    <a:pt x="26" y="49"/>
                    <a:pt x="26" y="50"/>
                    <a:pt x="26" y="51"/>
                  </a:cubicBezTo>
                  <a:cubicBezTo>
                    <a:pt x="26" y="53"/>
                    <a:pt x="27" y="54"/>
                    <a:pt x="26" y="55"/>
                  </a:cubicBezTo>
                  <a:cubicBezTo>
                    <a:pt x="25" y="56"/>
                    <a:pt x="24" y="56"/>
                    <a:pt x="23" y="56"/>
                  </a:cubicBezTo>
                  <a:cubicBezTo>
                    <a:pt x="22" y="56"/>
                    <a:pt x="22" y="56"/>
                    <a:pt x="21" y="57"/>
                  </a:cubicBezTo>
                  <a:cubicBezTo>
                    <a:pt x="21" y="57"/>
                    <a:pt x="21" y="57"/>
                    <a:pt x="22" y="57"/>
                  </a:cubicBezTo>
                  <a:cubicBezTo>
                    <a:pt x="26" y="61"/>
                    <a:pt x="27" y="63"/>
                    <a:pt x="26" y="65"/>
                  </a:cubicBezTo>
                  <a:cubicBezTo>
                    <a:pt x="26" y="66"/>
                    <a:pt x="26" y="67"/>
                    <a:pt x="24" y="67"/>
                  </a:cubicBezTo>
                  <a:cubicBezTo>
                    <a:pt x="23" y="67"/>
                    <a:pt x="22" y="69"/>
                    <a:pt x="22" y="70"/>
                  </a:cubicBezTo>
                  <a:cubicBezTo>
                    <a:pt x="22" y="70"/>
                    <a:pt x="23" y="70"/>
                    <a:pt x="23" y="70"/>
                  </a:cubicBezTo>
                  <a:cubicBezTo>
                    <a:pt x="25" y="72"/>
                    <a:pt x="27" y="74"/>
                    <a:pt x="27" y="76"/>
                  </a:cubicBezTo>
                  <a:cubicBezTo>
                    <a:pt x="27" y="77"/>
                    <a:pt x="26" y="78"/>
                    <a:pt x="24" y="79"/>
                  </a:cubicBezTo>
                  <a:cubicBezTo>
                    <a:pt x="21" y="79"/>
                    <a:pt x="21" y="80"/>
                    <a:pt x="21" y="83"/>
                  </a:cubicBezTo>
                  <a:cubicBezTo>
                    <a:pt x="21" y="83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4" y="85"/>
                    <a:pt x="26" y="85"/>
                    <a:pt x="27" y="86"/>
                  </a:cubicBezTo>
                  <a:cubicBezTo>
                    <a:pt x="30" y="87"/>
                    <a:pt x="31" y="90"/>
                    <a:pt x="33" y="92"/>
                  </a:cubicBezTo>
                  <a:cubicBezTo>
                    <a:pt x="35" y="96"/>
                    <a:pt x="37" y="99"/>
                    <a:pt x="40" y="99"/>
                  </a:cubicBezTo>
                  <a:cubicBezTo>
                    <a:pt x="40" y="99"/>
                    <a:pt x="40" y="98"/>
                    <a:pt x="40" y="98"/>
                  </a:cubicBezTo>
                  <a:cubicBezTo>
                    <a:pt x="40" y="98"/>
                    <a:pt x="40" y="96"/>
                    <a:pt x="41" y="95"/>
                  </a:cubicBezTo>
                  <a:cubicBezTo>
                    <a:pt x="43" y="94"/>
                    <a:pt x="44" y="94"/>
                    <a:pt x="47" y="94"/>
                  </a:cubicBezTo>
                  <a:cubicBezTo>
                    <a:pt x="48" y="94"/>
                    <a:pt x="48" y="95"/>
                    <a:pt x="49" y="95"/>
                  </a:cubicBezTo>
                  <a:cubicBezTo>
                    <a:pt x="50" y="95"/>
                    <a:pt x="50" y="94"/>
                    <a:pt x="51" y="94"/>
                  </a:cubicBezTo>
                  <a:cubicBezTo>
                    <a:pt x="53" y="92"/>
                    <a:pt x="55" y="91"/>
                    <a:pt x="60" y="91"/>
                  </a:cubicBezTo>
                  <a:cubicBezTo>
                    <a:pt x="62" y="91"/>
                    <a:pt x="64" y="90"/>
                    <a:pt x="66" y="90"/>
                  </a:cubicBezTo>
                  <a:cubicBezTo>
                    <a:pt x="69" y="90"/>
                    <a:pt x="72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9" y="90"/>
                    <a:pt x="80" y="87"/>
                  </a:cubicBezTo>
                  <a:cubicBezTo>
                    <a:pt x="81" y="84"/>
                    <a:pt x="86" y="81"/>
                    <a:pt x="91" y="80"/>
                  </a:cubicBezTo>
                  <a:cubicBezTo>
                    <a:pt x="92" y="80"/>
                    <a:pt x="93" y="79"/>
                    <a:pt x="93" y="75"/>
                  </a:cubicBezTo>
                  <a:cubicBezTo>
                    <a:pt x="93" y="75"/>
                    <a:pt x="93" y="74"/>
                    <a:pt x="93" y="74"/>
                  </a:cubicBezTo>
                  <a:cubicBezTo>
                    <a:pt x="93" y="72"/>
                    <a:pt x="96" y="70"/>
                    <a:pt x="99" y="67"/>
                  </a:cubicBezTo>
                  <a:cubicBezTo>
                    <a:pt x="100" y="67"/>
                    <a:pt x="101" y="65"/>
                    <a:pt x="102" y="65"/>
                  </a:cubicBezTo>
                  <a:cubicBezTo>
                    <a:pt x="101" y="65"/>
                    <a:pt x="101" y="64"/>
                    <a:pt x="101" y="63"/>
                  </a:cubicBezTo>
                  <a:cubicBezTo>
                    <a:pt x="100" y="59"/>
                    <a:pt x="98" y="53"/>
                    <a:pt x="102" y="48"/>
                  </a:cubicBezTo>
                  <a:cubicBezTo>
                    <a:pt x="104" y="44"/>
                    <a:pt x="107" y="42"/>
                    <a:pt x="108" y="41"/>
                  </a:cubicBezTo>
                  <a:cubicBezTo>
                    <a:pt x="110" y="39"/>
                    <a:pt x="111" y="39"/>
                    <a:pt x="111" y="38"/>
                  </a:cubicBezTo>
                  <a:cubicBezTo>
                    <a:pt x="111" y="32"/>
                    <a:pt x="119" y="31"/>
                    <a:pt x="123" y="30"/>
                  </a:cubicBezTo>
                  <a:cubicBezTo>
                    <a:pt x="126" y="30"/>
                    <a:pt x="128" y="29"/>
                    <a:pt x="130" y="27"/>
                  </a:cubicBezTo>
                  <a:cubicBezTo>
                    <a:pt x="131" y="26"/>
                    <a:pt x="133" y="25"/>
                    <a:pt x="135" y="24"/>
                  </a:cubicBezTo>
                  <a:cubicBezTo>
                    <a:pt x="137" y="23"/>
                    <a:pt x="139" y="22"/>
                    <a:pt x="138" y="18"/>
                  </a:cubicBezTo>
                  <a:cubicBezTo>
                    <a:pt x="138" y="18"/>
                    <a:pt x="137" y="18"/>
                    <a:pt x="136" y="19"/>
                  </a:cubicBezTo>
                  <a:cubicBezTo>
                    <a:pt x="135" y="19"/>
                    <a:pt x="135" y="19"/>
                    <a:pt x="134" y="19"/>
                  </a:cubicBezTo>
                  <a:cubicBezTo>
                    <a:pt x="132" y="19"/>
                    <a:pt x="130" y="18"/>
                    <a:pt x="128" y="18"/>
                  </a:cubicBezTo>
                  <a:cubicBezTo>
                    <a:pt x="127" y="18"/>
                    <a:pt x="126" y="18"/>
                    <a:pt x="124" y="17"/>
                  </a:cubicBezTo>
                  <a:cubicBezTo>
                    <a:pt x="119" y="17"/>
                    <a:pt x="116" y="16"/>
                    <a:pt x="114" y="14"/>
                  </a:cubicBezTo>
                  <a:cubicBezTo>
                    <a:pt x="113" y="14"/>
                    <a:pt x="112" y="13"/>
                    <a:pt x="112" y="13"/>
                  </a:cubicBezTo>
                  <a:cubicBezTo>
                    <a:pt x="111" y="14"/>
                    <a:pt x="110" y="15"/>
                    <a:pt x="108" y="16"/>
                  </a:cubicBezTo>
                  <a:cubicBezTo>
                    <a:pt x="107" y="16"/>
                    <a:pt x="107" y="16"/>
                    <a:pt x="106" y="16"/>
                  </a:cubicBezTo>
                  <a:cubicBezTo>
                    <a:pt x="104" y="16"/>
                    <a:pt x="102" y="15"/>
                    <a:pt x="100" y="14"/>
                  </a:cubicBezTo>
                  <a:cubicBezTo>
                    <a:pt x="99" y="13"/>
                    <a:pt x="96" y="12"/>
                    <a:pt x="94" y="11"/>
                  </a:cubicBezTo>
                  <a:cubicBezTo>
                    <a:pt x="92" y="11"/>
                    <a:pt x="90" y="10"/>
                    <a:pt x="89" y="9"/>
                  </a:cubicBezTo>
                  <a:cubicBezTo>
                    <a:pt x="89" y="9"/>
                    <a:pt x="89" y="9"/>
                    <a:pt x="88" y="9"/>
                  </a:cubicBezTo>
                  <a:cubicBezTo>
                    <a:pt x="88" y="8"/>
                    <a:pt x="87" y="8"/>
                    <a:pt x="86" y="7"/>
                  </a:cubicBezTo>
                  <a:cubicBezTo>
                    <a:pt x="85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5" name="Freeform 1213">
              <a:extLst>
                <a:ext uri="{FF2B5EF4-FFF2-40B4-BE49-F238E27FC236}">
                  <a16:creationId xmlns:a16="http://schemas.microsoft.com/office/drawing/2014/main" id="{405AAD97-8897-43E7-9FD9-D1903B0EC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" y="3270"/>
              <a:ext cx="31" cy="15"/>
            </a:xfrm>
            <a:custGeom>
              <a:avLst/>
              <a:gdLst>
                <a:gd name="T0" fmla="*/ 33 w 33"/>
                <a:gd name="T1" fmla="*/ 1 h 16"/>
                <a:gd name="T2" fmla="*/ 33 w 33"/>
                <a:gd name="T3" fmla="*/ 0 h 16"/>
                <a:gd name="T4" fmla="*/ 33 w 33"/>
                <a:gd name="T5" fmla="*/ 0 h 16"/>
                <a:gd name="T6" fmla="*/ 32 w 33"/>
                <a:gd name="T7" fmla="*/ 0 h 16"/>
                <a:gd name="T8" fmla="*/ 31 w 33"/>
                <a:gd name="T9" fmla="*/ 1 h 16"/>
                <a:gd name="T10" fmla="*/ 31 w 33"/>
                <a:gd name="T11" fmla="*/ 1 h 16"/>
                <a:gd name="T12" fmla="*/ 30 w 33"/>
                <a:gd name="T13" fmla="*/ 1 h 16"/>
                <a:gd name="T14" fmla="*/ 29 w 33"/>
                <a:gd name="T15" fmla="*/ 2 h 16"/>
                <a:gd name="T16" fmla="*/ 28 w 33"/>
                <a:gd name="T17" fmla="*/ 2 h 16"/>
                <a:gd name="T18" fmla="*/ 25 w 33"/>
                <a:gd name="T19" fmla="*/ 2 h 16"/>
                <a:gd name="T20" fmla="*/ 20 w 33"/>
                <a:gd name="T21" fmla="*/ 4 h 16"/>
                <a:gd name="T22" fmla="*/ 16 w 33"/>
                <a:gd name="T23" fmla="*/ 6 h 16"/>
                <a:gd name="T24" fmla="*/ 11 w 33"/>
                <a:gd name="T25" fmla="*/ 5 h 16"/>
                <a:gd name="T26" fmla="*/ 3 w 33"/>
                <a:gd name="T27" fmla="*/ 3 h 16"/>
                <a:gd name="T28" fmla="*/ 0 w 33"/>
                <a:gd name="T29" fmla="*/ 3 h 16"/>
                <a:gd name="T30" fmla="*/ 0 w 33"/>
                <a:gd name="T31" fmla="*/ 4 h 16"/>
                <a:gd name="T32" fmla="*/ 0 w 33"/>
                <a:gd name="T33" fmla="*/ 5 h 16"/>
                <a:gd name="T34" fmla="*/ 0 w 33"/>
                <a:gd name="T35" fmla="*/ 8 h 16"/>
                <a:gd name="T36" fmla="*/ 0 w 33"/>
                <a:gd name="T37" fmla="*/ 8 h 16"/>
                <a:gd name="T38" fmla="*/ 0 w 33"/>
                <a:gd name="T39" fmla="*/ 11 h 16"/>
                <a:gd name="T40" fmla="*/ 0 w 33"/>
                <a:gd name="T41" fmla="*/ 12 h 16"/>
                <a:gd name="T42" fmla="*/ 0 w 33"/>
                <a:gd name="T43" fmla="*/ 13 h 16"/>
                <a:gd name="T44" fmla="*/ 3 w 33"/>
                <a:gd name="T45" fmla="*/ 13 h 16"/>
                <a:gd name="T46" fmla="*/ 6 w 33"/>
                <a:gd name="T47" fmla="*/ 13 h 16"/>
                <a:gd name="T48" fmla="*/ 9 w 33"/>
                <a:gd name="T49" fmla="*/ 16 h 16"/>
                <a:gd name="T50" fmla="*/ 9 w 33"/>
                <a:gd name="T51" fmla="*/ 16 h 16"/>
                <a:gd name="T52" fmla="*/ 9 w 33"/>
                <a:gd name="T53" fmla="*/ 16 h 16"/>
                <a:gd name="T54" fmla="*/ 10 w 33"/>
                <a:gd name="T55" fmla="*/ 16 h 16"/>
                <a:gd name="T56" fmla="*/ 11 w 33"/>
                <a:gd name="T57" fmla="*/ 16 h 16"/>
                <a:gd name="T58" fmla="*/ 11 w 33"/>
                <a:gd name="T59" fmla="*/ 16 h 16"/>
                <a:gd name="T60" fmla="*/ 12 w 33"/>
                <a:gd name="T61" fmla="*/ 16 h 16"/>
                <a:gd name="T62" fmla="*/ 12 w 33"/>
                <a:gd name="T63" fmla="*/ 16 h 16"/>
                <a:gd name="T64" fmla="*/ 13 w 33"/>
                <a:gd name="T65" fmla="*/ 15 h 16"/>
                <a:gd name="T66" fmla="*/ 13 w 33"/>
                <a:gd name="T67" fmla="*/ 15 h 16"/>
                <a:gd name="T68" fmla="*/ 13 w 33"/>
                <a:gd name="T69" fmla="*/ 15 h 16"/>
                <a:gd name="T70" fmla="*/ 14 w 33"/>
                <a:gd name="T71" fmla="*/ 15 h 16"/>
                <a:gd name="T72" fmla="*/ 14 w 33"/>
                <a:gd name="T73" fmla="*/ 15 h 16"/>
                <a:gd name="T74" fmla="*/ 14 w 33"/>
                <a:gd name="T75" fmla="*/ 15 h 16"/>
                <a:gd name="T76" fmla="*/ 14 w 33"/>
                <a:gd name="T77" fmla="*/ 15 h 16"/>
                <a:gd name="T78" fmla="*/ 14 w 33"/>
                <a:gd name="T79" fmla="*/ 15 h 16"/>
                <a:gd name="T80" fmla="*/ 19 w 33"/>
                <a:gd name="T81" fmla="*/ 15 h 16"/>
                <a:gd name="T82" fmla="*/ 21 w 33"/>
                <a:gd name="T83" fmla="*/ 16 h 16"/>
                <a:gd name="T84" fmla="*/ 25 w 33"/>
                <a:gd name="T85" fmla="*/ 10 h 16"/>
                <a:gd name="T86" fmla="*/ 26 w 33"/>
                <a:gd name="T87" fmla="*/ 9 h 16"/>
                <a:gd name="T88" fmla="*/ 29 w 33"/>
                <a:gd name="T89" fmla="*/ 5 h 16"/>
                <a:gd name="T90" fmla="*/ 29 w 33"/>
                <a:gd name="T91" fmla="*/ 4 h 16"/>
                <a:gd name="T92" fmla="*/ 30 w 33"/>
                <a:gd name="T93" fmla="*/ 4 h 16"/>
                <a:gd name="T94" fmla="*/ 31 w 33"/>
                <a:gd name="T95" fmla="*/ 3 h 16"/>
                <a:gd name="T96" fmla="*/ 32 w 33"/>
                <a:gd name="T97" fmla="*/ 3 h 16"/>
                <a:gd name="T98" fmla="*/ 32 w 33"/>
                <a:gd name="T99" fmla="*/ 2 h 16"/>
                <a:gd name="T100" fmla="*/ 33 w 33"/>
                <a:gd name="T101" fmla="*/ 1 h 16"/>
                <a:gd name="T102" fmla="*/ 33 w 33"/>
                <a:gd name="T10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16">
                  <a:moveTo>
                    <a:pt x="33" y="1"/>
                  </a:moveTo>
                  <a:cubicBezTo>
                    <a:pt x="33" y="1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6" y="2"/>
                    <a:pt x="25" y="2"/>
                  </a:cubicBezTo>
                  <a:cubicBezTo>
                    <a:pt x="23" y="2"/>
                    <a:pt x="21" y="3"/>
                    <a:pt x="20" y="4"/>
                  </a:cubicBezTo>
                  <a:cubicBezTo>
                    <a:pt x="18" y="5"/>
                    <a:pt x="17" y="6"/>
                    <a:pt x="16" y="6"/>
                  </a:cubicBezTo>
                  <a:cubicBezTo>
                    <a:pt x="15" y="6"/>
                    <a:pt x="13" y="5"/>
                    <a:pt x="11" y="5"/>
                  </a:cubicBezTo>
                  <a:cubicBezTo>
                    <a:pt x="8" y="4"/>
                    <a:pt x="5" y="4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3"/>
                    <a:pt x="3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8" y="14"/>
                    <a:pt x="8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8" y="15"/>
                    <a:pt x="19" y="15"/>
                  </a:cubicBezTo>
                  <a:cubicBezTo>
                    <a:pt x="20" y="15"/>
                    <a:pt x="20" y="16"/>
                    <a:pt x="21" y="16"/>
                  </a:cubicBezTo>
                  <a:cubicBezTo>
                    <a:pt x="21" y="14"/>
                    <a:pt x="23" y="11"/>
                    <a:pt x="25" y="10"/>
                  </a:cubicBezTo>
                  <a:cubicBezTo>
                    <a:pt x="25" y="10"/>
                    <a:pt x="26" y="10"/>
                    <a:pt x="26" y="9"/>
                  </a:cubicBezTo>
                  <a:cubicBezTo>
                    <a:pt x="26" y="8"/>
                    <a:pt x="26" y="5"/>
                    <a:pt x="29" y="5"/>
                  </a:cubicBezTo>
                  <a:cubicBezTo>
                    <a:pt x="29" y="5"/>
                    <a:pt x="29" y="5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1" y="3"/>
                    <a:pt x="32" y="3"/>
                    <a:pt x="32" y="3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2"/>
                    <a:pt x="33" y="2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6" name="Freeform 1214">
              <a:extLst>
                <a:ext uri="{FF2B5EF4-FFF2-40B4-BE49-F238E27FC236}">
                  <a16:creationId xmlns:a16="http://schemas.microsoft.com/office/drawing/2014/main" id="{82EBF93F-E5EA-444D-970B-A6C0EB480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" y="3338"/>
              <a:ext cx="64" cy="62"/>
            </a:xfrm>
            <a:custGeom>
              <a:avLst/>
              <a:gdLst>
                <a:gd name="T0" fmla="*/ 66 w 67"/>
                <a:gd name="T1" fmla="*/ 0 h 65"/>
                <a:gd name="T2" fmla="*/ 65 w 67"/>
                <a:gd name="T3" fmla="*/ 1 h 65"/>
                <a:gd name="T4" fmla="*/ 59 w 67"/>
                <a:gd name="T5" fmla="*/ 5 h 65"/>
                <a:gd name="T6" fmla="*/ 48 w 67"/>
                <a:gd name="T7" fmla="*/ 4 h 65"/>
                <a:gd name="T8" fmla="*/ 41 w 67"/>
                <a:gd name="T9" fmla="*/ 3 h 65"/>
                <a:gd name="T10" fmla="*/ 38 w 67"/>
                <a:gd name="T11" fmla="*/ 3 h 65"/>
                <a:gd name="T12" fmla="*/ 35 w 67"/>
                <a:gd name="T13" fmla="*/ 3 h 65"/>
                <a:gd name="T14" fmla="*/ 33 w 67"/>
                <a:gd name="T15" fmla="*/ 3 h 65"/>
                <a:gd name="T16" fmla="*/ 32 w 67"/>
                <a:gd name="T17" fmla="*/ 3 h 65"/>
                <a:gd name="T18" fmla="*/ 31 w 67"/>
                <a:gd name="T19" fmla="*/ 4 h 65"/>
                <a:gd name="T20" fmla="*/ 30 w 67"/>
                <a:gd name="T21" fmla="*/ 5 h 65"/>
                <a:gd name="T22" fmla="*/ 28 w 67"/>
                <a:gd name="T23" fmla="*/ 6 h 65"/>
                <a:gd name="T24" fmla="*/ 27 w 67"/>
                <a:gd name="T25" fmla="*/ 7 h 65"/>
                <a:gd name="T26" fmla="*/ 25 w 67"/>
                <a:gd name="T27" fmla="*/ 8 h 65"/>
                <a:gd name="T28" fmla="*/ 23 w 67"/>
                <a:gd name="T29" fmla="*/ 8 h 65"/>
                <a:gd name="T30" fmla="*/ 21 w 67"/>
                <a:gd name="T31" fmla="*/ 9 h 65"/>
                <a:gd name="T32" fmla="*/ 20 w 67"/>
                <a:gd name="T33" fmla="*/ 9 h 65"/>
                <a:gd name="T34" fmla="*/ 15 w 67"/>
                <a:gd name="T35" fmla="*/ 12 h 65"/>
                <a:gd name="T36" fmla="*/ 14 w 67"/>
                <a:gd name="T37" fmla="*/ 12 h 65"/>
                <a:gd name="T38" fmla="*/ 11 w 67"/>
                <a:gd name="T39" fmla="*/ 12 h 65"/>
                <a:gd name="T40" fmla="*/ 9 w 67"/>
                <a:gd name="T41" fmla="*/ 12 h 65"/>
                <a:gd name="T42" fmla="*/ 8 w 67"/>
                <a:gd name="T43" fmla="*/ 14 h 65"/>
                <a:gd name="T44" fmla="*/ 7 w 67"/>
                <a:gd name="T45" fmla="*/ 16 h 65"/>
                <a:gd name="T46" fmla="*/ 5 w 67"/>
                <a:gd name="T47" fmla="*/ 19 h 65"/>
                <a:gd name="T48" fmla="*/ 2 w 67"/>
                <a:gd name="T49" fmla="*/ 23 h 65"/>
                <a:gd name="T50" fmla="*/ 1 w 67"/>
                <a:gd name="T51" fmla="*/ 24 h 65"/>
                <a:gd name="T52" fmla="*/ 1 w 67"/>
                <a:gd name="T53" fmla="*/ 25 h 65"/>
                <a:gd name="T54" fmla="*/ 0 w 67"/>
                <a:gd name="T55" fmla="*/ 26 h 65"/>
                <a:gd name="T56" fmla="*/ 6 w 67"/>
                <a:gd name="T57" fmla="*/ 38 h 65"/>
                <a:gd name="T58" fmla="*/ 11 w 67"/>
                <a:gd name="T59" fmla="*/ 39 h 65"/>
                <a:gd name="T60" fmla="*/ 25 w 67"/>
                <a:gd name="T61" fmla="*/ 44 h 65"/>
                <a:gd name="T62" fmla="*/ 19 w 67"/>
                <a:gd name="T63" fmla="*/ 46 h 65"/>
                <a:gd name="T64" fmla="*/ 11 w 67"/>
                <a:gd name="T65" fmla="*/ 47 h 65"/>
                <a:gd name="T66" fmla="*/ 15 w 67"/>
                <a:gd name="T67" fmla="*/ 55 h 65"/>
                <a:gd name="T68" fmla="*/ 19 w 67"/>
                <a:gd name="T69" fmla="*/ 60 h 65"/>
                <a:gd name="T70" fmla="*/ 28 w 67"/>
                <a:gd name="T71" fmla="*/ 65 h 65"/>
                <a:gd name="T72" fmla="*/ 26 w 67"/>
                <a:gd name="T73" fmla="*/ 55 h 65"/>
                <a:gd name="T74" fmla="*/ 30 w 67"/>
                <a:gd name="T75" fmla="*/ 54 h 65"/>
                <a:gd name="T76" fmla="*/ 34 w 67"/>
                <a:gd name="T77" fmla="*/ 54 h 65"/>
                <a:gd name="T78" fmla="*/ 30 w 67"/>
                <a:gd name="T79" fmla="*/ 53 h 65"/>
                <a:gd name="T80" fmla="*/ 27 w 67"/>
                <a:gd name="T81" fmla="*/ 48 h 65"/>
                <a:gd name="T82" fmla="*/ 39 w 67"/>
                <a:gd name="T83" fmla="*/ 47 h 65"/>
                <a:gd name="T84" fmla="*/ 41 w 67"/>
                <a:gd name="T85" fmla="*/ 43 h 65"/>
                <a:gd name="T86" fmla="*/ 34 w 67"/>
                <a:gd name="T87" fmla="*/ 41 h 65"/>
                <a:gd name="T88" fmla="*/ 28 w 67"/>
                <a:gd name="T89" fmla="*/ 40 h 65"/>
                <a:gd name="T90" fmla="*/ 29 w 67"/>
                <a:gd name="T91" fmla="*/ 34 h 65"/>
                <a:gd name="T92" fmla="*/ 26 w 67"/>
                <a:gd name="T93" fmla="*/ 26 h 65"/>
                <a:gd name="T94" fmla="*/ 21 w 67"/>
                <a:gd name="T95" fmla="*/ 16 h 65"/>
                <a:gd name="T96" fmla="*/ 31 w 67"/>
                <a:gd name="T97" fmla="*/ 16 h 65"/>
                <a:gd name="T98" fmla="*/ 37 w 67"/>
                <a:gd name="T99" fmla="*/ 16 h 65"/>
                <a:gd name="T100" fmla="*/ 43 w 67"/>
                <a:gd name="T101" fmla="*/ 7 h 65"/>
                <a:gd name="T102" fmla="*/ 48 w 67"/>
                <a:gd name="T103" fmla="*/ 10 h 65"/>
                <a:gd name="T104" fmla="*/ 56 w 67"/>
                <a:gd name="T105" fmla="*/ 6 h 65"/>
                <a:gd name="T106" fmla="*/ 63 w 67"/>
                <a:gd name="T107" fmla="*/ 9 h 65"/>
                <a:gd name="T108" fmla="*/ 64 w 67"/>
                <a:gd name="T109" fmla="*/ 8 h 65"/>
                <a:gd name="T110" fmla="*/ 66 w 67"/>
                <a:gd name="T111" fmla="*/ 4 h 65"/>
                <a:gd name="T112" fmla="*/ 67 w 67"/>
                <a:gd name="T113" fmla="*/ 1 h 65"/>
                <a:gd name="T114" fmla="*/ 67 w 67"/>
                <a:gd name="T1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65">
                  <a:moveTo>
                    <a:pt x="67" y="0"/>
                  </a:moveTo>
                  <a:cubicBezTo>
                    <a:pt x="67" y="0"/>
                    <a:pt x="66" y="0"/>
                    <a:pt x="66" y="0"/>
                  </a:cubicBezTo>
                  <a:cubicBezTo>
                    <a:pt x="66" y="0"/>
                    <a:pt x="66" y="1"/>
                    <a:pt x="66" y="1"/>
                  </a:cubicBezTo>
                  <a:cubicBezTo>
                    <a:pt x="66" y="1"/>
                    <a:pt x="65" y="1"/>
                    <a:pt x="65" y="1"/>
                  </a:cubicBezTo>
                  <a:cubicBezTo>
                    <a:pt x="65" y="2"/>
                    <a:pt x="65" y="2"/>
                    <a:pt x="65" y="3"/>
                  </a:cubicBezTo>
                  <a:cubicBezTo>
                    <a:pt x="63" y="5"/>
                    <a:pt x="60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5"/>
                    <a:pt x="51" y="5"/>
                    <a:pt x="48" y="4"/>
                  </a:cubicBezTo>
                  <a:cubicBezTo>
                    <a:pt x="47" y="3"/>
                    <a:pt x="46" y="3"/>
                    <a:pt x="46" y="3"/>
                  </a:cubicBezTo>
                  <a:cubicBezTo>
                    <a:pt x="46" y="3"/>
                    <a:pt x="45" y="3"/>
                    <a:pt x="41" y="3"/>
                  </a:cubicBezTo>
                  <a:cubicBezTo>
                    <a:pt x="40" y="3"/>
                    <a:pt x="39" y="3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6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2" y="3"/>
                    <a:pt x="32" y="4"/>
                    <a:pt x="32" y="4"/>
                  </a:cubicBezTo>
                  <a:cubicBezTo>
                    <a:pt x="32" y="4"/>
                    <a:pt x="32" y="4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30" y="5"/>
                    <a:pt x="30" y="5"/>
                    <a:pt x="29" y="6"/>
                  </a:cubicBezTo>
                  <a:cubicBezTo>
                    <a:pt x="29" y="6"/>
                    <a:pt x="29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2" y="9"/>
                    <a:pt x="21" y="9"/>
                  </a:cubicBezTo>
                  <a:cubicBezTo>
                    <a:pt x="21" y="9"/>
                    <a:pt x="21" y="8"/>
                    <a:pt x="21" y="8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20" y="10"/>
                    <a:pt x="18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6"/>
                    <a:pt x="7" y="16"/>
                    <a:pt x="7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5" y="19"/>
                    <a:pt x="5" y="20"/>
                  </a:cubicBezTo>
                  <a:cubicBezTo>
                    <a:pt x="5" y="21"/>
                    <a:pt x="4" y="23"/>
                    <a:pt x="2" y="23"/>
                  </a:cubicBez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6"/>
                    <a:pt x="1" y="26"/>
                  </a:cubicBez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4" y="28"/>
                    <a:pt x="7" y="33"/>
                    <a:pt x="6" y="38"/>
                  </a:cubicBezTo>
                  <a:cubicBezTo>
                    <a:pt x="6" y="38"/>
                    <a:pt x="6" y="39"/>
                    <a:pt x="7" y="39"/>
                  </a:cubicBezTo>
                  <a:cubicBezTo>
                    <a:pt x="8" y="40"/>
                    <a:pt x="10" y="40"/>
                    <a:pt x="11" y="39"/>
                  </a:cubicBezTo>
                  <a:cubicBezTo>
                    <a:pt x="12" y="38"/>
                    <a:pt x="13" y="37"/>
                    <a:pt x="15" y="37"/>
                  </a:cubicBezTo>
                  <a:cubicBezTo>
                    <a:pt x="19" y="37"/>
                    <a:pt x="25" y="41"/>
                    <a:pt x="25" y="44"/>
                  </a:cubicBezTo>
                  <a:cubicBezTo>
                    <a:pt x="25" y="45"/>
                    <a:pt x="24" y="46"/>
                    <a:pt x="22" y="46"/>
                  </a:cubicBezTo>
                  <a:cubicBezTo>
                    <a:pt x="21" y="46"/>
                    <a:pt x="20" y="46"/>
                    <a:pt x="19" y="46"/>
                  </a:cubicBezTo>
                  <a:cubicBezTo>
                    <a:pt x="16" y="46"/>
                    <a:pt x="13" y="45"/>
                    <a:pt x="12" y="46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2" y="48"/>
                    <a:pt x="13" y="49"/>
                  </a:cubicBezTo>
                  <a:cubicBezTo>
                    <a:pt x="14" y="50"/>
                    <a:pt x="16" y="52"/>
                    <a:pt x="15" y="55"/>
                  </a:cubicBezTo>
                  <a:cubicBezTo>
                    <a:pt x="15" y="56"/>
                    <a:pt x="15" y="57"/>
                    <a:pt x="16" y="58"/>
                  </a:cubicBezTo>
                  <a:cubicBezTo>
                    <a:pt x="17" y="59"/>
                    <a:pt x="18" y="60"/>
                    <a:pt x="19" y="60"/>
                  </a:cubicBezTo>
                  <a:cubicBezTo>
                    <a:pt x="21" y="60"/>
                    <a:pt x="24" y="62"/>
                    <a:pt x="26" y="63"/>
                  </a:cubicBezTo>
                  <a:cubicBezTo>
                    <a:pt x="26" y="64"/>
                    <a:pt x="27" y="64"/>
                    <a:pt x="28" y="65"/>
                  </a:cubicBezTo>
                  <a:cubicBezTo>
                    <a:pt x="27" y="64"/>
                    <a:pt x="27" y="62"/>
                    <a:pt x="26" y="61"/>
                  </a:cubicBezTo>
                  <a:cubicBezTo>
                    <a:pt x="25" y="58"/>
                    <a:pt x="25" y="56"/>
                    <a:pt x="26" y="55"/>
                  </a:cubicBezTo>
                  <a:cubicBezTo>
                    <a:pt x="26" y="54"/>
                    <a:pt x="27" y="53"/>
                    <a:pt x="28" y="53"/>
                  </a:cubicBezTo>
                  <a:cubicBezTo>
                    <a:pt x="29" y="53"/>
                    <a:pt x="29" y="54"/>
                    <a:pt x="30" y="54"/>
                  </a:cubicBezTo>
                  <a:cubicBezTo>
                    <a:pt x="31" y="54"/>
                    <a:pt x="32" y="54"/>
                    <a:pt x="33" y="54"/>
                  </a:cubicBezTo>
                  <a:cubicBezTo>
                    <a:pt x="33" y="54"/>
                    <a:pt x="33" y="54"/>
                    <a:pt x="34" y="54"/>
                  </a:cubicBezTo>
                  <a:cubicBezTo>
                    <a:pt x="34" y="54"/>
                    <a:pt x="32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8" y="53"/>
                    <a:pt x="27" y="52"/>
                    <a:pt x="27" y="51"/>
                  </a:cubicBezTo>
                  <a:cubicBezTo>
                    <a:pt x="26" y="51"/>
                    <a:pt x="26" y="49"/>
                    <a:pt x="27" y="48"/>
                  </a:cubicBezTo>
                  <a:cubicBezTo>
                    <a:pt x="28" y="46"/>
                    <a:pt x="32" y="45"/>
                    <a:pt x="35" y="47"/>
                  </a:cubicBezTo>
                  <a:cubicBezTo>
                    <a:pt x="37" y="48"/>
                    <a:pt x="38" y="48"/>
                    <a:pt x="39" y="47"/>
                  </a:cubicBezTo>
                  <a:cubicBezTo>
                    <a:pt x="40" y="46"/>
                    <a:pt x="41" y="46"/>
                    <a:pt x="41" y="46"/>
                  </a:cubicBezTo>
                  <a:cubicBezTo>
                    <a:pt x="41" y="45"/>
                    <a:pt x="42" y="44"/>
                    <a:pt x="41" y="43"/>
                  </a:cubicBezTo>
                  <a:cubicBezTo>
                    <a:pt x="41" y="42"/>
                    <a:pt x="40" y="41"/>
                    <a:pt x="38" y="41"/>
                  </a:cubicBezTo>
                  <a:cubicBezTo>
                    <a:pt x="36" y="40"/>
                    <a:pt x="35" y="40"/>
                    <a:pt x="34" y="41"/>
                  </a:cubicBezTo>
                  <a:cubicBezTo>
                    <a:pt x="34" y="42"/>
                    <a:pt x="33" y="42"/>
                    <a:pt x="31" y="42"/>
                  </a:cubicBezTo>
                  <a:cubicBezTo>
                    <a:pt x="30" y="42"/>
                    <a:pt x="29" y="41"/>
                    <a:pt x="28" y="40"/>
                  </a:cubicBezTo>
                  <a:cubicBezTo>
                    <a:pt x="27" y="39"/>
                    <a:pt x="26" y="38"/>
                    <a:pt x="26" y="36"/>
                  </a:cubicBezTo>
                  <a:cubicBezTo>
                    <a:pt x="26" y="35"/>
                    <a:pt x="28" y="34"/>
                    <a:pt x="29" y="34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1" y="31"/>
                    <a:pt x="28" y="28"/>
                    <a:pt x="26" y="26"/>
                  </a:cubicBezTo>
                  <a:cubicBezTo>
                    <a:pt x="24" y="24"/>
                    <a:pt x="23" y="23"/>
                    <a:pt x="22" y="21"/>
                  </a:cubicBezTo>
                  <a:cubicBezTo>
                    <a:pt x="20" y="19"/>
                    <a:pt x="21" y="17"/>
                    <a:pt x="21" y="16"/>
                  </a:cubicBezTo>
                  <a:cubicBezTo>
                    <a:pt x="22" y="15"/>
                    <a:pt x="24" y="14"/>
                    <a:pt x="27" y="14"/>
                  </a:cubicBezTo>
                  <a:cubicBezTo>
                    <a:pt x="29" y="14"/>
                    <a:pt x="30" y="15"/>
                    <a:pt x="31" y="16"/>
                  </a:cubicBezTo>
                  <a:cubicBezTo>
                    <a:pt x="32" y="17"/>
                    <a:pt x="35" y="18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4"/>
                    <a:pt x="35" y="10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6" y="7"/>
                    <a:pt x="47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9"/>
                  </a:cubicBezTo>
                  <a:cubicBezTo>
                    <a:pt x="50" y="8"/>
                    <a:pt x="52" y="6"/>
                    <a:pt x="56" y="6"/>
                  </a:cubicBezTo>
                  <a:cubicBezTo>
                    <a:pt x="59" y="6"/>
                    <a:pt x="61" y="7"/>
                    <a:pt x="6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6"/>
                    <a:pt x="65" y="5"/>
                    <a:pt x="66" y="4"/>
                  </a:cubicBezTo>
                  <a:cubicBezTo>
                    <a:pt x="67" y="3"/>
                    <a:pt x="67" y="3"/>
                    <a:pt x="67" y="2"/>
                  </a:cubicBezTo>
                  <a:cubicBezTo>
                    <a:pt x="67" y="2"/>
                    <a:pt x="67" y="1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7" name="Freeform 1215">
              <a:extLst>
                <a:ext uri="{FF2B5EF4-FFF2-40B4-BE49-F238E27FC236}">
                  <a16:creationId xmlns:a16="http://schemas.microsoft.com/office/drawing/2014/main" id="{9343D64B-9CAB-4108-AABB-6909E174F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161"/>
              <a:ext cx="43" cy="40"/>
            </a:xfrm>
            <a:custGeom>
              <a:avLst/>
              <a:gdLst>
                <a:gd name="T0" fmla="*/ 20 w 45"/>
                <a:gd name="T1" fmla="*/ 1 h 42"/>
                <a:gd name="T2" fmla="*/ 15 w 45"/>
                <a:gd name="T3" fmla="*/ 3 h 42"/>
                <a:gd name="T4" fmla="*/ 7 w 45"/>
                <a:gd name="T5" fmla="*/ 3 h 42"/>
                <a:gd name="T6" fmla="*/ 3 w 45"/>
                <a:gd name="T7" fmla="*/ 3 h 42"/>
                <a:gd name="T8" fmla="*/ 4 w 45"/>
                <a:gd name="T9" fmla="*/ 3 h 42"/>
                <a:gd name="T10" fmla="*/ 5 w 45"/>
                <a:gd name="T11" fmla="*/ 11 h 42"/>
                <a:gd name="T12" fmla="*/ 4 w 45"/>
                <a:gd name="T13" fmla="*/ 12 h 42"/>
                <a:gd name="T14" fmla="*/ 6 w 45"/>
                <a:gd name="T15" fmla="*/ 14 h 42"/>
                <a:gd name="T16" fmla="*/ 10 w 45"/>
                <a:gd name="T17" fmla="*/ 16 h 42"/>
                <a:gd name="T18" fmla="*/ 12 w 45"/>
                <a:gd name="T19" fmla="*/ 20 h 42"/>
                <a:gd name="T20" fmla="*/ 10 w 45"/>
                <a:gd name="T21" fmla="*/ 24 h 42"/>
                <a:gd name="T22" fmla="*/ 8 w 45"/>
                <a:gd name="T23" fmla="*/ 27 h 42"/>
                <a:gd name="T24" fmla="*/ 2 w 45"/>
                <a:gd name="T25" fmla="*/ 34 h 42"/>
                <a:gd name="T26" fmla="*/ 0 w 45"/>
                <a:gd name="T27" fmla="*/ 35 h 42"/>
                <a:gd name="T28" fmla="*/ 1 w 45"/>
                <a:gd name="T29" fmla="*/ 37 h 42"/>
                <a:gd name="T30" fmla="*/ 9 w 45"/>
                <a:gd name="T31" fmla="*/ 42 h 42"/>
                <a:gd name="T32" fmla="*/ 27 w 45"/>
                <a:gd name="T33" fmla="*/ 34 h 42"/>
                <a:gd name="T34" fmla="*/ 34 w 45"/>
                <a:gd name="T35" fmla="*/ 31 h 42"/>
                <a:gd name="T36" fmla="*/ 37 w 45"/>
                <a:gd name="T37" fmla="*/ 31 h 42"/>
                <a:gd name="T38" fmla="*/ 39 w 45"/>
                <a:gd name="T39" fmla="*/ 32 h 42"/>
                <a:gd name="T40" fmla="*/ 39 w 45"/>
                <a:gd name="T41" fmla="*/ 32 h 42"/>
                <a:gd name="T42" fmla="*/ 42 w 45"/>
                <a:gd name="T43" fmla="*/ 31 h 42"/>
                <a:gd name="T44" fmla="*/ 41 w 45"/>
                <a:gd name="T45" fmla="*/ 7 h 42"/>
                <a:gd name="T46" fmla="*/ 40 w 45"/>
                <a:gd name="T47" fmla="*/ 6 h 42"/>
                <a:gd name="T48" fmla="*/ 39 w 45"/>
                <a:gd name="T49" fmla="*/ 5 h 42"/>
                <a:gd name="T50" fmla="*/ 39 w 45"/>
                <a:gd name="T51" fmla="*/ 4 h 42"/>
                <a:gd name="T52" fmla="*/ 37 w 45"/>
                <a:gd name="T53" fmla="*/ 3 h 42"/>
                <a:gd name="T54" fmla="*/ 35 w 45"/>
                <a:gd name="T55" fmla="*/ 1 h 42"/>
                <a:gd name="T56" fmla="*/ 34 w 45"/>
                <a:gd name="T57" fmla="*/ 4 h 42"/>
                <a:gd name="T58" fmla="*/ 31 w 45"/>
                <a:gd name="T59" fmla="*/ 7 h 42"/>
                <a:gd name="T60" fmla="*/ 27 w 45"/>
                <a:gd name="T61" fmla="*/ 5 h 42"/>
                <a:gd name="T62" fmla="*/ 25 w 45"/>
                <a:gd name="T63" fmla="*/ 4 h 42"/>
                <a:gd name="T64" fmla="*/ 22 w 45"/>
                <a:gd name="T65" fmla="*/ 2 h 42"/>
                <a:gd name="T66" fmla="*/ 22 w 45"/>
                <a:gd name="T67" fmla="*/ 0 h 42"/>
                <a:gd name="T68" fmla="*/ 22 w 45"/>
                <a:gd name="T69" fmla="*/ 0 h 42"/>
                <a:gd name="T70" fmla="*/ 20 w 45"/>
                <a:gd name="T7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42">
                  <a:moveTo>
                    <a:pt x="20" y="1"/>
                  </a:moveTo>
                  <a:cubicBezTo>
                    <a:pt x="18" y="1"/>
                    <a:pt x="17" y="2"/>
                    <a:pt x="15" y="3"/>
                  </a:cubicBezTo>
                  <a:cubicBezTo>
                    <a:pt x="13" y="4"/>
                    <a:pt x="10" y="4"/>
                    <a:pt x="7" y="3"/>
                  </a:cubicBezTo>
                  <a:cubicBezTo>
                    <a:pt x="6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5"/>
                    <a:pt x="8" y="7"/>
                    <a:pt x="5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5" y="13"/>
                    <a:pt x="6" y="14"/>
                  </a:cubicBezTo>
                  <a:cubicBezTo>
                    <a:pt x="7" y="14"/>
                    <a:pt x="8" y="15"/>
                    <a:pt x="10" y="16"/>
                  </a:cubicBezTo>
                  <a:cubicBezTo>
                    <a:pt x="11" y="17"/>
                    <a:pt x="12" y="19"/>
                    <a:pt x="12" y="20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31"/>
                    <a:pt x="4" y="33"/>
                    <a:pt x="2" y="34"/>
                  </a:cubicBezTo>
                  <a:cubicBezTo>
                    <a:pt x="1" y="34"/>
                    <a:pt x="0" y="35"/>
                    <a:pt x="0" y="35"/>
                  </a:cubicBezTo>
                  <a:cubicBezTo>
                    <a:pt x="0" y="35"/>
                    <a:pt x="0" y="36"/>
                    <a:pt x="1" y="37"/>
                  </a:cubicBezTo>
                  <a:cubicBezTo>
                    <a:pt x="2" y="39"/>
                    <a:pt x="6" y="42"/>
                    <a:pt x="9" y="42"/>
                  </a:cubicBezTo>
                  <a:cubicBezTo>
                    <a:pt x="13" y="42"/>
                    <a:pt x="22" y="39"/>
                    <a:pt x="27" y="34"/>
                  </a:cubicBezTo>
                  <a:cubicBezTo>
                    <a:pt x="30" y="32"/>
                    <a:pt x="32" y="31"/>
                    <a:pt x="34" y="31"/>
                  </a:cubicBezTo>
                  <a:cubicBezTo>
                    <a:pt x="35" y="31"/>
                    <a:pt x="36" y="31"/>
                    <a:pt x="37" y="31"/>
                  </a:cubicBezTo>
                  <a:cubicBezTo>
                    <a:pt x="38" y="31"/>
                    <a:pt x="38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2"/>
                    <a:pt x="41" y="31"/>
                    <a:pt x="42" y="31"/>
                  </a:cubicBezTo>
                  <a:cubicBezTo>
                    <a:pt x="45" y="29"/>
                    <a:pt x="43" y="12"/>
                    <a:pt x="41" y="7"/>
                  </a:cubicBezTo>
                  <a:cubicBezTo>
                    <a:pt x="40" y="7"/>
                    <a:pt x="40" y="6"/>
                    <a:pt x="40" y="6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5"/>
                    <a:pt x="39" y="5"/>
                    <a:pt x="39" y="4"/>
                  </a:cubicBezTo>
                  <a:cubicBezTo>
                    <a:pt x="38" y="4"/>
                    <a:pt x="38" y="3"/>
                    <a:pt x="37" y="3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35" y="1"/>
                    <a:pt x="34" y="2"/>
                    <a:pt x="34" y="4"/>
                  </a:cubicBezTo>
                  <a:cubicBezTo>
                    <a:pt x="34" y="6"/>
                    <a:pt x="32" y="7"/>
                    <a:pt x="31" y="7"/>
                  </a:cubicBezTo>
                  <a:cubicBezTo>
                    <a:pt x="30" y="7"/>
                    <a:pt x="28" y="6"/>
                    <a:pt x="27" y="5"/>
                  </a:cubicBezTo>
                  <a:cubicBezTo>
                    <a:pt x="26" y="5"/>
                    <a:pt x="25" y="4"/>
                    <a:pt x="25" y="4"/>
                  </a:cubicBezTo>
                  <a:cubicBezTo>
                    <a:pt x="23" y="4"/>
                    <a:pt x="22" y="3"/>
                    <a:pt x="22" y="2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1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8" name="Freeform 1216">
              <a:extLst>
                <a:ext uri="{FF2B5EF4-FFF2-40B4-BE49-F238E27FC236}">
                  <a16:creationId xmlns:a16="http://schemas.microsoft.com/office/drawing/2014/main" id="{ADB104F7-205D-4EE7-871F-E62ADB03C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3148"/>
              <a:ext cx="23" cy="15"/>
            </a:xfrm>
            <a:custGeom>
              <a:avLst/>
              <a:gdLst>
                <a:gd name="T0" fmla="*/ 24 w 24"/>
                <a:gd name="T1" fmla="*/ 11 h 15"/>
                <a:gd name="T2" fmla="*/ 24 w 24"/>
                <a:gd name="T3" fmla="*/ 10 h 15"/>
                <a:gd name="T4" fmla="*/ 17 w 24"/>
                <a:gd name="T5" fmla="*/ 1 h 15"/>
                <a:gd name="T6" fmla="*/ 11 w 24"/>
                <a:gd name="T7" fmla="*/ 2 h 15"/>
                <a:gd name="T8" fmla="*/ 6 w 24"/>
                <a:gd name="T9" fmla="*/ 4 h 15"/>
                <a:gd name="T10" fmla="*/ 6 w 24"/>
                <a:gd name="T11" fmla="*/ 4 h 15"/>
                <a:gd name="T12" fmla="*/ 6 w 24"/>
                <a:gd name="T13" fmla="*/ 5 h 15"/>
                <a:gd name="T14" fmla="*/ 5 w 24"/>
                <a:gd name="T15" fmla="*/ 6 h 15"/>
                <a:gd name="T16" fmla="*/ 5 w 24"/>
                <a:gd name="T17" fmla="*/ 7 h 15"/>
                <a:gd name="T18" fmla="*/ 4 w 24"/>
                <a:gd name="T19" fmla="*/ 8 h 15"/>
                <a:gd name="T20" fmla="*/ 4 w 24"/>
                <a:gd name="T21" fmla="*/ 9 h 15"/>
                <a:gd name="T22" fmla="*/ 3 w 24"/>
                <a:gd name="T23" fmla="*/ 10 h 15"/>
                <a:gd name="T24" fmla="*/ 0 w 24"/>
                <a:gd name="T25" fmla="*/ 13 h 15"/>
                <a:gd name="T26" fmla="*/ 3 w 24"/>
                <a:gd name="T27" fmla="*/ 15 h 15"/>
                <a:gd name="T28" fmla="*/ 4 w 24"/>
                <a:gd name="T29" fmla="*/ 15 h 15"/>
                <a:gd name="T30" fmla="*/ 5 w 24"/>
                <a:gd name="T31" fmla="*/ 13 h 15"/>
                <a:gd name="T32" fmla="*/ 14 w 24"/>
                <a:gd name="T33" fmla="*/ 13 h 15"/>
                <a:gd name="T34" fmla="*/ 16 w 24"/>
                <a:gd name="T35" fmla="*/ 15 h 15"/>
                <a:gd name="T36" fmla="*/ 16 w 24"/>
                <a:gd name="T37" fmla="*/ 15 h 15"/>
                <a:gd name="T38" fmla="*/ 19 w 24"/>
                <a:gd name="T39" fmla="*/ 13 h 15"/>
                <a:gd name="T40" fmla="*/ 24 w 24"/>
                <a:gd name="T4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5">
                  <a:moveTo>
                    <a:pt x="24" y="11"/>
                  </a:moveTo>
                  <a:cubicBezTo>
                    <a:pt x="24" y="11"/>
                    <a:pt x="24" y="10"/>
                    <a:pt x="24" y="10"/>
                  </a:cubicBezTo>
                  <a:cubicBezTo>
                    <a:pt x="24" y="8"/>
                    <a:pt x="20" y="4"/>
                    <a:pt x="17" y="1"/>
                  </a:cubicBezTo>
                  <a:cubicBezTo>
                    <a:pt x="16" y="0"/>
                    <a:pt x="13" y="1"/>
                    <a:pt x="11" y="2"/>
                  </a:cubicBezTo>
                  <a:cubicBezTo>
                    <a:pt x="9" y="3"/>
                    <a:pt x="8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3" y="10"/>
                    <a:pt x="3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4"/>
                    <a:pt x="5" y="14"/>
                    <a:pt x="5" y="13"/>
                  </a:cubicBezTo>
                  <a:cubicBezTo>
                    <a:pt x="7" y="9"/>
                    <a:pt x="11" y="9"/>
                    <a:pt x="14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8" y="14"/>
                    <a:pt x="19" y="13"/>
                  </a:cubicBezTo>
                  <a:cubicBezTo>
                    <a:pt x="21" y="13"/>
                    <a:pt x="23" y="12"/>
                    <a:pt x="24" y="11"/>
                  </a:cubicBezTo>
                  <a:close/>
                </a:path>
              </a:pathLst>
            </a:custGeom>
            <a:solidFill>
              <a:srgbClr val="5600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29" name="Freeform 1217">
              <a:extLst>
                <a:ext uri="{FF2B5EF4-FFF2-40B4-BE49-F238E27FC236}">
                  <a16:creationId xmlns:a16="http://schemas.microsoft.com/office/drawing/2014/main" id="{BA36BCE0-E079-4190-BEFC-C7147EC7E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3096"/>
              <a:ext cx="84" cy="125"/>
            </a:xfrm>
            <a:custGeom>
              <a:avLst/>
              <a:gdLst>
                <a:gd name="T0" fmla="*/ 4 w 88"/>
                <a:gd name="T1" fmla="*/ 27 h 130"/>
                <a:gd name="T2" fmla="*/ 2 w 88"/>
                <a:gd name="T3" fmla="*/ 33 h 130"/>
                <a:gd name="T4" fmla="*/ 5 w 88"/>
                <a:gd name="T5" fmla="*/ 40 h 130"/>
                <a:gd name="T6" fmla="*/ 7 w 88"/>
                <a:gd name="T7" fmla="*/ 46 h 130"/>
                <a:gd name="T8" fmla="*/ 11 w 88"/>
                <a:gd name="T9" fmla="*/ 42 h 130"/>
                <a:gd name="T10" fmla="*/ 15 w 88"/>
                <a:gd name="T11" fmla="*/ 38 h 130"/>
                <a:gd name="T12" fmla="*/ 17 w 88"/>
                <a:gd name="T13" fmla="*/ 43 h 130"/>
                <a:gd name="T14" fmla="*/ 15 w 88"/>
                <a:gd name="T15" fmla="*/ 56 h 130"/>
                <a:gd name="T16" fmla="*/ 17 w 88"/>
                <a:gd name="T17" fmla="*/ 58 h 130"/>
                <a:gd name="T18" fmla="*/ 33 w 88"/>
                <a:gd name="T19" fmla="*/ 56 h 130"/>
                <a:gd name="T20" fmla="*/ 31 w 88"/>
                <a:gd name="T21" fmla="*/ 64 h 130"/>
                <a:gd name="T22" fmla="*/ 38 w 88"/>
                <a:gd name="T23" fmla="*/ 69 h 130"/>
                <a:gd name="T24" fmla="*/ 36 w 88"/>
                <a:gd name="T25" fmla="*/ 78 h 130"/>
                <a:gd name="T26" fmla="*/ 28 w 88"/>
                <a:gd name="T27" fmla="*/ 86 h 130"/>
                <a:gd name="T28" fmla="*/ 19 w 88"/>
                <a:gd name="T29" fmla="*/ 89 h 130"/>
                <a:gd name="T30" fmla="*/ 19 w 88"/>
                <a:gd name="T31" fmla="*/ 91 h 130"/>
                <a:gd name="T32" fmla="*/ 12 w 88"/>
                <a:gd name="T33" fmla="*/ 105 h 130"/>
                <a:gd name="T34" fmla="*/ 14 w 88"/>
                <a:gd name="T35" fmla="*/ 106 h 130"/>
                <a:gd name="T36" fmla="*/ 20 w 88"/>
                <a:gd name="T37" fmla="*/ 106 h 130"/>
                <a:gd name="T38" fmla="*/ 28 w 88"/>
                <a:gd name="T39" fmla="*/ 109 h 130"/>
                <a:gd name="T40" fmla="*/ 37 w 88"/>
                <a:gd name="T41" fmla="*/ 108 h 130"/>
                <a:gd name="T42" fmla="*/ 37 w 88"/>
                <a:gd name="T43" fmla="*/ 115 h 130"/>
                <a:gd name="T44" fmla="*/ 28 w 88"/>
                <a:gd name="T45" fmla="*/ 117 h 130"/>
                <a:gd name="T46" fmla="*/ 24 w 88"/>
                <a:gd name="T47" fmla="*/ 117 h 130"/>
                <a:gd name="T48" fmla="*/ 16 w 88"/>
                <a:gd name="T49" fmla="*/ 127 h 130"/>
                <a:gd name="T50" fmla="*/ 25 w 88"/>
                <a:gd name="T51" fmla="*/ 128 h 130"/>
                <a:gd name="T52" fmla="*/ 30 w 88"/>
                <a:gd name="T53" fmla="*/ 123 h 130"/>
                <a:gd name="T54" fmla="*/ 33 w 88"/>
                <a:gd name="T55" fmla="*/ 123 h 130"/>
                <a:gd name="T56" fmla="*/ 46 w 88"/>
                <a:gd name="T57" fmla="*/ 120 h 130"/>
                <a:gd name="T58" fmla="*/ 53 w 88"/>
                <a:gd name="T59" fmla="*/ 121 h 130"/>
                <a:gd name="T60" fmla="*/ 68 w 88"/>
                <a:gd name="T61" fmla="*/ 119 h 130"/>
                <a:gd name="T62" fmla="*/ 69 w 88"/>
                <a:gd name="T63" fmla="*/ 119 h 130"/>
                <a:gd name="T64" fmla="*/ 80 w 88"/>
                <a:gd name="T65" fmla="*/ 115 h 130"/>
                <a:gd name="T66" fmla="*/ 79 w 88"/>
                <a:gd name="T67" fmla="*/ 104 h 130"/>
                <a:gd name="T68" fmla="*/ 88 w 88"/>
                <a:gd name="T69" fmla="*/ 95 h 130"/>
                <a:gd name="T70" fmla="*/ 80 w 88"/>
                <a:gd name="T71" fmla="*/ 90 h 130"/>
                <a:gd name="T72" fmla="*/ 71 w 88"/>
                <a:gd name="T73" fmla="*/ 90 h 130"/>
                <a:gd name="T74" fmla="*/ 68 w 88"/>
                <a:gd name="T75" fmla="*/ 81 h 130"/>
                <a:gd name="T76" fmla="*/ 60 w 88"/>
                <a:gd name="T77" fmla="*/ 65 h 130"/>
                <a:gd name="T78" fmla="*/ 51 w 88"/>
                <a:gd name="T79" fmla="*/ 49 h 130"/>
                <a:gd name="T80" fmla="*/ 44 w 88"/>
                <a:gd name="T81" fmla="*/ 44 h 130"/>
                <a:gd name="T82" fmla="*/ 37 w 88"/>
                <a:gd name="T83" fmla="*/ 43 h 130"/>
                <a:gd name="T84" fmla="*/ 32 w 88"/>
                <a:gd name="T85" fmla="*/ 42 h 130"/>
                <a:gd name="T86" fmla="*/ 46 w 88"/>
                <a:gd name="T87" fmla="*/ 15 h 130"/>
                <a:gd name="T88" fmla="*/ 28 w 88"/>
                <a:gd name="T89" fmla="*/ 15 h 130"/>
                <a:gd name="T90" fmla="*/ 22 w 88"/>
                <a:gd name="T91" fmla="*/ 8 h 130"/>
                <a:gd name="T92" fmla="*/ 30 w 88"/>
                <a:gd name="T93" fmla="*/ 0 h 130"/>
                <a:gd name="T94" fmla="*/ 16 w 88"/>
                <a:gd name="T95" fmla="*/ 1 h 130"/>
                <a:gd name="T96" fmla="*/ 11 w 88"/>
                <a:gd name="T97" fmla="*/ 8 h 130"/>
                <a:gd name="T98" fmla="*/ 6 w 88"/>
                <a:gd name="T99" fmla="*/ 15 h 130"/>
                <a:gd name="T100" fmla="*/ 4 w 88"/>
                <a:gd name="T101" fmla="*/ 2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130">
                  <a:moveTo>
                    <a:pt x="6" y="23"/>
                  </a:moveTo>
                  <a:cubicBezTo>
                    <a:pt x="6" y="25"/>
                    <a:pt x="5" y="26"/>
                    <a:pt x="4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0" y="33"/>
                    <a:pt x="0" y="33"/>
                    <a:pt x="2" y="33"/>
                  </a:cubicBezTo>
                  <a:cubicBezTo>
                    <a:pt x="4" y="34"/>
                    <a:pt x="6" y="34"/>
                    <a:pt x="6" y="37"/>
                  </a:cubicBezTo>
                  <a:cubicBezTo>
                    <a:pt x="7" y="38"/>
                    <a:pt x="6" y="39"/>
                    <a:pt x="5" y="40"/>
                  </a:cubicBezTo>
                  <a:cubicBezTo>
                    <a:pt x="6" y="41"/>
                    <a:pt x="6" y="43"/>
                    <a:pt x="6" y="44"/>
                  </a:cubicBezTo>
                  <a:cubicBezTo>
                    <a:pt x="6" y="46"/>
                    <a:pt x="6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10" y="46"/>
                    <a:pt x="10" y="44"/>
                    <a:pt x="11" y="42"/>
                  </a:cubicBezTo>
                  <a:cubicBezTo>
                    <a:pt x="11" y="40"/>
                    <a:pt x="12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9"/>
                  </a:cubicBezTo>
                  <a:cubicBezTo>
                    <a:pt x="17" y="40"/>
                    <a:pt x="17" y="41"/>
                    <a:pt x="17" y="43"/>
                  </a:cubicBezTo>
                  <a:cubicBezTo>
                    <a:pt x="17" y="44"/>
                    <a:pt x="16" y="45"/>
                    <a:pt x="17" y="46"/>
                  </a:cubicBezTo>
                  <a:cubicBezTo>
                    <a:pt x="18" y="50"/>
                    <a:pt x="16" y="53"/>
                    <a:pt x="15" y="56"/>
                  </a:cubicBezTo>
                  <a:cubicBezTo>
                    <a:pt x="14" y="56"/>
                    <a:pt x="14" y="57"/>
                    <a:pt x="13" y="58"/>
                  </a:cubicBezTo>
                  <a:cubicBezTo>
                    <a:pt x="14" y="58"/>
                    <a:pt x="15" y="58"/>
                    <a:pt x="17" y="58"/>
                  </a:cubicBezTo>
                  <a:cubicBezTo>
                    <a:pt x="21" y="58"/>
                    <a:pt x="24" y="57"/>
                    <a:pt x="26" y="56"/>
                  </a:cubicBezTo>
                  <a:cubicBezTo>
                    <a:pt x="29" y="53"/>
                    <a:pt x="32" y="53"/>
                    <a:pt x="33" y="56"/>
                  </a:cubicBezTo>
                  <a:cubicBezTo>
                    <a:pt x="34" y="58"/>
                    <a:pt x="33" y="60"/>
                    <a:pt x="32" y="62"/>
                  </a:cubicBezTo>
                  <a:cubicBezTo>
                    <a:pt x="31" y="63"/>
                    <a:pt x="31" y="64"/>
                    <a:pt x="31" y="64"/>
                  </a:cubicBezTo>
                  <a:cubicBezTo>
                    <a:pt x="31" y="65"/>
                    <a:pt x="32" y="65"/>
                    <a:pt x="33" y="66"/>
                  </a:cubicBezTo>
                  <a:cubicBezTo>
                    <a:pt x="35" y="67"/>
                    <a:pt x="37" y="67"/>
                    <a:pt x="38" y="69"/>
                  </a:cubicBezTo>
                  <a:cubicBezTo>
                    <a:pt x="38" y="70"/>
                    <a:pt x="37" y="72"/>
                    <a:pt x="37" y="73"/>
                  </a:cubicBezTo>
                  <a:cubicBezTo>
                    <a:pt x="36" y="74"/>
                    <a:pt x="36" y="76"/>
                    <a:pt x="36" y="78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5" y="85"/>
                    <a:pt x="31" y="86"/>
                    <a:pt x="28" y="86"/>
                  </a:cubicBezTo>
                  <a:cubicBezTo>
                    <a:pt x="24" y="86"/>
                    <a:pt x="22" y="85"/>
                    <a:pt x="21" y="84"/>
                  </a:cubicBezTo>
                  <a:cubicBezTo>
                    <a:pt x="22" y="86"/>
                    <a:pt x="20" y="88"/>
                    <a:pt x="19" y="89"/>
                  </a:cubicBezTo>
                  <a:cubicBezTo>
                    <a:pt x="19" y="90"/>
                    <a:pt x="18" y="90"/>
                    <a:pt x="18" y="91"/>
                  </a:cubicBezTo>
                  <a:cubicBezTo>
                    <a:pt x="18" y="91"/>
                    <a:pt x="19" y="91"/>
                    <a:pt x="19" y="91"/>
                  </a:cubicBezTo>
                  <a:cubicBezTo>
                    <a:pt x="21" y="92"/>
                    <a:pt x="24" y="93"/>
                    <a:pt x="24" y="95"/>
                  </a:cubicBezTo>
                  <a:cubicBezTo>
                    <a:pt x="25" y="100"/>
                    <a:pt x="18" y="103"/>
                    <a:pt x="12" y="105"/>
                  </a:cubicBezTo>
                  <a:cubicBezTo>
                    <a:pt x="12" y="105"/>
                    <a:pt x="12" y="105"/>
                    <a:pt x="11" y="105"/>
                  </a:cubicBezTo>
                  <a:cubicBezTo>
                    <a:pt x="12" y="106"/>
                    <a:pt x="13" y="106"/>
                    <a:pt x="14" y="106"/>
                  </a:cubicBezTo>
                  <a:cubicBezTo>
                    <a:pt x="14" y="106"/>
                    <a:pt x="15" y="106"/>
                    <a:pt x="15" y="106"/>
                  </a:cubicBezTo>
                  <a:cubicBezTo>
                    <a:pt x="17" y="104"/>
                    <a:pt x="19" y="106"/>
                    <a:pt x="20" y="106"/>
                  </a:cubicBezTo>
                  <a:cubicBezTo>
                    <a:pt x="21" y="107"/>
                    <a:pt x="21" y="107"/>
                    <a:pt x="23" y="107"/>
                  </a:cubicBezTo>
                  <a:cubicBezTo>
                    <a:pt x="25" y="107"/>
                    <a:pt x="26" y="108"/>
                    <a:pt x="28" y="109"/>
                  </a:cubicBezTo>
                  <a:cubicBezTo>
                    <a:pt x="30" y="109"/>
                    <a:pt x="32" y="110"/>
                    <a:pt x="34" y="109"/>
                  </a:cubicBezTo>
                  <a:cubicBezTo>
                    <a:pt x="35" y="109"/>
                    <a:pt x="36" y="108"/>
                    <a:pt x="37" y="108"/>
                  </a:cubicBezTo>
                  <a:cubicBezTo>
                    <a:pt x="39" y="108"/>
                    <a:pt x="40" y="110"/>
                    <a:pt x="40" y="110"/>
                  </a:cubicBezTo>
                  <a:cubicBezTo>
                    <a:pt x="41" y="112"/>
                    <a:pt x="39" y="113"/>
                    <a:pt x="37" y="115"/>
                  </a:cubicBezTo>
                  <a:cubicBezTo>
                    <a:pt x="35" y="117"/>
                    <a:pt x="32" y="117"/>
                    <a:pt x="31" y="117"/>
                  </a:cubicBezTo>
                  <a:cubicBezTo>
                    <a:pt x="30" y="117"/>
                    <a:pt x="29" y="117"/>
                    <a:pt x="28" y="117"/>
                  </a:cubicBezTo>
                  <a:cubicBezTo>
                    <a:pt x="27" y="117"/>
                    <a:pt x="27" y="117"/>
                    <a:pt x="26" y="117"/>
                  </a:cubicBezTo>
                  <a:cubicBezTo>
                    <a:pt x="25" y="117"/>
                    <a:pt x="24" y="117"/>
                    <a:pt x="24" y="117"/>
                  </a:cubicBezTo>
                  <a:cubicBezTo>
                    <a:pt x="21" y="119"/>
                    <a:pt x="14" y="126"/>
                    <a:pt x="11" y="130"/>
                  </a:cubicBezTo>
                  <a:cubicBezTo>
                    <a:pt x="13" y="129"/>
                    <a:pt x="14" y="128"/>
                    <a:pt x="16" y="127"/>
                  </a:cubicBezTo>
                  <a:cubicBezTo>
                    <a:pt x="20" y="125"/>
                    <a:pt x="22" y="126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8"/>
                    <a:pt x="26" y="127"/>
                    <a:pt x="26" y="127"/>
                  </a:cubicBezTo>
                  <a:cubicBezTo>
                    <a:pt x="27" y="125"/>
                    <a:pt x="28" y="123"/>
                    <a:pt x="30" y="123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23"/>
                    <a:pt x="32" y="123"/>
                    <a:pt x="33" y="123"/>
                  </a:cubicBezTo>
                  <a:cubicBezTo>
                    <a:pt x="34" y="122"/>
                    <a:pt x="36" y="122"/>
                    <a:pt x="39" y="122"/>
                  </a:cubicBezTo>
                  <a:cubicBezTo>
                    <a:pt x="42" y="123"/>
                    <a:pt x="44" y="122"/>
                    <a:pt x="46" y="120"/>
                  </a:cubicBezTo>
                  <a:cubicBezTo>
                    <a:pt x="46" y="120"/>
                    <a:pt x="47" y="119"/>
                    <a:pt x="48" y="119"/>
                  </a:cubicBezTo>
                  <a:cubicBezTo>
                    <a:pt x="50" y="119"/>
                    <a:pt x="52" y="120"/>
                    <a:pt x="53" y="121"/>
                  </a:cubicBezTo>
                  <a:cubicBezTo>
                    <a:pt x="54" y="121"/>
                    <a:pt x="55" y="122"/>
                    <a:pt x="55" y="122"/>
                  </a:cubicBezTo>
                  <a:cubicBezTo>
                    <a:pt x="58" y="120"/>
                    <a:pt x="65" y="119"/>
                    <a:pt x="68" y="119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72" y="119"/>
                    <a:pt x="79" y="117"/>
                    <a:pt x="82" y="114"/>
                  </a:cubicBezTo>
                  <a:cubicBezTo>
                    <a:pt x="81" y="114"/>
                    <a:pt x="81" y="114"/>
                    <a:pt x="80" y="115"/>
                  </a:cubicBezTo>
                  <a:cubicBezTo>
                    <a:pt x="78" y="115"/>
                    <a:pt x="76" y="114"/>
                    <a:pt x="76" y="113"/>
                  </a:cubicBezTo>
                  <a:cubicBezTo>
                    <a:pt x="75" y="110"/>
                    <a:pt x="76" y="107"/>
                    <a:pt x="79" y="104"/>
                  </a:cubicBezTo>
                  <a:cubicBezTo>
                    <a:pt x="80" y="104"/>
                    <a:pt x="81" y="103"/>
                    <a:pt x="82" y="102"/>
                  </a:cubicBezTo>
                  <a:cubicBezTo>
                    <a:pt x="85" y="100"/>
                    <a:pt x="88" y="98"/>
                    <a:pt x="88" y="95"/>
                  </a:cubicBezTo>
                  <a:cubicBezTo>
                    <a:pt x="88" y="94"/>
                    <a:pt x="88" y="94"/>
                    <a:pt x="87" y="93"/>
                  </a:cubicBezTo>
                  <a:cubicBezTo>
                    <a:pt x="85" y="92"/>
                    <a:pt x="82" y="90"/>
                    <a:pt x="80" y="90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78" y="94"/>
                    <a:pt x="73" y="94"/>
                    <a:pt x="71" y="90"/>
                  </a:cubicBezTo>
                  <a:cubicBezTo>
                    <a:pt x="69" y="87"/>
                    <a:pt x="70" y="85"/>
                    <a:pt x="71" y="84"/>
                  </a:cubicBezTo>
                  <a:cubicBezTo>
                    <a:pt x="69" y="83"/>
                    <a:pt x="69" y="82"/>
                    <a:pt x="68" y="81"/>
                  </a:cubicBezTo>
                  <a:cubicBezTo>
                    <a:pt x="68" y="80"/>
                    <a:pt x="66" y="78"/>
                    <a:pt x="67" y="76"/>
                  </a:cubicBezTo>
                  <a:cubicBezTo>
                    <a:pt x="67" y="74"/>
                    <a:pt x="64" y="65"/>
                    <a:pt x="60" y="65"/>
                  </a:cubicBezTo>
                  <a:cubicBezTo>
                    <a:pt x="54" y="63"/>
                    <a:pt x="52" y="56"/>
                    <a:pt x="51" y="51"/>
                  </a:cubicBezTo>
                  <a:cubicBezTo>
                    <a:pt x="51" y="51"/>
                    <a:pt x="51" y="50"/>
                    <a:pt x="51" y="49"/>
                  </a:cubicBezTo>
                  <a:cubicBezTo>
                    <a:pt x="51" y="48"/>
                    <a:pt x="50" y="48"/>
                    <a:pt x="49" y="48"/>
                  </a:cubicBezTo>
                  <a:cubicBezTo>
                    <a:pt x="47" y="47"/>
                    <a:pt x="45" y="47"/>
                    <a:pt x="44" y="44"/>
                  </a:cubicBezTo>
                  <a:cubicBezTo>
                    <a:pt x="43" y="43"/>
                    <a:pt x="42" y="43"/>
                    <a:pt x="40" y="43"/>
                  </a:cubicBezTo>
                  <a:cubicBezTo>
                    <a:pt x="39" y="43"/>
                    <a:pt x="38" y="43"/>
                    <a:pt x="37" y="43"/>
                  </a:cubicBezTo>
                  <a:cubicBezTo>
                    <a:pt x="36" y="43"/>
                    <a:pt x="36" y="44"/>
                    <a:pt x="35" y="44"/>
                  </a:cubicBezTo>
                  <a:cubicBezTo>
                    <a:pt x="34" y="43"/>
                    <a:pt x="33" y="43"/>
                    <a:pt x="32" y="42"/>
                  </a:cubicBezTo>
                  <a:cubicBezTo>
                    <a:pt x="31" y="39"/>
                    <a:pt x="35" y="35"/>
                    <a:pt x="38" y="33"/>
                  </a:cubicBezTo>
                  <a:cubicBezTo>
                    <a:pt x="41" y="31"/>
                    <a:pt x="45" y="19"/>
                    <a:pt x="46" y="15"/>
                  </a:cubicBezTo>
                  <a:cubicBezTo>
                    <a:pt x="45" y="15"/>
                    <a:pt x="42" y="14"/>
                    <a:pt x="37" y="14"/>
                  </a:cubicBezTo>
                  <a:cubicBezTo>
                    <a:pt x="32" y="14"/>
                    <a:pt x="29" y="15"/>
                    <a:pt x="28" y="15"/>
                  </a:cubicBezTo>
                  <a:cubicBezTo>
                    <a:pt x="25" y="17"/>
                    <a:pt x="21" y="15"/>
                    <a:pt x="20" y="12"/>
                  </a:cubicBezTo>
                  <a:cubicBezTo>
                    <a:pt x="20" y="10"/>
                    <a:pt x="21" y="9"/>
                    <a:pt x="22" y="8"/>
                  </a:cubicBezTo>
                  <a:cubicBezTo>
                    <a:pt x="25" y="7"/>
                    <a:pt x="29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7" y="2"/>
                    <a:pt x="23" y="2"/>
                    <a:pt x="16" y="1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2" y="3"/>
                    <a:pt x="11" y="6"/>
                    <a:pt x="11" y="8"/>
                  </a:cubicBezTo>
                  <a:cubicBezTo>
                    <a:pt x="11" y="11"/>
                    <a:pt x="9" y="12"/>
                    <a:pt x="8" y="14"/>
                  </a:cubicBezTo>
                  <a:cubicBezTo>
                    <a:pt x="7" y="14"/>
                    <a:pt x="6" y="15"/>
                    <a:pt x="6" y="15"/>
                  </a:cubicBezTo>
                  <a:cubicBezTo>
                    <a:pt x="7" y="17"/>
                    <a:pt x="6" y="18"/>
                    <a:pt x="6" y="20"/>
                  </a:cubicBezTo>
                  <a:cubicBezTo>
                    <a:pt x="5" y="20"/>
                    <a:pt x="4" y="21"/>
                    <a:pt x="4" y="21"/>
                  </a:cubicBezTo>
                  <a:cubicBezTo>
                    <a:pt x="4" y="21"/>
                    <a:pt x="5" y="22"/>
                    <a:pt x="6" y="23"/>
                  </a:cubicBezTo>
                  <a:close/>
                </a:path>
              </a:pathLst>
            </a:custGeom>
            <a:solidFill>
              <a:srgbClr val="5600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0" name="Freeform 1218">
              <a:extLst>
                <a:ext uri="{FF2B5EF4-FFF2-40B4-BE49-F238E27FC236}">
                  <a16:creationId xmlns:a16="http://schemas.microsoft.com/office/drawing/2014/main" id="{E7CFC90D-B016-4325-B570-261A1E8CD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" y="3111"/>
              <a:ext cx="28" cy="41"/>
            </a:xfrm>
            <a:custGeom>
              <a:avLst/>
              <a:gdLst>
                <a:gd name="T0" fmla="*/ 14 w 29"/>
                <a:gd name="T1" fmla="*/ 38 h 43"/>
                <a:gd name="T2" fmla="*/ 17 w 29"/>
                <a:gd name="T3" fmla="*/ 36 h 43"/>
                <a:gd name="T4" fmla="*/ 23 w 29"/>
                <a:gd name="T5" fmla="*/ 38 h 43"/>
                <a:gd name="T6" fmla="*/ 26 w 29"/>
                <a:gd name="T7" fmla="*/ 40 h 43"/>
                <a:gd name="T8" fmla="*/ 28 w 29"/>
                <a:gd name="T9" fmla="*/ 39 h 43"/>
                <a:gd name="T10" fmla="*/ 26 w 29"/>
                <a:gd name="T11" fmla="*/ 34 h 43"/>
                <a:gd name="T12" fmla="*/ 23 w 29"/>
                <a:gd name="T13" fmla="*/ 36 h 43"/>
                <a:gd name="T14" fmla="*/ 19 w 29"/>
                <a:gd name="T15" fmla="*/ 33 h 43"/>
                <a:gd name="T16" fmla="*/ 20 w 29"/>
                <a:gd name="T17" fmla="*/ 27 h 43"/>
                <a:gd name="T18" fmla="*/ 22 w 29"/>
                <a:gd name="T19" fmla="*/ 24 h 43"/>
                <a:gd name="T20" fmla="*/ 27 w 29"/>
                <a:gd name="T21" fmla="*/ 21 h 43"/>
                <a:gd name="T22" fmla="*/ 29 w 29"/>
                <a:gd name="T23" fmla="*/ 21 h 43"/>
                <a:gd name="T24" fmla="*/ 25 w 29"/>
                <a:gd name="T25" fmla="*/ 18 h 43"/>
                <a:gd name="T26" fmla="*/ 22 w 29"/>
                <a:gd name="T27" fmla="*/ 13 h 43"/>
                <a:gd name="T28" fmla="*/ 24 w 29"/>
                <a:gd name="T29" fmla="*/ 7 h 43"/>
                <a:gd name="T30" fmla="*/ 25 w 29"/>
                <a:gd name="T31" fmla="*/ 0 h 43"/>
                <a:gd name="T32" fmla="*/ 24 w 29"/>
                <a:gd name="T33" fmla="*/ 0 h 43"/>
                <a:gd name="T34" fmla="*/ 20 w 29"/>
                <a:gd name="T35" fmla="*/ 3 h 43"/>
                <a:gd name="T36" fmla="*/ 14 w 29"/>
                <a:gd name="T37" fmla="*/ 8 h 43"/>
                <a:gd name="T38" fmla="*/ 13 w 29"/>
                <a:gd name="T39" fmla="*/ 13 h 43"/>
                <a:gd name="T40" fmla="*/ 11 w 29"/>
                <a:gd name="T41" fmla="*/ 14 h 43"/>
                <a:gd name="T42" fmla="*/ 8 w 29"/>
                <a:gd name="T43" fmla="*/ 12 h 43"/>
                <a:gd name="T44" fmla="*/ 5 w 29"/>
                <a:gd name="T45" fmla="*/ 10 h 43"/>
                <a:gd name="T46" fmla="*/ 5 w 29"/>
                <a:gd name="T47" fmla="*/ 10 h 43"/>
                <a:gd name="T48" fmla="*/ 3 w 29"/>
                <a:gd name="T49" fmla="*/ 14 h 43"/>
                <a:gd name="T50" fmla="*/ 1 w 29"/>
                <a:gd name="T51" fmla="*/ 17 h 43"/>
                <a:gd name="T52" fmla="*/ 2 w 29"/>
                <a:gd name="T53" fmla="*/ 28 h 43"/>
                <a:gd name="T54" fmla="*/ 2 w 29"/>
                <a:gd name="T55" fmla="*/ 29 h 43"/>
                <a:gd name="T56" fmla="*/ 4 w 29"/>
                <a:gd name="T57" fmla="*/ 33 h 43"/>
                <a:gd name="T58" fmla="*/ 6 w 29"/>
                <a:gd name="T59" fmla="*/ 40 h 43"/>
                <a:gd name="T60" fmla="*/ 7 w 29"/>
                <a:gd name="T61" fmla="*/ 42 h 43"/>
                <a:gd name="T62" fmla="*/ 7 w 29"/>
                <a:gd name="T63" fmla="*/ 42 h 43"/>
                <a:gd name="T64" fmla="*/ 9 w 29"/>
                <a:gd name="T65" fmla="*/ 42 h 43"/>
                <a:gd name="T66" fmla="*/ 9 w 29"/>
                <a:gd name="T67" fmla="*/ 42 h 43"/>
                <a:gd name="T68" fmla="*/ 11 w 29"/>
                <a:gd name="T69" fmla="*/ 42 h 43"/>
                <a:gd name="T70" fmla="*/ 12 w 29"/>
                <a:gd name="T71" fmla="*/ 42 h 43"/>
                <a:gd name="T72" fmla="*/ 14 w 29"/>
                <a:gd name="T73" fmla="*/ 42 h 43"/>
                <a:gd name="T74" fmla="*/ 14 w 29"/>
                <a:gd name="T75" fmla="*/ 42 h 43"/>
                <a:gd name="T76" fmla="*/ 16 w 29"/>
                <a:gd name="T77" fmla="*/ 43 h 43"/>
                <a:gd name="T78" fmla="*/ 16 w 29"/>
                <a:gd name="T79" fmla="*/ 43 h 43"/>
                <a:gd name="T80" fmla="*/ 14 w 29"/>
                <a:gd name="T81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43">
                  <a:moveTo>
                    <a:pt x="14" y="38"/>
                  </a:moveTo>
                  <a:cubicBezTo>
                    <a:pt x="14" y="37"/>
                    <a:pt x="15" y="36"/>
                    <a:pt x="17" y="36"/>
                  </a:cubicBezTo>
                  <a:cubicBezTo>
                    <a:pt x="19" y="36"/>
                    <a:pt x="22" y="38"/>
                    <a:pt x="23" y="38"/>
                  </a:cubicBezTo>
                  <a:cubicBezTo>
                    <a:pt x="24" y="39"/>
                    <a:pt x="25" y="40"/>
                    <a:pt x="26" y="40"/>
                  </a:cubicBezTo>
                  <a:cubicBezTo>
                    <a:pt x="27" y="40"/>
                    <a:pt x="28" y="39"/>
                    <a:pt x="28" y="39"/>
                  </a:cubicBezTo>
                  <a:cubicBezTo>
                    <a:pt x="28" y="38"/>
                    <a:pt x="27" y="35"/>
                    <a:pt x="26" y="34"/>
                  </a:cubicBezTo>
                  <a:cubicBezTo>
                    <a:pt x="25" y="35"/>
                    <a:pt x="24" y="36"/>
                    <a:pt x="23" y="36"/>
                  </a:cubicBezTo>
                  <a:cubicBezTo>
                    <a:pt x="21" y="36"/>
                    <a:pt x="19" y="34"/>
                    <a:pt x="19" y="33"/>
                  </a:cubicBezTo>
                  <a:cubicBezTo>
                    <a:pt x="17" y="31"/>
                    <a:pt x="19" y="29"/>
                    <a:pt x="20" y="27"/>
                  </a:cubicBezTo>
                  <a:cubicBezTo>
                    <a:pt x="21" y="26"/>
                    <a:pt x="21" y="25"/>
                    <a:pt x="22" y="24"/>
                  </a:cubicBezTo>
                  <a:cubicBezTo>
                    <a:pt x="22" y="22"/>
                    <a:pt x="25" y="21"/>
                    <a:pt x="27" y="21"/>
                  </a:cubicBezTo>
                  <a:cubicBezTo>
                    <a:pt x="27" y="21"/>
                    <a:pt x="28" y="21"/>
                    <a:pt x="29" y="21"/>
                  </a:cubicBezTo>
                  <a:cubicBezTo>
                    <a:pt x="28" y="20"/>
                    <a:pt x="27" y="19"/>
                    <a:pt x="25" y="18"/>
                  </a:cubicBezTo>
                  <a:cubicBezTo>
                    <a:pt x="23" y="17"/>
                    <a:pt x="22" y="14"/>
                    <a:pt x="22" y="13"/>
                  </a:cubicBezTo>
                  <a:cubicBezTo>
                    <a:pt x="22" y="10"/>
                    <a:pt x="22" y="8"/>
                    <a:pt x="24" y="7"/>
                  </a:cubicBezTo>
                  <a:cubicBezTo>
                    <a:pt x="25" y="6"/>
                    <a:pt x="26" y="1"/>
                    <a:pt x="25" y="0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23" y="0"/>
                    <a:pt x="20" y="1"/>
                    <a:pt x="20" y="3"/>
                  </a:cubicBezTo>
                  <a:cubicBezTo>
                    <a:pt x="20" y="8"/>
                    <a:pt x="16" y="8"/>
                    <a:pt x="14" y="8"/>
                  </a:cubicBezTo>
                  <a:cubicBezTo>
                    <a:pt x="15" y="9"/>
                    <a:pt x="15" y="11"/>
                    <a:pt x="13" y="13"/>
                  </a:cubicBezTo>
                  <a:cubicBezTo>
                    <a:pt x="13" y="14"/>
                    <a:pt x="12" y="14"/>
                    <a:pt x="11" y="14"/>
                  </a:cubicBezTo>
                  <a:cubicBezTo>
                    <a:pt x="9" y="14"/>
                    <a:pt x="8" y="13"/>
                    <a:pt x="8" y="12"/>
                  </a:cubicBezTo>
                  <a:cubicBezTo>
                    <a:pt x="7" y="11"/>
                    <a:pt x="6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2"/>
                    <a:pt x="3" y="14"/>
                  </a:cubicBezTo>
                  <a:cubicBezTo>
                    <a:pt x="3" y="15"/>
                    <a:pt x="2" y="16"/>
                    <a:pt x="1" y="17"/>
                  </a:cubicBezTo>
                  <a:cubicBezTo>
                    <a:pt x="0" y="19"/>
                    <a:pt x="1" y="25"/>
                    <a:pt x="2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3" y="31"/>
                    <a:pt x="4" y="33"/>
                  </a:cubicBezTo>
                  <a:cubicBezTo>
                    <a:pt x="5" y="34"/>
                    <a:pt x="7" y="37"/>
                    <a:pt x="6" y="40"/>
                  </a:cubicBezTo>
                  <a:cubicBezTo>
                    <a:pt x="6" y="40"/>
                    <a:pt x="6" y="41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1" y="42"/>
                    <a:pt x="12" y="42"/>
                    <a:pt x="12" y="42"/>
                  </a:cubicBezTo>
                  <a:cubicBezTo>
                    <a:pt x="12" y="42"/>
                    <a:pt x="13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3"/>
                    <a:pt x="15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1"/>
                    <a:pt x="14" y="40"/>
                    <a:pt x="1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1" name="Freeform 1219">
              <a:extLst>
                <a:ext uri="{FF2B5EF4-FFF2-40B4-BE49-F238E27FC236}">
                  <a16:creationId xmlns:a16="http://schemas.microsoft.com/office/drawing/2014/main" id="{63A17762-3B51-46A0-8824-D4A0069DC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914"/>
              <a:ext cx="130" cy="229"/>
            </a:xfrm>
            <a:custGeom>
              <a:avLst/>
              <a:gdLst>
                <a:gd name="T0" fmla="*/ 98 w 136"/>
                <a:gd name="T1" fmla="*/ 7 h 239"/>
                <a:gd name="T2" fmla="*/ 83 w 136"/>
                <a:gd name="T3" fmla="*/ 10 h 239"/>
                <a:gd name="T4" fmla="*/ 76 w 136"/>
                <a:gd name="T5" fmla="*/ 12 h 239"/>
                <a:gd name="T6" fmla="*/ 59 w 136"/>
                <a:gd name="T7" fmla="*/ 24 h 239"/>
                <a:gd name="T8" fmla="*/ 52 w 136"/>
                <a:gd name="T9" fmla="*/ 40 h 239"/>
                <a:gd name="T10" fmla="*/ 47 w 136"/>
                <a:gd name="T11" fmla="*/ 49 h 239"/>
                <a:gd name="T12" fmla="*/ 36 w 136"/>
                <a:gd name="T13" fmla="*/ 57 h 239"/>
                <a:gd name="T14" fmla="*/ 28 w 136"/>
                <a:gd name="T15" fmla="*/ 81 h 239"/>
                <a:gd name="T16" fmla="*/ 32 w 136"/>
                <a:gd name="T17" fmla="*/ 86 h 239"/>
                <a:gd name="T18" fmla="*/ 22 w 136"/>
                <a:gd name="T19" fmla="*/ 95 h 239"/>
                <a:gd name="T20" fmla="*/ 12 w 136"/>
                <a:gd name="T21" fmla="*/ 101 h 239"/>
                <a:gd name="T22" fmla="*/ 10 w 136"/>
                <a:gd name="T23" fmla="*/ 119 h 239"/>
                <a:gd name="T24" fmla="*/ 11 w 136"/>
                <a:gd name="T25" fmla="*/ 133 h 239"/>
                <a:gd name="T26" fmla="*/ 17 w 136"/>
                <a:gd name="T27" fmla="*/ 147 h 239"/>
                <a:gd name="T28" fmla="*/ 15 w 136"/>
                <a:gd name="T29" fmla="*/ 164 h 239"/>
                <a:gd name="T30" fmla="*/ 7 w 136"/>
                <a:gd name="T31" fmla="*/ 172 h 239"/>
                <a:gd name="T32" fmla="*/ 2 w 136"/>
                <a:gd name="T33" fmla="*/ 185 h 239"/>
                <a:gd name="T34" fmla="*/ 1 w 136"/>
                <a:gd name="T35" fmla="*/ 185 h 239"/>
                <a:gd name="T36" fmla="*/ 4 w 136"/>
                <a:gd name="T37" fmla="*/ 193 h 239"/>
                <a:gd name="T38" fmla="*/ 11 w 136"/>
                <a:gd name="T39" fmla="*/ 211 h 239"/>
                <a:gd name="T40" fmla="*/ 17 w 136"/>
                <a:gd name="T41" fmla="*/ 226 h 239"/>
                <a:gd name="T42" fmla="*/ 20 w 136"/>
                <a:gd name="T43" fmla="*/ 230 h 239"/>
                <a:gd name="T44" fmla="*/ 22 w 136"/>
                <a:gd name="T45" fmla="*/ 238 h 239"/>
                <a:gd name="T46" fmla="*/ 29 w 136"/>
                <a:gd name="T47" fmla="*/ 235 h 239"/>
                <a:gd name="T48" fmla="*/ 33 w 136"/>
                <a:gd name="T49" fmla="*/ 228 h 239"/>
                <a:gd name="T50" fmla="*/ 46 w 136"/>
                <a:gd name="T51" fmla="*/ 227 h 239"/>
                <a:gd name="T52" fmla="*/ 55 w 136"/>
                <a:gd name="T53" fmla="*/ 222 h 239"/>
                <a:gd name="T54" fmla="*/ 55 w 136"/>
                <a:gd name="T55" fmla="*/ 206 h 239"/>
                <a:gd name="T56" fmla="*/ 64 w 136"/>
                <a:gd name="T57" fmla="*/ 182 h 239"/>
                <a:gd name="T58" fmla="*/ 80 w 136"/>
                <a:gd name="T59" fmla="*/ 165 h 239"/>
                <a:gd name="T60" fmla="*/ 62 w 136"/>
                <a:gd name="T61" fmla="*/ 153 h 239"/>
                <a:gd name="T62" fmla="*/ 62 w 136"/>
                <a:gd name="T63" fmla="*/ 132 h 239"/>
                <a:gd name="T64" fmla="*/ 68 w 136"/>
                <a:gd name="T65" fmla="*/ 117 h 239"/>
                <a:gd name="T66" fmla="*/ 76 w 136"/>
                <a:gd name="T67" fmla="*/ 109 h 239"/>
                <a:gd name="T68" fmla="*/ 92 w 136"/>
                <a:gd name="T69" fmla="*/ 97 h 239"/>
                <a:gd name="T70" fmla="*/ 108 w 136"/>
                <a:gd name="T71" fmla="*/ 74 h 239"/>
                <a:gd name="T72" fmla="*/ 118 w 136"/>
                <a:gd name="T73" fmla="*/ 60 h 239"/>
                <a:gd name="T74" fmla="*/ 126 w 136"/>
                <a:gd name="T75" fmla="*/ 57 h 239"/>
                <a:gd name="T76" fmla="*/ 136 w 136"/>
                <a:gd name="T77" fmla="*/ 57 h 239"/>
                <a:gd name="T78" fmla="*/ 135 w 136"/>
                <a:gd name="T79" fmla="*/ 55 h 239"/>
                <a:gd name="T80" fmla="*/ 135 w 136"/>
                <a:gd name="T81" fmla="*/ 42 h 239"/>
                <a:gd name="T82" fmla="*/ 132 w 136"/>
                <a:gd name="T83" fmla="*/ 30 h 239"/>
                <a:gd name="T84" fmla="*/ 120 w 136"/>
                <a:gd name="T85" fmla="*/ 11 h 239"/>
                <a:gd name="T86" fmla="*/ 103 w 136"/>
                <a:gd name="T87" fmla="*/ 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239">
                  <a:moveTo>
                    <a:pt x="102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9" y="0"/>
                    <a:pt x="98" y="3"/>
                    <a:pt x="98" y="7"/>
                  </a:cubicBezTo>
                  <a:cubicBezTo>
                    <a:pt x="98" y="10"/>
                    <a:pt x="96" y="12"/>
                    <a:pt x="93" y="12"/>
                  </a:cubicBezTo>
                  <a:cubicBezTo>
                    <a:pt x="91" y="12"/>
                    <a:pt x="89" y="12"/>
                    <a:pt x="87" y="10"/>
                  </a:cubicBezTo>
                  <a:cubicBezTo>
                    <a:pt x="86" y="10"/>
                    <a:pt x="85" y="9"/>
                    <a:pt x="83" y="10"/>
                  </a:cubicBezTo>
                  <a:cubicBezTo>
                    <a:pt x="81" y="10"/>
                    <a:pt x="79" y="10"/>
                    <a:pt x="76" y="9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9"/>
                    <a:pt x="76" y="11"/>
                    <a:pt x="76" y="12"/>
                  </a:cubicBezTo>
                  <a:cubicBezTo>
                    <a:pt x="76" y="13"/>
                    <a:pt x="76" y="14"/>
                    <a:pt x="76" y="15"/>
                  </a:cubicBezTo>
                  <a:cubicBezTo>
                    <a:pt x="76" y="20"/>
                    <a:pt x="69" y="20"/>
                    <a:pt x="66" y="20"/>
                  </a:cubicBezTo>
                  <a:cubicBezTo>
                    <a:pt x="63" y="20"/>
                    <a:pt x="59" y="22"/>
                    <a:pt x="59" y="24"/>
                  </a:cubicBezTo>
                  <a:cubicBezTo>
                    <a:pt x="59" y="27"/>
                    <a:pt x="58" y="29"/>
                    <a:pt x="57" y="30"/>
                  </a:cubicBezTo>
                  <a:cubicBezTo>
                    <a:pt x="56" y="31"/>
                    <a:pt x="56" y="31"/>
                    <a:pt x="56" y="32"/>
                  </a:cubicBezTo>
                  <a:cubicBezTo>
                    <a:pt x="57" y="33"/>
                    <a:pt x="58" y="36"/>
                    <a:pt x="52" y="40"/>
                  </a:cubicBezTo>
                  <a:cubicBezTo>
                    <a:pt x="52" y="41"/>
                    <a:pt x="50" y="43"/>
                    <a:pt x="49" y="44"/>
                  </a:cubicBezTo>
                  <a:cubicBezTo>
                    <a:pt x="48" y="46"/>
                    <a:pt x="48" y="47"/>
                    <a:pt x="47" y="48"/>
                  </a:cubicBezTo>
                  <a:cubicBezTo>
                    <a:pt x="47" y="48"/>
                    <a:pt x="47" y="49"/>
                    <a:pt x="47" y="49"/>
                  </a:cubicBezTo>
                  <a:cubicBezTo>
                    <a:pt x="47" y="50"/>
                    <a:pt x="47" y="53"/>
                    <a:pt x="44" y="55"/>
                  </a:cubicBezTo>
                  <a:cubicBezTo>
                    <a:pt x="42" y="56"/>
                    <a:pt x="40" y="56"/>
                    <a:pt x="38" y="57"/>
                  </a:cubicBezTo>
                  <a:cubicBezTo>
                    <a:pt x="37" y="57"/>
                    <a:pt x="36" y="57"/>
                    <a:pt x="36" y="57"/>
                  </a:cubicBezTo>
                  <a:cubicBezTo>
                    <a:pt x="36" y="57"/>
                    <a:pt x="36" y="59"/>
                    <a:pt x="36" y="60"/>
                  </a:cubicBezTo>
                  <a:cubicBezTo>
                    <a:pt x="36" y="62"/>
                    <a:pt x="36" y="64"/>
                    <a:pt x="36" y="66"/>
                  </a:cubicBezTo>
                  <a:cubicBezTo>
                    <a:pt x="36" y="71"/>
                    <a:pt x="32" y="76"/>
                    <a:pt x="28" y="81"/>
                  </a:cubicBezTo>
                  <a:cubicBezTo>
                    <a:pt x="27" y="82"/>
                    <a:pt x="27" y="83"/>
                    <a:pt x="27" y="83"/>
                  </a:cubicBezTo>
                  <a:cubicBezTo>
                    <a:pt x="28" y="83"/>
                    <a:pt x="28" y="83"/>
                    <a:pt x="30" y="84"/>
                  </a:cubicBezTo>
                  <a:cubicBezTo>
                    <a:pt x="31" y="84"/>
                    <a:pt x="32" y="85"/>
                    <a:pt x="32" y="86"/>
                  </a:cubicBezTo>
                  <a:cubicBezTo>
                    <a:pt x="33" y="88"/>
                    <a:pt x="32" y="90"/>
                    <a:pt x="31" y="93"/>
                  </a:cubicBezTo>
                  <a:cubicBezTo>
                    <a:pt x="30" y="95"/>
                    <a:pt x="29" y="96"/>
                    <a:pt x="26" y="96"/>
                  </a:cubicBezTo>
                  <a:cubicBezTo>
                    <a:pt x="25" y="96"/>
                    <a:pt x="24" y="96"/>
                    <a:pt x="22" y="95"/>
                  </a:cubicBezTo>
                  <a:cubicBezTo>
                    <a:pt x="22" y="95"/>
                    <a:pt x="22" y="95"/>
                    <a:pt x="21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9" y="95"/>
                    <a:pt x="15" y="97"/>
                    <a:pt x="12" y="101"/>
                  </a:cubicBezTo>
                  <a:cubicBezTo>
                    <a:pt x="9" y="106"/>
                    <a:pt x="10" y="109"/>
                    <a:pt x="11" y="111"/>
                  </a:cubicBezTo>
                  <a:cubicBezTo>
                    <a:pt x="12" y="113"/>
                    <a:pt x="12" y="114"/>
                    <a:pt x="11" y="116"/>
                  </a:cubicBezTo>
                  <a:cubicBezTo>
                    <a:pt x="11" y="117"/>
                    <a:pt x="11" y="118"/>
                    <a:pt x="10" y="119"/>
                  </a:cubicBezTo>
                  <a:cubicBezTo>
                    <a:pt x="10" y="120"/>
                    <a:pt x="11" y="121"/>
                    <a:pt x="11" y="122"/>
                  </a:cubicBezTo>
                  <a:cubicBezTo>
                    <a:pt x="13" y="126"/>
                    <a:pt x="12" y="128"/>
                    <a:pt x="12" y="130"/>
                  </a:cubicBezTo>
                  <a:cubicBezTo>
                    <a:pt x="11" y="131"/>
                    <a:pt x="11" y="132"/>
                    <a:pt x="11" y="133"/>
                  </a:cubicBezTo>
                  <a:cubicBezTo>
                    <a:pt x="11" y="134"/>
                    <a:pt x="12" y="135"/>
                    <a:pt x="14" y="136"/>
                  </a:cubicBezTo>
                  <a:cubicBezTo>
                    <a:pt x="15" y="137"/>
                    <a:pt x="18" y="138"/>
                    <a:pt x="18" y="141"/>
                  </a:cubicBezTo>
                  <a:cubicBezTo>
                    <a:pt x="19" y="144"/>
                    <a:pt x="18" y="146"/>
                    <a:pt x="17" y="147"/>
                  </a:cubicBezTo>
                  <a:cubicBezTo>
                    <a:pt x="16" y="149"/>
                    <a:pt x="14" y="149"/>
                    <a:pt x="13" y="149"/>
                  </a:cubicBezTo>
                  <a:cubicBezTo>
                    <a:pt x="13" y="150"/>
                    <a:pt x="13" y="151"/>
                    <a:pt x="14" y="151"/>
                  </a:cubicBezTo>
                  <a:cubicBezTo>
                    <a:pt x="17" y="153"/>
                    <a:pt x="16" y="162"/>
                    <a:pt x="15" y="164"/>
                  </a:cubicBezTo>
                  <a:cubicBezTo>
                    <a:pt x="14" y="167"/>
                    <a:pt x="11" y="167"/>
                    <a:pt x="9" y="167"/>
                  </a:cubicBezTo>
                  <a:cubicBezTo>
                    <a:pt x="9" y="167"/>
                    <a:pt x="8" y="167"/>
                    <a:pt x="8" y="167"/>
                  </a:cubicBezTo>
                  <a:cubicBezTo>
                    <a:pt x="8" y="169"/>
                    <a:pt x="7" y="171"/>
                    <a:pt x="7" y="172"/>
                  </a:cubicBezTo>
                  <a:cubicBezTo>
                    <a:pt x="6" y="174"/>
                    <a:pt x="6" y="175"/>
                    <a:pt x="6" y="175"/>
                  </a:cubicBezTo>
                  <a:cubicBezTo>
                    <a:pt x="6" y="176"/>
                    <a:pt x="6" y="177"/>
                    <a:pt x="6" y="178"/>
                  </a:cubicBezTo>
                  <a:cubicBezTo>
                    <a:pt x="6" y="182"/>
                    <a:pt x="5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5"/>
                    <a:pt x="2" y="185"/>
                    <a:pt x="1" y="185"/>
                  </a:cubicBezTo>
                  <a:cubicBezTo>
                    <a:pt x="1" y="185"/>
                    <a:pt x="1" y="185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8"/>
                    <a:pt x="1" y="191"/>
                    <a:pt x="4" y="193"/>
                  </a:cubicBezTo>
                  <a:cubicBezTo>
                    <a:pt x="7" y="195"/>
                    <a:pt x="7" y="198"/>
                    <a:pt x="7" y="200"/>
                  </a:cubicBezTo>
                  <a:cubicBezTo>
                    <a:pt x="7" y="202"/>
                    <a:pt x="7" y="204"/>
                    <a:pt x="8" y="205"/>
                  </a:cubicBezTo>
                  <a:cubicBezTo>
                    <a:pt x="10" y="207"/>
                    <a:pt x="11" y="209"/>
                    <a:pt x="11" y="211"/>
                  </a:cubicBezTo>
                  <a:cubicBezTo>
                    <a:pt x="12" y="213"/>
                    <a:pt x="12" y="214"/>
                    <a:pt x="14" y="215"/>
                  </a:cubicBezTo>
                  <a:cubicBezTo>
                    <a:pt x="18" y="219"/>
                    <a:pt x="19" y="221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7"/>
                    <a:pt x="17" y="227"/>
                  </a:cubicBezTo>
                  <a:cubicBezTo>
                    <a:pt x="18" y="227"/>
                    <a:pt x="20" y="228"/>
                    <a:pt x="20" y="230"/>
                  </a:cubicBezTo>
                  <a:cubicBezTo>
                    <a:pt x="20" y="231"/>
                    <a:pt x="20" y="232"/>
                    <a:pt x="20" y="234"/>
                  </a:cubicBezTo>
                  <a:cubicBezTo>
                    <a:pt x="20" y="235"/>
                    <a:pt x="20" y="238"/>
                    <a:pt x="20" y="239"/>
                  </a:cubicBezTo>
                  <a:cubicBezTo>
                    <a:pt x="20" y="239"/>
                    <a:pt x="21" y="239"/>
                    <a:pt x="22" y="238"/>
                  </a:cubicBezTo>
                  <a:cubicBezTo>
                    <a:pt x="23" y="238"/>
                    <a:pt x="25" y="238"/>
                    <a:pt x="27" y="238"/>
                  </a:cubicBezTo>
                  <a:cubicBezTo>
                    <a:pt x="28" y="238"/>
                    <a:pt x="29" y="237"/>
                    <a:pt x="29" y="237"/>
                  </a:cubicBezTo>
                  <a:cubicBezTo>
                    <a:pt x="29" y="237"/>
                    <a:pt x="29" y="236"/>
                    <a:pt x="29" y="235"/>
                  </a:cubicBezTo>
                  <a:cubicBezTo>
                    <a:pt x="29" y="234"/>
                    <a:pt x="29" y="233"/>
                    <a:pt x="29" y="233"/>
                  </a:cubicBezTo>
                  <a:cubicBezTo>
                    <a:pt x="29" y="230"/>
                    <a:pt x="32" y="229"/>
                    <a:pt x="33" y="229"/>
                  </a:cubicBezTo>
                  <a:cubicBezTo>
                    <a:pt x="33" y="229"/>
                    <a:pt x="33" y="229"/>
                    <a:pt x="33" y="228"/>
                  </a:cubicBezTo>
                  <a:cubicBezTo>
                    <a:pt x="34" y="227"/>
                    <a:pt x="36" y="225"/>
                    <a:pt x="39" y="225"/>
                  </a:cubicBezTo>
                  <a:cubicBezTo>
                    <a:pt x="41" y="225"/>
                    <a:pt x="43" y="226"/>
                    <a:pt x="45" y="227"/>
                  </a:cubicBezTo>
                  <a:cubicBezTo>
                    <a:pt x="45" y="227"/>
                    <a:pt x="46" y="227"/>
                    <a:pt x="46" y="227"/>
                  </a:cubicBezTo>
                  <a:cubicBezTo>
                    <a:pt x="48" y="227"/>
                    <a:pt x="48" y="224"/>
                    <a:pt x="49" y="223"/>
                  </a:cubicBezTo>
                  <a:cubicBezTo>
                    <a:pt x="49" y="220"/>
                    <a:pt x="51" y="220"/>
                    <a:pt x="51" y="220"/>
                  </a:cubicBezTo>
                  <a:cubicBezTo>
                    <a:pt x="53" y="220"/>
                    <a:pt x="54" y="221"/>
                    <a:pt x="55" y="222"/>
                  </a:cubicBezTo>
                  <a:cubicBezTo>
                    <a:pt x="56" y="221"/>
                    <a:pt x="57" y="219"/>
                    <a:pt x="58" y="217"/>
                  </a:cubicBezTo>
                  <a:cubicBezTo>
                    <a:pt x="56" y="218"/>
                    <a:pt x="54" y="218"/>
                    <a:pt x="53" y="217"/>
                  </a:cubicBezTo>
                  <a:cubicBezTo>
                    <a:pt x="52" y="214"/>
                    <a:pt x="55" y="206"/>
                    <a:pt x="55" y="206"/>
                  </a:cubicBezTo>
                  <a:cubicBezTo>
                    <a:pt x="56" y="204"/>
                    <a:pt x="56" y="199"/>
                    <a:pt x="56" y="196"/>
                  </a:cubicBezTo>
                  <a:cubicBezTo>
                    <a:pt x="56" y="193"/>
                    <a:pt x="56" y="192"/>
                    <a:pt x="57" y="191"/>
                  </a:cubicBezTo>
                  <a:cubicBezTo>
                    <a:pt x="57" y="189"/>
                    <a:pt x="58" y="184"/>
                    <a:pt x="64" y="182"/>
                  </a:cubicBezTo>
                  <a:cubicBezTo>
                    <a:pt x="68" y="181"/>
                    <a:pt x="73" y="177"/>
                    <a:pt x="73" y="175"/>
                  </a:cubicBezTo>
                  <a:cubicBezTo>
                    <a:pt x="72" y="173"/>
                    <a:pt x="75" y="171"/>
                    <a:pt x="77" y="168"/>
                  </a:cubicBezTo>
                  <a:cubicBezTo>
                    <a:pt x="78" y="167"/>
                    <a:pt x="80" y="166"/>
                    <a:pt x="80" y="165"/>
                  </a:cubicBezTo>
                  <a:cubicBezTo>
                    <a:pt x="79" y="164"/>
                    <a:pt x="73" y="157"/>
                    <a:pt x="70" y="155"/>
                  </a:cubicBezTo>
                  <a:cubicBezTo>
                    <a:pt x="69" y="155"/>
                    <a:pt x="67" y="155"/>
                    <a:pt x="66" y="155"/>
                  </a:cubicBezTo>
                  <a:cubicBezTo>
                    <a:pt x="64" y="155"/>
                    <a:pt x="62" y="155"/>
                    <a:pt x="62" y="153"/>
                  </a:cubicBezTo>
                  <a:cubicBezTo>
                    <a:pt x="61" y="153"/>
                    <a:pt x="61" y="152"/>
                    <a:pt x="61" y="151"/>
                  </a:cubicBezTo>
                  <a:cubicBezTo>
                    <a:pt x="61" y="150"/>
                    <a:pt x="61" y="146"/>
                    <a:pt x="60" y="139"/>
                  </a:cubicBezTo>
                  <a:cubicBezTo>
                    <a:pt x="59" y="137"/>
                    <a:pt x="61" y="134"/>
                    <a:pt x="62" y="132"/>
                  </a:cubicBezTo>
                  <a:cubicBezTo>
                    <a:pt x="63" y="130"/>
                    <a:pt x="64" y="129"/>
                    <a:pt x="64" y="128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4" y="124"/>
                    <a:pt x="64" y="119"/>
                    <a:pt x="68" y="117"/>
                  </a:cubicBezTo>
                  <a:cubicBezTo>
                    <a:pt x="69" y="117"/>
                    <a:pt x="69" y="117"/>
                    <a:pt x="69" y="116"/>
                  </a:cubicBezTo>
                  <a:cubicBezTo>
                    <a:pt x="70" y="115"/>
                    <a:pt x="71" y="113"/>
                    <a:pt x="74" y="112"/>
                  </a:cubicBezTo>
                  <a:cubicBezTo>
                    <a:pt x="75" y="112"/>
                    <a:pt x="75" y="111"/>
                    <a:pt x="76" y="109"/>
                  </a:cubicBezTo>
                  <a:cubicBezTo>
                    <a:pt x="77" y="107"/>
                    <a:pt x="78" y="105"/>
                    <a:pt x="81" y="103"/>
                  </a:cubicBezTo>
                  <a:cubicBezTo>
                    <a:pt x="83" y="103"/>
                    <a:pt x="84" y="102"/>
                    <a:pt x="86" y="101"/>
                  </a:cubicBezTo>
                  <a:cubicBezTo>
                    <a:pt x="87" y="100"/>
                    <a:pt x="89" y="99"/>
                    <a:pt x="92" y="97"/>
                  </a:cubicBezTo>
                  <a:cubicBezTo>
                    <a:pt x="98" y="94"/>
                    <a:pt x="107" y="88"/>
                    <a:pt x="108" y="85"/>
                  </a:cubicBezTo>
                  <a:cubicBezTo>
                    <a:pt x="108" y="85"/>
                    <a:pt x="108" y="84"/>
                    <a:pt x="107" y="83"/>
                  </a:cubicBezTo>
                  <a:cubicBezTo>
                    <a:pt x="106" y="81"/>
                    <a:pt x="103" y="77"/>
                    <a:pt x="108" y="74"/>
                  </a:cubicBezTo>
                  <a:cubicBezTo>
                    <a:pt x="110" y="72"/>
                    <a:pt x="110" y="71"/>
                    <a:pt x="110" y="69"/>
                  </a:cubicBezTo>
                  <a:cubicBezTo>
                    <a:pt x="110" y="68"/>
                    <a:pt x="110" y="65"/>
                    <a:pt x="113" y="64"/>
                  </a:cubicBezTo>
                  <a:cubicBezTo>
                    <a:pt x="115" y="63"/>
                    <a:pt x="116" y="62"/>
                    <a:pt x="118" y="60"/>
                  </a:cubicBezTo>
                  <a:cubicBezTo>
                    <a:pt x="119" y="59"/>
                    <a:pt x="119" y="59"/>
                    <a:pt x="119" y="59"/>
                  </a:cubicBezTo>
                  <a:cubicBezTo>
                    <a:pt x="121" y="57"/>
                    <a:pt x="123" y="57"/>
                    <a:pt x="124" y="57"/>
                  </a:cubicBezTo>
                  <a:cubicBezTo>
                    <a:pt x="125" y="57"/>
                    <a:pt x="125" y="57"/>
                    <a:pt x="126" y="57"/>
                  </a:cubicBezTo>
                  <a:cubicBezTo>
                    <a:pt x="128" y="57"/>
                    <a:pt x="130" y="58"/>
                    <a:pt x="132" y="57"/>
                  </a:cubicBezTo>
                  <a:cubicBezTo>
                    <a:pt x="133" y="57"/>
                    <a:pt x="135" y="57"/>
                    <a:pt x="136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5"/>
                    <a:pt x="136" y="55"/>
                    <a:pt x="135" y="55"/>
                  </a:cubicBezTo>
                  <a:cubicBezTo>
                    <a:pt x="135" y="54"/>
                    <a:pt x="131" y="50"/>
                    <a:pt x="132" y="48"/>
                  </a:cubicBezTo>
                  <a:cubicBezTo>
                    <a:pt x="132" y="47"/>
                    <a:pt x="133" y="46"/>
                    <a:pt x="135" y="46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5" y="41"/>
                    <a:pt x="135" y="40"/>
                    <a:pt x="134" y="40"/>
                  </a:cubicBezTo>
                  <a:cubicBezTo>
                    <a:pt x="132" y="39"/>
                    <a:pt x="132" y="35"/>
                    <a:pt x="132" y="33"/>
                  </a:cubicBezTo>
                  <a:cubicBezTo>
                    <a:pt x="132" y="32"/>
                    <a:pt x="132" y="30"/>
                    <a:pt x="132" y="30"/>
                  </a:cubicBezTo>
                  <a:cubicBezTo>
                    <a:pt x="128" y="28"/>
                    <a:pt x="129" y="23"/>
                    <a:pt x="130" y="19"/>
                  </a:cubicBezTo>
                  <a:cubicBezTo>
                    <a:pt x="130" y="18"/>
                    <a:pt x="130" y="18"/>
                    <a:pt x="130" y="17"/>
                  </a:cubicBezTo>
                  <a:cubicBezTo>
                    <a:pt x="130" y="16"/>
                    <a:pt x="123" y="13"/>
                    <a:pt x="120" y="11"/>
                  </a:cubicBezTo>
                  <a:cubicBezTo>
                    <a:pt x="118" y="11"/>
                    <a:pt x="117" y="10"/>
                    <a:pt x="115" y="10"/>
                  </a:cubicBezTo>
                  <a:cubicBezTo>
                    <a:pt x="112" y="8"/>
                    <a:pt x="109" y="6"/>
                    <a:pt x="107" y="4"/>
                  </a:cubicBezTo>
                  <a:cubicBezTo>
                    <a:pt x="106" y="3"/>
                    <a:pt x="105" y="2"/>
                    <a:pt x="103" y="1"/>
                  </a:cubicBezTo>
                  <a:cubicBezTo>
                    <a:pt x="103" y="1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2" name="Freeform 1220">
              <a:extLst>
                <a:ext uri="{FF2B5EF4-FFF2-40B4-BE49-F238E27FC236}">
                  <a16:creationId xmlns:a16="http://schemas.microsoft.com/office/drawing/2014/main" id="{11AF722F-7F82-469C-BDB1-D79FECF04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079"/>
              <a:ext cx="46" cy="29"/>
            </a:xfrm>
            <a:custGeom>
              <a:avLst/>
              <a:gdLst>
                <a:gd name="T0" fmla="*/ 41 w 48"/>
                <a:gd name="T1" fmla="*/ 30 h 30"/>
                <a:gd name="T2" fmla="*/ 41 w 48"/>
                <a:gd name="T3" fmla="*/ 29 h 30"/>
                <a:gd name="T4" fmla="*/ 42 w 48"/>
                <a:gd name="T5" fmla="*/ 29 h 30"/>
                <a:gd name="T6" fmla="*/ 43 w 48"/>
                <a:gd name="T7" fmla="*/ 28 h 30"/>
                <a:gd name="T8" fmla="*/ 43 w 48"/>
                <a:gd name="T9" fmla="*/ 28 h 30"/>
                <a:gd name="T10" fmla="*/ 43 w 48"/>
                <a:gd name="T11" fmla="*/ 28 h 30"/>
                <a:gd name="T12" fmla="*/ 45 w 48"/>
                <a:gd name="T13" fmla="*/ 26 h 30"/>
                <a:gd name="T14" fmla="*/ 45 w 48"/>
                <a:gd name="T15" fmla="*/ 26 h 30"/>
                <a:gd name="T16" fmla="*/ 45 w 48"/>
                <a:gd name="T17" fmla="*/ 26 h 30"/>
                <a:gd name="T18" fmla="*/ 42 w 48"/>
                <a:gd name="T19" fmla="*/ 20 h 30"/>
                <a:gd name="T20" fmla="*/ 42 w 48"/>
                <a:gd name="T21" fmla="*/ 17 h 30"/>
                <a:gd name="T22" fmla="*/ 42 w 48"/>
                <a:gd name="T23" fmla="*/ 13 h 30"/>
                <a:gd name="T24" fmla="*/ 44 w 48"/>
                <a:gd name="T25" fmla="*/ 9 h 30"/>
                <a:gd name="T26" fmla="*/ 46 w 48"/>
                <a:gd name="T27" fmla="*/ 6 h 30"/>
                <a:gd name="T28" fmla="*/ 48 w 48"/>
                <a:gd name="T29" fmla="*/ 3 h 30"/>
                <a:gd name="T30" fmla="*/ 48 w 48"/>
                <a:gd name="T31" fmla="*/ 3 h 30"/>
                <a:gd name="T32" fmla="*/ 48 w 48"/>
                <a:gd name="T33" fmla="*/ 3 h 30"/>
                <a:gd name="T34" fmla="*/ 48 w 48"/>
                <a:gd name="T35" fmla="*/ 3 h 30"/>
                <a:gd name="T36" fmla="*/ 37 w 48"/>
                <a:gd name="T37" fmla="*/ 2 h 30"/>
                <a:gd name="T38" fmla="*/ 26 w 48"/>
                <a:gd name="T39" fmla="*/ 1 h 30"/>
                <a:gd name="T40" fmla="*/ 19 w 48"/>
                <a:gd name="T41" fmla="*/ 2 h 30"/>
                <a:gd name="T42" fmla="*/ 6 w 48"/>
                <a:gd name="T43" fmla="*/ 4 h 30"/>
                <a:gd name="T44" fmla="*/ 1 w 48"/>
                <a:gd name="T45" fmla="*/ 7 h 30"/>
                <a:gd name="T46" fmla="*/ 0 w 48"/>
                <a:gd name="T47" fmla="*/ 8 h 30"/>
                <a:gd name="T48" fmla="*/ 2 w 48"/>
                <a:gd name="T49" fmla="*/ 13 h 30"/>
                <a:gd name="T50" fmla="*/ 2 w 48"/>
                <a:gd name="T51" fmla="*/ 15 h 30"/>
                <a:gd name="T52" fmla="*/ 7 w 48"/>
                <a:gd name="T53" fmla="*/ 18 h 30"/>
                <a:gd name="T54" fmla="*/ 13 w 48"/>
                <a:gd name="T55" fmla="*/ 21 h 30"/>
                <a:gd name="T56" fmla="*/ 13 w 48"/>
                <a:gd name="T57" fmla="*/ 23 h 30"/>
                <a:gd name="T58" fmla="*/ 13 w 48"/>
                <a:gd name="T59" fmla="*/ 23 h 30"/>
                <a:gd name="T60" fmla="*/ 15 w 48"/>
                <a:gd name="T61" fmla="*/ 23 h 30"/>
                <a:gd name="T62" fmla="*/ 16 w 48"/>
                <a:gd name="T63" fmla="*/ 23 h 30"/>
                <a:gd name="T64" fmla="*/ 18 w 48"/>
                <a:gd name="T65" fmla="*/ 23 h 30"/>
                <a:gd name="T66" fmla="*/ 23 w 48"/>
                <a:gd name="T67" fmla="*/ 23 h 30"/>
                <a:gd name="T68" fmla="*/ 23 w 48"/>
                <a:gd name="T69" fmla="*/ 24 h 30"/>
                <a:gd name="T70" fmla="*/ 32 w 48"/>
                <a:gd name="T71" fmla="*/ 30 h 30"/>
                <a:gd name="T72" fmla="*/ 33 w 48"/>
                <a:gd name="T73" fmla="*/ 30 h 30"/>
                <a:gd name="T74" fmla="*/ 33 w 48"/>
                <a:gd name="T75" fmla="*/ 29 h 30"/>
                <a:gd name="T76" fmla="*/ 34 w 48"/>
                <a:gd name="T77" fmla="*/ 29 h 30"/>
                <a:gd name="T78" fmla="*/ 34 w 48"/>
                <a:gd name="T79" fmla="*/ 29 h 30"/>
                <a:gd name="T80" fmla="*/ 41 w 48"/>
                <a:gd name="T8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" h="30">
                  <a:moveTo>
                    <a:pt x="41" y="30"/>
                  </a:moveTo>
                  <a:cubicBezTo>
                    <a:pt x="41" y="30"/>
                    <a:pt x="41" y="30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7"/>
                    <a:pt x="44" y="27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3" y="24"/>
                    <a:pt x="43" y="23"/>
                    <a:pt x="42" y="20"/>
                  </a:cubicBezTo>
                  <a:cubicBezTo>
                    <a:pt x="42" y="18"/>
                    <a:pt x="42" y="17"/>
                    <a:pt x="42" y="17"/>
                  </a:cubicBezTo>
                  <a:cubicBezTo>
                    <a:pt x="42" y="15"/>
                    <a:pt x="41" y="14"/>
                    <a:pt x="42" y="13"/>
                  </a:cubicBezTo>
                  <a:cubicBezTo>
                    <a:pt x="42" y="11"/>
                    <a:pt x="43" y="10"/>
                    <a:pt x="44" y="9"/>
                  </a:cubicBezTo>
                  <a:cubicBezTo>
                    <a:pt x="44" y="8"/>
                    <a:pt x="45" y="8"/>
                    <a:pt x="46" y="6"/>
                  </a:cubicBezTo>
                  <a:cubicBezTo>
                    <a:pt x="46" y="5"/>
                    <a:pt x="47" y="4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5" y="4"/>
                    <a:pt x="41" y="3"/>
                    <a:pt x="37" y="2"/>
                  </a:cubicBezTo>
                  <a:cubicBezTo>
                    <a:pt x="33" y="1"/>
                    <a:pt x="29" y="0"/>
                    <a:pt x="26" y="1"/>
                  </a:cubicBezTo>
                  <a:cubicBezTo>
                    <a:pt x="24" y="1"/>
                    <a:pt x="22" y="1"/>
                    <a:pt x="19" y="2"/>
                  </a:cubicBezTo>
                  <a:cubicBezTo>
                    <a:pt x="15" y="2"/>
                    <a:pt x="8" y="3"/>
                    <a:pt x="6" y="4"/>
                  </a:cubicBezTo>
                  <a:cubicBezTo>
                    <a:pt x="5" y="6"/>
                    <a:pt x="3" y="7"/>
                    <a:pt x="1" y="7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4"/>
                    <a:pt x="1" y="15"/>
                    <a:pt x="2" y="15"/>
                  </a:cubicBezTo>
                  <a:cubicBezTo>
                    <a:pt x="5" y="19"/>
                    <a:pt x="5" y="19"/>
                    <a:pt x="7" y="18"/>
                  </a:cubicBezTo>
                  <a:cubicBezTo>
                    <a:pt x="9" y="18"/>
                    <a:pt x="12" y="19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21" y="23"/>
                    <a:pt x="22" y="23"/>
                    <a:pt x="23" y="23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30" y="29"/>
                    <a:pt x="32" y="30"/>
                    <a:pt x="32" y="30"/>
                  </a:cubicBezTo>
                  <a:cubicBezTo>
                    <a:pt x="32" y="30"/>
                    <a:pt x="33" y="30"/>
                    <a:pt x="33" y="30"/>
                  </a:cubicBezTo>
                  <a:cubicBezTo>
                    <a:pt x="33" y="30"/>
                    <a:pt x="33" y="29"/>
                    <a:pt x="33" y="29"/>
                  </a:cubicBezTo>
                  <a:cubicBezTo>
                    <a:pt x="33" y="29"/>
                    <a:pt x="33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29"/>
                    <a:pt x="38" y="30"/>
                    <a:pt x="4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3" name="Freeform 1221">
              <a:extLst>
                <a:ext uri="{FF2B5EF4-FFF2-40B4-BE49-F238E27FC236}">
                  <a16:creationId xmlns:a16="http://schemas.microsoft.com/office/drawing/2014/main" id="{07781653-CD74-44CA-A4ED-4FF473246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" y="2872"/>
              <a:ext cx="274" cy="229"/>
            </a:xfrm>
            <a:custGeom>
              <a:avLst/>
              <a:gdLst>
                <a:gd name="T0" fmla="*/ 180 w 286"/>
                <a:gd name="T1" fmla="*/ 35 h 239"/>
                <a:gd name="T2" fmla="*/ 204 w 286"/>
                <a:gd name="T3" fmla="*/ 46 h 239"/>
                <a:gd name="T4" fmla="*/ 220 w 286"/>
                <a:gd name="T5" fmla="*/ 48 h 239"/>
                <a:gd name="T6" fmla="*/ 227 w 286"/>
                <a:gd name="T7" fmla="*/ 37 h 239"/>
                <a:gd name="T8" fmla="*/ 246 w 286"/>
                <a:gd name="T9" fmla="*/ 21 h 239"/>
                <a:gd name="T10" fmla="*/ 270 w 286"/>
                <a:gd name="T11" fmla="*/ 33 h 239"/>
                <a:gd name="T12" fmla="*/ 274 w 286"/>
                <a:gd name="T13" fmla="*/ 29 h 239"/>
                <a:gd name="T14" fmla="*/ 279 w 286"/>
                <a:gd name="T15" fmla="*/ 17 h 239"/>
                <a:gd name="T16" fmla="*/ 272 w 286"/>
                <a:gd name="T17" fmla="*/ 9 h 239"/>
                <a:gd name="T18" fmla="*/ 255 w 286"/>
                <a:gd name="T19" fmla="*/ 10 h 239"/>
                <a:gd name="T20" fmla="*/ 248 w 286"/>
                <a:gd name="T21" fmla="*/ 2 h 239"/>
                <a:gd name="T22" fmla="*/ 238 w 286"/>
                <a:gd name="T23" fmla="*/ 6 h 239"/>
                <a:gd name="T24" fmla="*/ 223 w 286"/>
                <a:gd name="T25" fmla="*/ 10 h 239"/>
                <a:gd name="T26" fmla="*/ 218 w 286"/>
                <a:gd name="T27" fmla="*/ 5 h 239"/>
                <a:gd name="T28" fmla="*/ 209 w 286"/>
                <a:gd name="T29" fmla="*/ 10 h 239"/>
                <a:gd name="T30" fmla="*/ 199 w 286"/>
                <a:gd name="T31" fmla="*/ 24 h 239"/>
                <a:gd name="T32" fmla="*/ 182 w 286"/>
                <a:gd name="T33" fmla="*/ 18 h 239"/>
                <a:gd name="T34" fmla="*/ 181 w 286"/>
                <a:gd name="T35" fmla="*/ 24 h 239"/>
                <a:gd name="T36" fmla="*/ 164 w 286"/>
                <a:gd name="T37" fmla="*/ 27 h 239"/>
                <a:gd name="T38" fmla="*/ 158 w 286"/>
                <a:gd name="T39" fmla="*/ 20 h 239"/>
                <a:gd name="T40" fmla="*/ 149 w 286"/>
                <a:gd name="T41" fmla="*/ 30 h 239"/>
                <a:gd name="T42" fmla="*/ 137 w 286"/>
                <a:gd name="T43" fmla="*/ 33 h 239"/>
                <a:gd name="T44" fmla="*/ 141 w 286"/>
                <a:gd name="T45" fmla="*/ 47 h 239"/>
                <a:gd name="T46" fmla="*/ 125 w 286"/>
                <a:gd name="T47" fmla="*/ 46 h 239"/>
                <a:gd name="T48" fmla="*/ 111 w 286"/>
                <a:gd name="T49" fmla="*/ 48 h 239"/>
                <a:gd name="T50" fmla="*/ 116 w 286"/>
                <a:gd name="T51" fmla="*/ 53 h 239"/>
                <a:gd name="T52" fmla="*/ 127 w 286"/>
                <a:gd name="T53" fmla="*/ 57 h 239"/>
                <a:gd name="T54" fmla="*/ 113 w 286"/>
                <a:gd name="T55" fmla="*/ 65 h 239"/>
                <a:gd name="T56" fmla="*/ 94 w 286"/>
                <a:gd name="T57" fmla="*/ 94 h 239"/>
                <a:gd name="T58" fmla="*/ 83 w 286"/>
                <a:gd name="T59" fmla="*/ 111 h 239"/>
                <a:gd name="T60" fmla="*/ 70 w 286"/>
                <a:gd name="T61" fmla="*/ 122 h 239"/>
                <a:gd name="T62" fmla="*/ 60 w 286"/>
                <a:gd name="T63" fmla="*/ 135 h 239"/>
                <a:gd name="T64" fmla="*/ 43 w 286"/>
                <a:gd name="T65" fmla="*/ 148 h 239"/>
                <a:gd name="T66" fmla="*/ 35 w 286"/>
                <a:gd name="T67" fmla="*/ 155 h 239"/>
                <a:gd name="T68" fmla="*/ 26 w 286"/>
                <a:gd name="T69" fmla="*/ 165 h 239"/>
                <a:gd name="T70" fmla="*/ 10 w 286"/>
                <a:gd name="T71" fmla="*/ 174 h 239"/>
                <a:gd name="T72" fmla="*/ 3 w 286"/>
                <a:gd name="T73" fmla="*/ 186 h 239"/>
                <a:gd name="T74" fmla="*/ 2 w 286"/>
                <a:gd name="T75" fmla="*/ 203 h 239"/>
                <a:gd name="T76" fmla="*/ 19 w 286"/>
                <a:gd name="T77" fmla="*/ 204 h 239"/>
                <a:gd name="T78" fmla="*/ 4 w 286"/>
                <a:gd name="T79" fmla="*/ 213 h 239"/>
                <a:gd name="T80" fmla="*/ 9 w 286"/>
                <a:gd name="T81" fmla="*/ 215 h 239"/>
                <a:gd name="T82" fmla="*/ 8 w 286"/>
                <a:gd name="T83" fmla="*/ 228 h 239"/>
                <a:gd name="T84" fmla="*/ 53 w 286"/>
                <a:gd name="T85" fmla="*/ 222 h 239"/>
                <a:gd name="T86" fmla="*/ 62 w 286"/>
                <a:gd name="T87" fmla="*/ 213 h 239"/>
                <a:gd name="T88" fmla="*/ 74 w 286"/>
                <a:gd name="T89" fmla="*/ 215 h 239"/>
                <a:gd name="T90" fmla="*/ 80 w 286"/>
                <a:gd name="T91" fmla="*/ 194 h 239"/>
                <a:gd name="T92" fmla="*/ 78 w 286"/>
                <a:gd name="T93" fmla="*/ 178 h 239"/>
                <a:gd name="T94" fmla="*/ 93 w 286"/>
                <a:gd name="T95" fmla="*/ 135 h 239"/>
                <a:gd name="T96" fmla="*/ 96 w 286"/>
                <a:gd name="T97" fmla="*/ 123 h 239"/>
                <a:gd name="T98" fmla="*/ 114 w 286"/>
                <a:gd name="T99" fmla="*/ 93 h 239"/>
                <a:gd name="T100" fmla="*/ 126 w 286"/>
                <a:gd name="T101" fmla="*/ 68 h 239"/>
                <a:gd name="T102" fmla="*/ 149 w 286"/>
                <a:gd name="T103" fmla="*/ 49 h 239"/>
                <a:gd name="T104" fmla="*/ 173 w 286"/>
                <a:gd name="T105" fmla="*/ 4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6" h="239">
                  <a:moveTo>
                    <a:pt x="174" y="40"/>
                  </a:moveTo>
                  <a:cubicBezTo>
                    <a:pt x="175" y="39"/>
                    <a:pt x="175" y="39"/>
                    <a:pt x="176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7"/>
                    <a:pt x="177" y="37"/>
                    <a:pt x="178" y="36"/>
                  </a:cubicBezTo>
                  <a:cubicBezTo>
                    <a:pt x="178" y="36"/>
                    <a:pt x="178" y="36"/>
                    <a:pt x="178" y="36"/>
                  </a:cubicBezTo>
                  <a:cubicBezTo>
                    <a:pt x="179" y="36"/>
                    <a:pt x="179" y="36"/>
                    <a:pt x="180" y="35"/>
                  </a:cubicBezTo>
                  <a:cubicBezTo>
                    <a:pt x="180" y="35"/>
                    <a:pt x="180" y="35"/>
                    <a:pt x="180" y="35"/>
                  </a:cubicBezTo>
                  <a:cubicBezTo>
                    <a:pt x="181" y="35"/>
                    <a:pt x="182" y="35"/>
                    <a:pt x="182" y="35"/>
                  </a:cubicBezTo>
                  <a:cubicBezTo>
                    <a:pt x="185" y="36"/>
                    <a:pt x="187" y="38"/>
                    <a:pt x="189" y="40"/>
                  </a:cubicBezTo>
                  <a:cubicBezTo>
                    <a:pt x="191" y="42"/>
                    <a:pt x="193" y="44"/>
                    <a:pt x="195" y="44"/>
                  </a:cubicBezTo>
                  <a:cubicBezTo>
                    <a:pt x="196" y="45"/>
                    <a:pt x="197" y="45"/>
                    <a:pt x="198" y="45"/>
                  </a:cubicBezTo>
                  <a:cubicBezTo>
                    <a:pt x="201" y="46"/>
                    <a:pt x="203" y="46"/>
                    <a:pt x="204" y="46"/>
                  </a:cubicBezTo>
                  <a:cubicBezTo>
                    <a:pt x="204" y="46"/>
                    <a:pt x="205" y="46"/>
                    <a:pt x="205" y="46"/>
                  </a:cubicBezTo>
                  <a:cubicBezTo>
                    <a:pt x="206" y="44"/>
                    <a:pt x="209" y="44"/>
                    <a:pt x="212" y="45"/>
                  </a:cubicBezTo>
                  <a:cubicBezTo>
                    <a:pt x="213" y="45"/>
                    <a:pt x="214" y="46"/>
                    <a:pt x="215" y="46"/>
                  </a:cubicBezTo>
                  <a:cubicBezTo>
                    <a:pt x="215" y="45"/>
                    <a:pt x="216" y="45"/>
                    <a:pt x="216" y="45"/>
                  </a:cubicBezTo>
                  <a:cubicBezTo>
                    <a:pt x="218" y="45"/>
                    <a:pt x="219" y="47"/>
                    <a:pt x="220" y="48"/>
                  </a:cubicBezTo>
                  <a:cubicBezTo>
                    <a:pt x="220" y="48"/>
                    <a:pt x="220" y="48"/>
                    <a:pt x="220" y="48"/>
                  </a:cubicBezTo>
                  <a:cubicBezTo>
                    <a:pt x="220" y="48"/>
                    <a:pt x="220" y="48"/>
                    <a:pt x="220" y="48"/>
                  </a:cubicBezTo>
                  <a:cubicBezTo>
                    <a:pt x="221" y="47"/>
                    <a:pt x="221" y="45"/>
                    <a:pt x="221" y="44"/>
                  </a:cubicBezTo>
                  <a:cubicBezTo>
                    <a:pt x="221" y="43"/>
                    <a:pt x="222" y="41"/>
                    <a:pt x="225" y="41"/>
                  </a:cubicBezTo>
                  <a:cubicBezTo>
                    <a:pt x="226" y="41"/>
                    <a:pt x="226" y="41"/>
                    <a:pt x="227" y="41"/>
                  </a:cubicBezTo>
                  <a:cubicBezTo>
                    <a:pt x="228" y="41"/>
                    <a:pt x="228" y="41"/>
                    <a:pt x="228" y="41"/>
                  </a:cubicBezTo>
                  <a:cubicBezTo>
                    <a:pt x="228" y="40"/>
                    <a:pt x="228" y="38"/>
                    <a:pt x="227" y="37"/>
                  </a:cubicBezTo>
                  <a:cubicBezTo>
                    <a:pt x="227" y="36"/>
                    <a:pt x="227" y="34"/>
                    <a:pt x="227" y="33"/>
                  </a:cubicBezTo>
                  <a:cubicBezTo>
                    <a:pt x="227" y="30"/>
                    <a:pt x="230" y="28"/>
                    <a:pt x="231" y="27"/>
                  </a:cubicBezTo>
                  <a:cubicBezTo>
                    <a:pt x="232" y="27"/>
                    <a:pt x="234" y="26"/>
                    <a:pt x="234" y="26"/>
                  </a:cubicBezTo>
                  <a:cubicBezTo>
                    <a:pt x="234" y="22"/>
                    <a:pt x="238" y="22"/>
                    <a:pt x="241" y="22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44" y="22"/>
                    <a:pt x="245" y="22"/>
                    <a:pt x="246" y="21"/>
                  </a:cubicBezTo>
                  <a:cubicBezTo>
                    <a:pt x="247" y="20"/>
                    <a:pt x="249" y="19"/>
                    <a:pt x="252" y="19"/>
                  </a:cubicBezTo>
                  <a:cubicBezTo>
                    <a:pt x="255" y="19"/>
                    <a:pt x="257" y="20"/>
                    <a:pt x="258" y="22"/>
                  </a:cubicBezTo>
                  <a:cubicBezTo>
                    <a:pt x="259" y="23"/>
                    <a:pt x="261" y="24"/>
                    <a:pt x="263" y="25"/>
                  </a:cubicBezTo>
                  <a:cubicBezTo>
                    <a:pt x="266" y="27"/>
                    <a:pt x="269" y="28"/>
                    <a:pt x="270" y="31"/>
                  </a:cubicBezTo>
                  <a:cubicBezTo>
                    <a:pt x="270" y="31"/>
                    <a:pt x="270" y="32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3"/>
                    <a:pt x="271" y="33"/>
                    <a:pt x="271" y="33"/>
                  </a:cubicBezTo>
                  <a:cubicBezTo>
                    <a:pt x="271" y="33"/>
                    <a:pt x="271" y="33"/>
                    <a:pt x="271" y="33"/>
                  </a:cubicBezTo>
                  <a:cubicBezTo>
                    <a:pt x="272" y="33"/>
                    <a:pt x="273" y="33"/>
                    <a:pt x="273" y="33"/>
                  </a:cubicBezTo>
                  <a:cubicBezTo>
                    <a:pt x="274" y="33"/>
                    <a:pt x="275" y="32"/>
                    <a:pt x="276" y="31"/>
                  </a:cubicBezTo>
                  <a:cubicBezTo>
                    <a:pt x="277" y="31"/>
                    <a:pt x="277" y="30"/>
                    <a:pt x="277" y="30"/>
                  </a:cubicBezTo>
                  <a:cubicBezTo>
                    <a:pt x="276" y="30"/>
                    <a:pt x="275" y="30"/>
                    <a:pt x="274" y="29"/>
                  </a:cubicBezTo>
                  <a:cubicBezTo>
                    <a:pt x="273" y="28"/>
                    <a:pt x="273" y="27"/>
                    <a:pt x="273" y="26"/>
                  </a:cubicBezTo>
                  <a:cubicBezTo>
                    <a:pt x="272" y="26"/>
                    <a:pt x="270" y="24"/>
                    <a:pt x="269" y="24"/>
                  </a:cubicBezTo>
                  <a:cubicBezTo>
                    <a:pt x="267" y="23"/>
                    <a:pt x="266" y="22"/>
                    <a:pt x="265" y="21"/>
                  </a:cubicBezTo>
                  <a:cubicBezTo>
                    <a:pt x="265" y="20"/>
                    <a:pt x="265" y="19"/>
                    <a:pt x="266" y="19"/>
                  </a:cubicBezTo>
                  <a:cubicBezTo>
                    <a:pt x="267" y="17"/>
                    <a:pt x="271" y="17"/>
                    <a:pt x="274" y="19"/>
                  </a:cubicBezTo>
                  <a:cubicBezTo>
                    <a:pt x="276" y="20"/>
                    <a:pt x="276" y="20"/>
                    <a:pt x="279" y="17"/>
                  </a:cubicBezTo>
                  <a:cubicBezTo>
                    <a:pt x="281" y="15"/>
                    <a:pt x="284" y="15"/>
                    <a:pt x="285" y="15"/>
                  </a:cubicBezTo>
                  <a:cubicBezTo>
                    <a:pt x="286" y="15"/>
                    <a:pt x="286" y="15"/>
                    <a:pt x="286" y="15"/>
                  </a:cubicBezTo>
                  <a:cubicBezTo>
                    <a:pt x="285" y="14"/>
                    <a:pt x="284" y="14"/>
                    <a:pt x="284" y="13"/>
                  </a:cubicBezTo>
                  <a:cubicBezTo>
                    <a:pt x="282" y="13"/>
                    <a:pt x="281" y="12"/>
                    <a:pt x="281" y="11"/>
                  </a:cubicBezTo>
                  <a:cubicBezTo>
                    <a:pt x="280" y="10"/>
                    <a:pt x="277" y="8"/>
                    <a:pt x="274" y="9"/>
                  </a:cubicBezTo>
                  <a:cubicBezTo>
                    <a:pt x="274" y="9"/>
                    <a:pt x="273" y="9"/>
                    <a:pt x="272" y="9"/>
                  </a:cubicBezTo>
                  <a:cubicBezTo>
                    <a:pt x="270" y="9"/>
                    <a:pt x="269" y="8"/>
                    <a:pt x="268" y="7"/>
                  </a:cubicBezTo>
                  <a:cubicBezTo>
                    <a:pt x="267" y="6"/>
                    <a:pt x="267" y="6"/>
                    <a:pt x="267" y="6"/>
                  </a:cubicBezTo>
                  <a:cubicBezTo>
                    <a:pt x="267" y="6"/>
                    <a:pt x="266" y="6"/>
                    <a:pt x="266" y="6"/>
                  </a:cubicBezTo>
                  <a:cubicBezTo>
                    <a:pt x="264" y="6"/>
                    <a:pt x="261" y="8"/>
                    <a:pt x="261" y="10"/>
                  </a:cubicBezTo>
                  <a:cubicBezTo>
                    <a:pt x="261" y="16"/>
                    <a:pt x="256" y="16"/>
                    <a:pt x="254" y="14"/>
                  </a:cubicBezTo>
                  <a:cubicBezTo>
                    <a:pt x="254" y="13"/>
                    <a:pt x="254" y="11"/>
                    <a:pt x="255" y="10"/>
                  </a:cubicBezTo>
                  <a:cubicBezTo>
                    <a:pt x="255" y="10"/>
                    <a:pt x="255" y="9"/>
                    <a:pt x="255" y="8"/>
                  </a:cubicBezTo>
                  <a:cubicBezTo>
                    <a:pt x="254" y="8"/>
                    <a:pt x="254" y="7"/>
                    <a:pt x="254" y="6"/>
                  </a:cubicBezTo>
                  <a:cubicBezTo>
                    <a:pt x="255" y="5"/>
                    <a:pt x="255" y="3"/>
                    <a:pt x="257" y="3"/>
                  </a:cubicBezTo>
                  <a:cubicBezTo>
                    <a:pt x="257" y="3"/>
                    <a:pt x="257" y="3"/>
                    <a:pt x="257" y="2"/>
                  </a:cubicBezTo>
                  <a:cubicBezTo>
                    <a:pt x="256" y="1"/>
                    <a:pt x="255" y="1"/>
                    <a:pt x="253" y="1"/>
                  </a:cubicBezTo>
                  <a:cubicBezTo>
                    <a:pt x="250" y="0"/>
                    <a:pt x="249" y="2"/>
                    <a:pt x="248" y="2"/>
                  </a:cubicBezTo>
                  <a:cubicBezTo>
                    <a:pt x="248" y="3"/>
                    <a:pt x="248" y="4"/>
                    <a:pt x="248" y="4"/>
                  </a:cubicBezTo>
                  <a:cubicBezTo>
                    <a:pt x="248" y="4"/>
                    <a:pt x="249" y="6"/>
                    <a:pt x="248" y="8"/>
                  </a:cubicBezTo>
                  <a:cubicBezTo>
                    <a:pt x="247" y="11"/>
                    <a:pt x="243" y="16"/>
                    <a:pt x="239" y="16"/>
                  </a:cubicBezTo>
                  <a:cubicBezTo>
                    <a:pt x="238" y="16"/>
                    <a:pt x="238" y="15"/>
                    <a:pt x="237" y="15"/>
                  </a:cubicBezTo>
                  <a:cubicBezTo>
                    <a:pt x="236" y="13"/>
                    <a:pt x="236" y="11"/>
                    <a:pt x="237" y="8"/>
                  </a:cubicBezTo>
                  <a:cubicBezTo>
                    <a:pt x="237" y="7"/>
                    <a:pt x="237" y="6"/>
                    <a:pt x="238" y="6"/>
                  </a:cubicBezTo>
                  <a:cubicBezTo>
                    <a:pt x="237" y="6"/>
                    <a:pt x="236" y="7"/>
                    <a:pt x="234" y="9"/>
                  </a:cubicBezTo>
                  <a:cubicBezTo>
                    <a:pt x="233" y="11"/>
                    <a:pt x="232" y="12"/>
                    <a:pt x="231" y="13"/>
                  </a:cubicBezTo>
                  <a:cubicBezTo>
                    <a:pt x="227" y="17"/>
                    <a:pt x="225" y="20"/>
                    <a:pt x="222" y="21"/>
                  </a:cubicBezTo>
                  <a:cubicBezTo>
                    <a:pt x="221" y="21"/>
                    <a:pt x="221" y="21"/>
                    <a:pt x="221" y="21"/>
                  </a:cubicBezTo>
                  <a:cubicBezTo>
                    <a:pt x="220" y="21"/>
                    <a:pt x="218" y="20"/>
                    <a:pt x="218" y="18"/>
                  </a:cubicBezTo>
                  <a:cubicBezTo>
                    <a:pt x="217" y="16"/>
                    <a:pt x="219" y="12"/>
                    <a:pt x="223" y="10"/>
                  </a:cubicBezTo>
                  <a:cubicBezTo>
                    <a:pt x="224" y="9"/>
                    <a:pt x="225" y="7"/>
                    <a:pt x="226" y="5"/>
                  </a:cubicBezTo>
                  <a:cubicBezTo>
                    <a:pt x="227" y="3"/>
                    <a:pt x="228" y="1"/>
                    <a:pt x="230" y="1"/>
                  </a:cubicBezTo>
                  <a:cubicBezTo>
                    <a:pt x="230" y="1"/>
                    <a:pt x="230" y="1"/>
                    <a:pt x="229" y="1"/>
                  </a:cubicBezTo>
                  <a:cubicBezTo>
                    <a:pt x="228" y="0"/>
                    <a:pt x="227" y="1"/>
                    <a:pt x="226" y="3"/>
                  </a:cubicBezTo>
                  <a:cubicBezTo>
                    <a:pt x="226" y="4"/>
                    <a:pt x="225" y="4"/>
                    <a:pt x="225" y="5"/>
                  </a:cubicBezTo>
                  <a:cubicBezTo>
                    <a:pt x="223" y="6"/>
                    <a:pt x="220" y="6"/>
                    <a:pt x="218" y="5"/>
                  </a:cubicBezTo>
                  <a:cubicBezTo>
                    <a:pt x="217" y="5"/>
                    <a:pt x="217" y="5"/>
                    <a:pt x="217" y="5"/>
                  </a:cubicBezTo>
                  <a:cubicBezTo>
                    <a:pt x="216" y="5"/>
                    <a:pt x="216" y="5"/>
                    <a:pt x="216" y="6"/>
                  </a:cubicBezTo>
                  <a:cubicBezTo>
                    <a:pt x="215" y="6"/>
                    <a:pt x="215" y="6"/>
                    <a:pt x="215" y="6"/>
                  </a:cubicBezTo>
                  <a:cubicBezTo>
                    <a:pt x="216" y="7"/>
                    <a:pt x="216" y="9"/>
                    <a:pt x="216" y="10"/>
                  </a:cubicBezTo>
                  <a:cubicBezTo>
                    <a:pt x="215" y="11"/>
                    <a:pt x="214" y="12"/>
                    <a:pt x="213" y="12"/>
                  </a:cubicBezTo>
                  <a:cubicBezTo>
                    <a:pt x="212" y="12"/>
                    <a:pt x="210" y="12"/>
                    <a:pt x="209" y="10"/>
                  </a:cubicBezTo>
                  <a:cubicBezTo>
                    <a:pt x="209" y="9"/>
                    <a:pt x="209" y="9"/>
                    <a:pt x="209" y="9"/>
                  </a:cubicBezTo>
                  <a:cubicBezTo>
                    <a:pt x="208" y="9"/>
                    <a:pt x="206" y="10"/>
                    <a:pt x="205" y="12"/>
                  </a:cubicBezTo>
                  <a:cubicBezTo>
                    <a:pt x="204" y="13"/>
                    <a:pt x="203" y="14"/>
                    <a:pt x="203" y="15"/>
                  </a:cubicBezTo>
                  <a:cubicBezTo>
                    <a:pt x="203" y="16"/>
                    <a:pt x="204" y="18"/>
                    <a:pt x="204" y="19"/>
                  </a:cubicBezTo>
                  <a:cubicBezTo>
                    <a:pt x="203" y="22"/>
                    <a:pt x="202" y="23"/>
                    <a:pt x="200" y="24"/>
                  </a:cubicBezTo>
                  <a:cubicBezTo>
                    <a:pt x="199" y="24"/>
                    <a:pt x="199" y="24"/>
                    <a:pt x="199" y="24"/>
                  </a:cubicBezTo>
                  <a:cubicBezTo>
                    <a:pt x="196" y="24"/>
                    <a:pt x="195" y="21"/>
                    <a:pt x="195" y="18"/>
                  </a:cubicBezTo>
                  <a:cubicBezTo>
                    <a:pt x="195" y="18"/>
                    <a:pt x="195" y="18"/>
                    <a:pt x="195" y="17"/>
                  </a:cubicBezTo>
                  <a:cubicBezTo>
                    <a:pt x="195" y="17"/>
                    <a:pt x="195" y="18"/>
                    <a:pt x="195" y="18"/>
                  </a:cubicBezTo>
                  <a:cubicBezTo>
                    <a:pt x="194" y="19"/>
                    <a:pt x="193" y="20"/>
                    <a:pt x="190" y="20"/>
                  </a:cubicBezTo>
                  <a:cubicBezTo>
                    <a:pt x="189" y="20"/>
                    <a:pt x="187" y="20"/>
                    <a:pt x="186" y="19"/>
                  </a:cubicBezTo>
                  <a:cubicBezTo>
                    <a:pt x="186" y="18"/>
                    <a:pt x="184" y="18"/>
                    <a:pt x="182" y="18"/>
                  </a:cubicBezTo>
                  <a:cubicBezTo>
                    <a:pt x="183" y="19"/>
                    <a:pt x="183" y="19"/>
                    <a:pt x="183" y="19"/>
                  </a:cubicBezTo>
                  <a:cubicBezTo>
                    <a:pt x="186" y="20"/>
                    <a:pt x="187" y="21"/>
                    <a:pt x="188" y="2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7" y="25"/>
                    <a:pt x="187" y="25"/>
                    <a:pt x="187" y="25"/>
                  </a:cubicBezTo>
                  <a:cubicBezTo>
                    <a:pt x="186" y="26"/>
                    <a:pt x="185" y="26"/>
                    <a:pt x="183" y="25"/>
                  </a:cubicBezTo>
                  <a:cubicBezTo>
                    <a:pt x="182" y="25"/>
                    <a:pt x="182" y="24"/>
                    <a:pt x="181" y="24"/>
                  </a:cubicBezTo>
                  <a:cubicBezTo>
                    <a:pt x="180" y="25"/>
                    <a:pt x="178" y="25"/>
                    <a:pt x="175" y="23"/>
                  </a:cubicBezTo>
                  <a:cubicBezTo>
                    <a:pt x="176" y="24"/>
                    <a:pt x="175" y="25"/>
                    <a:pt x="175" y="26"/>
                  </a:cubicBezTo>
                  <a:cubicBezTo>
                    <a:pt x="175" y="27"/>
                    <a:pt x="175" y="27"/>
                    <a:pt x="175" y="28"/>
                  </a:cubicBezTo>
                  <a:cubicBezTo>
                    <a:pt x="175" y="33"/>
                    <a:pt x="170" y="33"/>
                    <a:pt x="168" y="30"/>
                  </a:cubicBezTo>
                  <a:cubicBezTo>
                    <a:pt x="167" y="29"/>
                    <a:pt x="167" y="27"/>
                    <a:pt x="167" y="26"/>
                  </a:cubicBezTo>
                  <a:cubicBezTo>
                    <a:pt x="166" y="26"/>
                    <a:pt x="165" y="26"/>
                    <a:pt x="164" y="27"/>
                  </a:cubicBezTo>
                  <a:cubicBezTo>
                    <a:pt x="163" y="28"/>
                    <a:pt x="163" y="28"/>
                    <a:pt x="162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7"/>
                    <a:pt x="160" y="27"/>
                    <a:pt x="160" y="27"/>
                  </a:cubicBezTo>
                  <a:cubicBezTo>
                    <a:pt x="159" y="26"/>
                    <a:pt x="160" y="25"/>
                    <a:pt x="160" y="23"/>
                  </a:cubicBezTo>
                  <a:cubicBezTo>
                    <a:pt x="160" y="22"/>
                    <a:pt x="161" y="20"/>
                    <a:pt x="160" y="20"/>
                  </a:cubicBezTo>
                  <a:cubicBezTo>
                    <a:pt x="160" y="20"/>
                    <a:pt x="159" y="20"/>
                    <a:pt x="158" y="20"/>
                  </a:cubicBezTo>
                  <a:cubicBezTo>
                    <a:pt x="157" y="21"/>
                    <a:pt x="156" y="21"/>
                    <a:pt x="155" y="2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22"/>
                    <a:pt x="153" y="22"/>
                    <a:pt x="153" y="22"/>
                  </a:cubicBezTo>
                  <a:cubicBezTo>
                    <a:pt x="155" y="24"/>
                    <a:pt x="155" y="26"/>
                    <a:pt x="154" y="28"/>
                  </a:cubicBezTo>
                  <a:cubicBezTo>
                    <a:pt x="154" y="29"/>
                    <a:pt x="152" y="30"/>
                    <a:pt x="150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1"/>
                    <a:pt x="148" y="33"/>
                    <a:pt x="148" y="33"/>
                  </a:cubicBezTo>
                  <a:cubicBezTo>
                    <a:pt x="147" y="34"/>
                    <a:pt x="146" y="35"/>
                    <a:pt x="145" y="35"/>
                  </a:cubicBezTo>
                  <a:cubicBezTo>
                    <a:pt x="143" y="35"/>
                    <a:pt x="141" y="34"/>
                    <a:pt x="141" y="32"/>
                  </a:cubicBezTo>
                  <a:cubicBezTo>
                    <a:pt x="141" y="32"/>
                    <a:pt x="140" y="32"/>
                    <a:pt x="140" y="32"/>
                  </a:cubicBezTo>
                  <a:cubicBezTo>
                    <a:pt x="139" y="32"/>
                    <a:pt x="137" y="32"/>
                    <a:pt x="137" y="33"/>
                  </a:cubicBezTo>
                  <a:cubicBezTo>
                    <a:pt x="136" y="34"/>
                    <a:pt x="135" y="35"/>
                    <a:pt x="134" y="36"/>
                  </a:cubicBezTo>
                  <a:cubicBezTo>
                    <a:pt x="133" y="37"/>
                    <a:pt x="132" y="37"/>
                    <a:pt x="132" y="38"/>
                  </a:cubicBezTo>
                  <a:cubicBezTo>
                    <a:pt x="133" y="37"/>
                    <a:pt x="135" y="37"/>
                    <a:pt x="137" y="37"/>
                  </a:cubicBezTo>
                  <a:cubicBezTo>
                    <a:pt x="138" y="38"/>
                    <a:pt x="140" y="39"/>
                    <a:pt x="139" y="42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41" y="43"/>
                    <a:pt x="141" y="46"/>
                    <a:pt x="141" y="47"/>
                  </a:cubicBezTo>
                  <a:cubicBezTo>
                    <a:pt x="140" y="49"/>
                    <a:pt x="137" y="50"/>
                    <a:pt x="135" y="48"/>
                  </a:cubicBezTo>
                  <a:cubicBezTo>
                    <a:pt x="134" y="47"/>
                    <a:pt x="134" y="46"/>
                    <a:pt x="133" y="46"/>
                  </a:cubicBezTo>
                  <a:cubicBezTo>
                    <a:pt x="133" y="46"/>
                    <a:pt x="133" y="47"/>
                    <a:pt x="133" y="47"/>
                  </a:cubicBezTo>
                  <a:cubicBezTo>
                    <a:pt x="132" y="50"/>
                    <a:pt x="131" y="50"/>
                    <a:pt x="130" y="50"/>
                  </a:cubicBezTo>
                  <a:cubicBezTo>
                    <a:pt x="128" y="50"/>
                    <a:pt x="127" y="49"/>
                    <a:pt x="125" y="46"/>
                  </a:cubicBezTo>
                  <a:cubicBezTo>
                    <a:pt x="125" y="46"/>
                    <a:pt x="125" y="46"/>
                    <a:pt x="125" y="46"/>
                  </a:cubicBezTo>
                  <a:cubicBezTo>
                    <a:pt x="125" y="46"/>
                    <a:pt x="124" y="46"/>
                    <a:pt x="124" y="46"/>
                  </a:cubicBezTo>
                  <a:cubicBezTo>
                    <a:pt x="123" y="48"/>
                    <a:pt x="122" y="49"/>
                    <a:pt x="120" y="49"/>
                  </a:cubicBezTo>
                  <a:cubicBezTo>
                    <a:pt x="120" y="49"/>
                    <a:pt x="119" y="49"/>
                    <a:pt x="119" y="48"/>
                  </a:cubicBezTo>
                  <a:cubicBezTo>
                    <a:pt x="117" y="47"/>
                    <a:pt x="117" y="45"/>
                    <a:pt x="118" y="43"/>
                  </a:cubicBezTo>
                  <a:cubicBezTo>
                    <a:pt x="118" y="44"/>
                    <a:pt x="117" y="44"/>
                    <a:pt x="117" y="44"/>
                  </a:cubicBezTo>
                  <a:cubicBezTo>
                    <a:pt x="115" y="46"/>
                    <a:pt x="113" y="47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51"/>
                    <a:pt x="109" y="52"/>
                    <a:pt x="108" y="53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11" y="52"/>
                    <a:pt x="113" y="52"/>
                    <a:pt x="114" y="53"/>
                  </a:cubicBezTo>
                  <a:cubicBezTo>
                    <a:pt x="115" y="53"/>
                    <a:pt x="116" y="53"/>
                    <a:pt x="116" y="53"/>
                  </a:cubicBezTo>
                  <a:cubicBezTo>
                    <a:pt x="116" y="53"/>
                    <a:pt x="117" y="53"/>
                    <a:pt x="118" y="52"/>
                  </a:cubicBezTo>
                  <a:cubicBezTo>
                    <a:pt x="120" y="50"/>
                    <a:pt x="122" y="49"/>
                    <a:pt x="123" y="49"/>
                  </a:cubicBezTo>
                  <a:cubicBezTo>
                    <a:pt x="125" y="49"/>
                    <a:pt x="126" y="50"/>
                    <a:pt x="128" y="51"/>
                  </a:cubicBezTo>
                  <a:cubicBezTo>
                    <a:pt x="129" y="52"/>
                    <a:pt x="129" y="53"/>
                    <a:pt x="129" y="53"/>
                  </a:cubicBezTo>
                  <a:cubicBezTo>
                    <a:pt x="129" y="55"/>
                    <a:pt x="128" y="56"/>
                    <a:pt x="128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9" y="59"/>
                    <a:pt x="128" y="61"/>
                    <a:pt x="128" y="61"/>
                  </a:cubicBezTo>
                  <a:cubicBezTo>
                    <a:pt x="128" y="63"/>
                    <a:pt x="126" y="64"/>
                    <a:pt x="124" y="64"/>
                  </a:cubicBezTo>
                  <a:cubicBezTo>
                    <a:pt x="123" y="64"/>
                    <a:pt x="122" y="64"/>
                    <a:pt x="122" y="63"/>
                  </a:cubicBezTo>
                  <a:cubicBezTo>
                    <a:pt x="121" y="63"/>
                    <a:pt x="121" y="62"/>
                    <a:pt x="121" y="61"/>
                  </a:cubicBezTo>
                  <a:cubicBezTo>
                    <a:pt x="121" y="60"/>
                    <a:pt x="120" y="59"/>
                    <a:pt x="120" y="59"/>
                  </a:cubicBezTo>
                  <a:cubicBezTo>
                    <a:pt x="119" y="61"/>
                    <a:pt x="117" y="65"/>
                    <a:pt x="113" y="65"/>
                  </a:cubicBezTo>
                  <a:cubicBezTo>
                    <a:pt x="112" y="65"/>
                    <a:pt x="110" y="68"/>
                    <a:pt x="110" y="71"/>
                  </a:cubicBezTo>
                  <a:cubicBezTo>
                    <a:pt x="110" y="75"/>
                    <a:pt x="108" y="75"/>
                    <a:pt x="107" y="75"/>
                  </a:cubicBezTo>
                  <a:cubicBezTo>
                    <a:pt x="107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5" y="80"/>
                    <a:pt x="99" y="87"/>
                    <a:pt x="95" y="90"/>
                  </a:cubicBezTo>
                  <a:cubicBezTo>
                    <a:pt x="93" y="92"/>
                    <a:pt x="93" y="93"/>
                    <a:pt x="94" y="94"/>
                  </a:cubicBezTo>
                  <a:cubicBezTo>
                    <a:pt x="94" y="95"/>
                    <a:pt x="95" y="96"/>
                    <a:pt x="94" y="98"/>
                  </a:cubicBezTo>
                  <a:cubicBezTo>
                    <a:pt x="93" y="100"/>
                    <a:pt x="91" y="101"/>
                    <a:pt x="89" y="101"/>
                  </a:cubicBezTo>
                  <a:cubicBezTo>
                    <a:pt x="88" y="101"/>
                    <a:pt x="87" y="101"/>
                    <a:pt x="86" y="101"/>
                  </a:cubicBezTo>
                  <a:cubicBezTo>
                    <a:pt x="86" y="100"/>
                    <a:pt x="85" y="100"/>
                    <a:pt x="84" y="100"/>
                  </a:cubicBezTo>
                  <a:cubicBezTo>
                    <a:pt x="84" y="101"/>
                    <a:pt x="84" y="102"/>
                    <a:pt x="85" y="103"/>
                  </a:cubicBezTo>
                  <a:cubicBezTo>
                    <a:pt x="85" y="105"/>
                    <a:pt x="85" y="109"/>
                    <a:pt x="83" y="111"/>
                  </a:cubicBezTo>
                  <a:cubicBezTo>
                    <a:pt x="82" y="111"/>
                    <a:pt x="82" y="112"/>
                    <a:pt x="83" y="114"/>
                  </a:cubicBezTo>
                  <a:cubicBezTo>
                    <a:pt x="83" y="115"/>
                    <a:pt x="84" y="116"/>
                    <a:pt x="84" y="117"/>
                  </a:cubicBezTo>
                  <a:cubicBezTo>
                    <a:pt x="84" y="118"/>
                    <a:pt x="83" y="120"/>
                    <a:pt x="80" y="120"/>
                  </a:cubicBezTo>
                  <a:cubicBezTo>
                    <a:pt x="80" y="120"/>
                    <a:pt x="79" y="119"/>
                    <a:pt x="78" y="119"/>
                  </a:cubicBezTo>
                  <a:cubicBezTo>
                    <a:pt x="77" y="119"/>
                    <a:pt x="77" y="119"/>
                    <a:pt x="76" y="119"/>
                  </a:cubicBezTo>
                  <a:cubicBezTo>
                    <a:pt x="75" y="121"/>
                    <a:pt x="72" y="122"/>
                    <a:pt x="70" y="122"/>
                  </a:cubicBezTo>
                  <a:cubicBezTo>
                    <a:pt x="71" y="123"/>
                    <a:pt x="72" y="124"/>
                    <a:pt x="74" y="126"/>
                  </a:cubicBezTo>
                  <a:cubicBezTo>
                    <a:pt x="76" y="127"/>
                    <a:pt x="76" y="129"/>
                    <a:pt x="76" y="130"/>
                  </a:cubicBezTo>
                  <a:cubicBezTo>
                    <a:pt x="75" y="131"/>
                    <a:pt x="73" y="132"/>
                    <a:pt x="72" y="132"/>
                  </a:cubicBezTo>
                  <a:cubicBezTo>
                    <a:pt x="70" y="132"/>
                    <a:pt x="69" y="131"/>
                    <a:pt x="68" y="130"/>
                  </a:cubicBezTo>
                  <a:cubicBezTo>
                    <a:pt x="67" y="131"/>
                    <a:pt x="66" y="131"/>
                    <a:pt x="66" y="132"/>
                  </a:cubicBezTo>
                  <a:cubicBezTo>
                    <a:pt x="64" y="133"/>
                    <a:pt x="62" y="134"/>
                    <a:pt x="60" y="135"/>
                  </a:cubicBezTo>
                  <a:cubicBezTo>
                    <a:pt x="58" y="135"/>
                    <a:pt x="58" y="137"/>
                    <a:pt x="57" y="138"/>
                  </a:cubicBezTo>
                  <a:cubicBezTo>
                    <a:pt x="57" y="139"/>
                    <a:pt x="56" y="142"/>
                    <a:pt x="53" y="142"/>
                  </a:cubicBezTo>
                  <a:cubicBezTo>
                    <a:pt x="52" y="142"/>
                    <a:pt x="52" y="142"/>
                    <a:pt x="51" y="145"/>
                  </a:cubicBezTo>
                  <a:cubicBezTo>
                    <a:pt x="51" y="147"/>
                    <a:pt x="50" y="149"/>
                    <a:pt x="48" y="150"/>
                  </a:cubicBezTo>
                  <a:cubicBezTo>
                    <a:pt x="48" y="151"/>
                    <a:pt x="47" y="151"/>
                    <a:pt x="46" y="151"/>
                  </a:cubicBezTo>
                  <a:cubicBezTo>
                    <a:pt x="44" y="151"/>
                    <a:pt x="43" y="149"/>
                    <a:pt x="43" y="148"/>
                  </a:cubicBezTo>
                  <a:cubicBezTo>
                    <a:pt x="42" y="146"/>
                    <a:pt x="42" y="146"/>
                    <a:pt x="41" y="146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40" y="146"/>
                    <a:pt x="40" y="147"/>
                    <a:pt x="41" y="149"/>
                  </a:cubicBezTo>
                  <a:cubicBezTo>
                    <a:pt x="42" y="149"/>
                    <a:pt x="43" y="151"/>
                    <a:pt x="42" y="152"/>
                  </a:cubicBezTo>
                  <a:cubicBezTo>
                    <a:pt x="41" y="154"/>
                    <a:pt x="40" y="154"/>
                    <a:pt x="38" y="154"/>
                  </a:cubicBezTo>
                  <a:cubicBezTo>
                    <a:pt x="37" y="154"/>
                    <a:pt x="36" y="154"/>
                    <a:pt x="35" y="155"/>
                  </a:cubicBezTo>
                  <a:cubicBezTo>
                    <a:pt x="33" y="157"/>
                    <a:pt x="30" y="158"/>
                    <a:pt x="28" y="158"/>
                  </a:cubicBezTo>
                  <a:cubicBezTo>
                    <a:pt x="27" y="158"/>
                    <a:pt x="26" y="158"/>
                    <a:pt x="25" y="158"/>
                  </a:cubicBezTo>
                  <a:cubicBezTo>
                    <a:pt x="26" y="158"/>
                    <a:pt x="26" y="158"/>
                    <a:pt x="26" y="159"/>
                  </a:cubicBezTo>
                  <a:cubicBezTo>
                    <a:pt x="28" y="159"/>
                    <a:pt x="30" y="160"/>
                    <a:pt x="30" y="161"/>
                  </a:cubicBezTo>
                  <a:cubicBezTo>
                    <a:pt x="31" y="162"/>
                    <a:pt x="31" y="163"/>
                    <a:pt x="30" y="164"/>
                  </a:cubicBezTo>
                  <a:cubicBezTo>
                    <a:pt x="29" y="165"/>
                    <a:pt x="28" y="165"/>
                    <a:pt x="26" y="165"/>
                  </a:cubicBezTo>
                  <a:cubicBezTo>
                    <a:pt x="24" y="165"/>
                    <a:pt x="21" y="165"/>
                    <a:pt x="18" y="164"/>
                  </a:cubicBezTo>
                  <a:cubicBezTo>
                    <a:pt x="18" y="164"/>
                    <a:pt x="18" y="165"/>
                    <a:pt x="18" y="165"/>
                  </a:cubicBezTo>
                  <a:cubicBezTo>
                    <a:pt x="17" y="167"/>
                    <a:pt x="16" y="169"/>
                    <a:pt x="13" y="168"/>
                  </a:cubicBezTo>
                  <a:cubicBezTo>
                    <a:pt x="12" y="168"/>
                    <a:pt x="10" y="169"/>
                    <a:pt x="9" y="169"/>
                  </a:cubicBezTo>
                  <a:cubicBezTo>
                    <a:pt x="9" y="170"/>
                    <a:pt x="9" y="170"/>
                    <a:pt x="9" y="170"/>
                  </a:cubicBezTo>
                  <a:cubicBezTo>
                    <a:pt x="11" y="172"/>
                    <a:pt x="11" y="173"/>
                    <a:pt x="10" y="174"/>
                  </a:cubicBezTo>
                  <a:cubicBezTo>
                    <a:pt x="10" y="174"/>
                    <a:pt x="9" y="176"/>
                    <a:pt x="7" y="176"/>
                  </a:cubicBezTo>
                  <a:cubicBezTo>
                    <a:pt x="5" y="176"/>
                    <a:pt x="4" y="175"/>
                    <a:pt x="2" y="174"/>
                  </a:cubicBezTo>
                  <a:cubicBezTo>
                    <a:pt x="2" y="175"/>
                    <a:pt x="1" y="176"/>
                    <a:pt x="0" y="178"/>
                  </a:cubicBezTo>
                  <a:cubicBezTo>
                    <a:pt x="0" y="179"/>
                    <a:pt x="2" y="180"/>
                    <a:pt x="2" y="180"/>
                  </a:cubicBezTo>
                  <a:cubicBezTo>
                    <a:pt x="4" y="181"/>
                    <a:pt x="5" y="182"/>
                    <a:pt x="5" y="184"/>
                  </a:cubicBezTo>
                  <a:cubicBezTo>
                    <a:pt x="5" y="185"/>
                    <a:pt x="4" y="185"/>
                    <a:pt x="3" y="186"/>
                  </a:cubicBezTo>
                  <a:cubicBezTo>
                    <a:pt x="5" y="187"/>
                    <a:pt x="5" y="188"/>
                    <a:pt x="5" y="189"/>
                  </a:cubicBezTo>
                  <a:cubicBezTo>
                    <a:pt x="5" y="191"/>
                    <a:pt x="3" y="193"/>
                    <a:pt x="1" y="194"/>
                  </a:cubicBezTo>
                  <a:cubicBezTo>
                    <a:pt x="1" y="194"/>
                    <a:pt x="1" y="195"/>
                    <a:pt x="2" y="196"/>
                  </a:cubicBezTo>
                  <a:cubicBezTo>
                    <a:pt x="4" y="198"/>
                    <a:pt x="2" y="200"/>
                    <a:pt x="1" y="201"/>
                  </a:cubicBezTo>
                  <a:cubicBezTo>
                    <a:pt x="0" y="202"/>
                    <a:pt x="0" y="202"/>
                    <a:pt x="1" y="203"/>
                  </a:cubicBezTo>
                  <a:cubicBezTo>
                    <a:pt x="1" y="203"/>
                    <a:pt x="2" y="203"/>
                    <a:pt x="2" y="203"/>
                  </a:cubicBezTo>
                  <a:cubicBezTo>
                    <a:pt x="2" y="203"/>
                    <a:pt x="2" y="203"/>
                    <a:pt x="2" y="203"/>
                  </a:cubicBezTo>
                  <a:cubicBezTo>
                    <a:pt x="3" y="203"/>
                    <a:pt x="3" y="203"/>
                    <a:pt x="4" y="203"/>
                  </a:cubicBezTo>
                  <a:cubicBezTo>
                    <a:pt x="5" y="203"/>
                    <a:pt x="6" y="203"/>
                    <a:pt x="7" y="205"/>
                  </a:cubicBezTo>
                  <a:cubicBezTo>
                    <a:pt x="7" y="205"/>
                    <a:pt x="9" y="204"/>
                    <a:pt x="12" y="201"/>
                  </a:cubicBezTo>
                  <a:cubicBezTo>
                    <a:pt x="13" y="200"/>
                    <a:pt x="14" y="200"/>
                    <a:pt x="15" y="200"/>
                  </a:cubicBezTo>
                  <a:cubicBezTo>
                    <a:pt x="17" y="200"/>
                    <a:pt x="19" y="202"/>
                    <a:pt x="19" y="204"/>
                  </a:cubicBezTo>
                  <a:cubicBezTo>
                    <a:pt x="19" y="207"/>
                    <a:pt x="17" y="208"/>
                    <a:pt x="15" y="208"/>
                  </a:cubicBezTo>
                  <a:cubicBezTo>
                    <a:pt x="15" y="208"/>
                    <a:pt x="15" y="208"/>
                    <a:pt x="15" y="208"/>
                  </a:cubicBezTo>
                  <a:cubicBezTo>
                    <a:pt x="14" y="208"/>
                    <a:pt x="12" y="209"/>
                    <a:pt x="12" y="209"/>
                  </a:cubicBezTo>
                  <a:cubicBezTo>
                    <a:pt x="11" y="210"/>
                    <a:pt x="11" y="210"/>
                    <a:pt x="11" y="210"/>
                  </a:cubicBezTo>
                  <a:cubicBezTo>
                    <a:pt x="12" y="212"/>
                    <a:pt x="11" y="213"/>
                    <a:pt x="11" y="214"/>
                  </a:cubicBezTo>
                  <a:cubicBezTo>
                    <a:pt x="9" y="215"/>
                    <a:pt x="6" y="215"/>
                    <a:pt x="4" y="213"/>
                  </a:cubicBezTo>
                  <a:cubicBezTo>
                    <a:pt x="4" y="213"/>
                    <a:pt x="3" y="212"/>
                    <a:pt x="3" y="211"/>
                  </a:cubicBezTo>
                  <a:cubicBezTo>
                    <a:pt x="3" y="211"/>
                    <a:pt x="3" y="212"/>
                    <a:pt x="3" y="212"/>
                  </a:cubicBezTo>
                  <a:cubicBezTo>
                    <a:pt x="5" y="214"/>
                    <a:pt x="4" y="217"/>
                    <a:pt x="3" y="218"/>
                  </a:cubicBezTo>
                  <a:cubicBezTo>
                    <a:pt x="3" y="219"/>
                    <a:pt x="2" y="219"/>
                    <a:pt x="2" y="219"/>
                  </a:cubicBezTo>
                  <a:cubicBezTo>
                    <a:pt x="3" y="219"/>
                    <a:pt x="4" y="219"/>
                    <a:pt x="5" y="218"/>
                  </a:cubicBezTo>
                  <a:cubicBezTo>
                    <a:pt x="6" y="216"/>
                    <a:pt x="8" y="215"/>
                    <a:pt x="9" y="215"/>
                  </a:cubicBezTo>
                  <a:cubicBezTo>
                    <a:pt x="12" y="215"/>
                    <a:pt x="13" y="217"/>
                    <a:pt x="14" y="219"/>
                  </a:cubicBezTo>
                  <a:cubicBezTo>
                    <a:pt x="15" y="219"/>
                    <a:pt x="15" y="220"/>
                    <a:pt x="15" y="222"/>
                  </a:cubicBezTo>
                  <a:cubicBezTo>
                    <a:pt x="14" y="223"/>
                    <a:pt x="13" y="223"/>
                    <a:pt x="12" y="223"/>
                  </a:cubicBezTo>
                  <a:cubicBezTo>
                    <a:pt x="12" y="223"/>
                    <a:pt x="12" y="223"/>
                    <a:pt x="12" y="224"/>
                  </a:cubicBezTo>
                  <a:cubicBezTo>
                    <a:pt x="12" y="224"/>
                    <a:pt x="12" y="224"/>
                    <a:pt x="12" y="224"/>
                  </a:cubicBezTo>
                  <a:cubicBezTo>
                    <a:pt x="12" y="228"/>
                    <a:pt x="10" y="228"/>
                    <a:pt x="8" y="228"/>
                  </a:cubicBezTo>
                  <a:cubicBezTo>
                    <a:pt x="7" y="228"/>
                    <a:pt x="7" y="228"/>
                    <a:pt x="7" y="229"/>
                  </a:cubicBezTo>
                  <a:cubicBezTo>
                    <a:pt x="7" y="230"/>
                    <a:pt x="14" y="234"/>
                    <a:pt x="17" y="235"/>
                  </a:cubicBezTo>
                  <a:cubicBezTo>
                    <a:pt x="19" y="235"/>
                    <a:pt x="20" y="236"/>
                    <a:pt x="21" y="237"/>
                  </a:cubicBezTo>
                  <a:cubicBezTo>
                    <a:pt x="23" y="238"/>
                    <a:pt x="26" y="239"/>
                    <a:pt x="30" y="238"/>
                  </a:cubicBezTo>
                  <a:cubicBezTo>
                    <a:pt x="35" y="238"/>
                    <a:pt x="48" y="226"/>
                    <a:pt x="49" y="224"/>
                  </a:cubicBezTo>
                  <a:cubicBezTo>
                    <a:pt x="51" y="222"/>
                    <a:pt x="53" y="222"/>
                    <a:pt x="53" y="222"/>
                  </a:cubicBezTo>
                  <a:cubicBezTo>
                    <a:pt x="54" y="222"/>
                    <a:pt x="54" y="222"/>
                    <a:pt x="55" y="222"/>
                  </a:cubicBezTo>
                  <a:cubicBezTo>
                    <a:pt x="56" y="222"/>
                    <a:pt x="57" y="222"/>
                    <a:pt x="58" y="222"/>
                  </a:cubicBezTo>
                  <a:cubicBezTo>
                    <a:pt x="58" y="221"/>
                    <a:pt x="58" y="220"/>
                    <a:pt x="59" y="218"/>
                  </a:cubicBezTo>
                  <a:cubicBezTo>
                    <a:pt x="59" y="216"/>
                    <a:pt x="59" y="214"/>
                    <a:pt x="61" y="213"/>
                  </a:cubicBezTo>
                  <a:cubicBezTo>
                    <a:pt x="61" y="213"/>
                    <a:pt x="61" y="213"/>
                    <a:pt x="61" y="213"/>
                  </a:cubicBezTo>
                  <a:cubicBezTo>
                    <a:pt x="62" y="213"/>
                    <a:pt x="62" y="213"/>
                    <a:pt x="62" y="213"/>
                  </a:cubicBezTo>
                  <a:cubicBezTo>
                    <a:pt x="64" y="213"/>
                    <a:pt x="65" y="215"/>
                    <a:pt x="66" y="217"/>
                  </a:cubicBezTo>
                  <a:cubicBezTo>
                    <a:pt x="66" y="218"/>
                    <a:pt x="67" y="219"/>
                    <a:pt x="67" y="220"/>
                  </a:cubicBezTo>
                  <a:cubicBezTo>
                    <a:pt x="69" y="220"/>
                    <a:pt x="70" y="222"/>
                    <a:pt x="71" y="224"/>
                  </a:cubicBezTo>
                  <a:cubicBezTo>
                    <a:pt x="71" y="224"/>
                    <a:pt x="72" y="224"/>
                    <a:pt x="72" y="225"/>
                  </a:cubicBezTo>
                  <a:cubicBezTo>
                    <a:pt x="73" y="223"/>
                    <a:pt x="73" y="221"/>
                    <a:pt x="73" y="219"/>
                  </a:cubicBezTo>
                  <a:cubicBezTo>
                    <a:pt x="73" y="218"/>
                    <a:pt x="74" y="217"/>
                    <a:pt x="74" y="215"/>
                  </a:cubicBezTo>
                  <a:cubicBezTo>
                    <a:pt x="74" y="214"/>
                    <a:pt x="75" y="212"/>
                    <a:pt x="75" y="211"/>
                  </a:cubicBezTo>
                  <a:cubicBezTo>
                    <a:pt x="75" y="210"/>
                    <a:pt x="75" y="209"/>
                    <a:pt x="75" y="208"/>
                  </a:cubicBezTo>
                  <a:cubicBezTo>
                    <a:pt x="76" y="207"/>
                    <a:pt x="78" y="207"/>
                    <a:pt x="80" y="207"/>
                  </a:cubicBezTo>
                  <a:cubicBezTo>
                    <a:pt x="81" y="207"/>
                    <a:pt x="82" y="207"/>
                    <a:pt x="83" y="206"/>
                  </a:cubicBezTo>
                  <a:cubicBezTo>
                    <a:pt x="83" y="205"/>
                    <a:pt x="83" y="200"/>
                    <a:pt x="83" y="199"/>
                  </a:cubicBezTo>
                  <a:cubicBezTo>
                    <a:pt x="81" y="198"/>
                    <a:pt x="80" y="196"/>
                    <a:pt x="80" y="194"/>
                  </a:cubicBezTo>
                  <a:cubicBezTo>
                    <a:pt x="80" y="193"/>
                    <a:pt x="80" y="193"/>
                    <a:pt x="80" y="192"/>
                  </a:cubicBezTo>
                  <a:cubicBezTo>
                    <a:pt x="80" y="191"/>
                    <a:pt x="82" y="190"/>
                    <a:pt x="83" y="190"/>
                  </a:cubicBezTo>
                  <a:cubicBezTo>
                    <a:pt x="84" y="190"/>
                    <a:pt x="84" y="189"/>
                    <a:pt x="85" y="189"/>
                  </a:cubicBezTo>
                  <a:cubicBezTo>
                    <a:pt x="86" y="188"/>
                    <a:pt x="86" y="187"/>
                    <a:pt x="85" y="186"/>
                  </a:cubicBezTo>
                  <a:cubicBezTo>
                    <a:pt x="85" y="185"/>
                    <a:pt x="85" y="184"/>
                    <a:pt x="83" y="183"/>
                  </a:cubicBezTo>
                  <a:cubicBezTo>
                    <a:pt x="81" y="182"/>
                    <a:pt x="78" y="181"/>
                    <a:pt x="78" y="178"/>
                  </a:cubicBezTo>
                  <a:cubicBezTo>
                    <a:pt x="78" y="176"/>
                    <a:pt x="78" y="174"/>
                    <a:pt x="79" y="173"/>
                  </a:cubicBezTo>
                  <a:cubicBezTo>
                    <a:pt x="79" y="171"/>
                    <a:pt x="80" y="170"/>
                    <a:pt x="79" y="168"/>
                  </a:cubicBezTo>
                  <a:cubicBezTo>
                    <a:pt x="77" y="164"/>
                    <a:pt x="78" y="161"/>
                    <a:pt x="78" y="159"/>
                  </a:cubicBezTo>
                  <a:cubicBezTo>
                    <a:pt x="79" y="158"/>
                    <a:pt x="79" y="157"/>
                    <a:pt x="79" y="156"/>
                  </a:cubicBezTo>
                  <a:cubicBezTo>
                    <a:pt x="77" y="153"/>
                    <a:pt x="76" y="149"/>
                    <a:pt x="80" y="143"/>
                  </a:cubicBezTo>
                  <a:cubicBezTo>
                    <a:pt x="83" y="137"/>
                    <a:pt x="90" y="134"/>
                    <a:pt x="93" y="135"/>
                  </a:cubicBezTo>
                  <a:cubicBezTo>
                    <a:pt x="94" y="135"/>
                    <a:pt x="94" y="135"/>
                    <a:pt x="95" y="135"/>
                  </a:cubicBezTo>
                  <a:cubicBezTo>
                    <a:pt x="96" y="136"/>
                    <a:pt x="98" y="137"/>
                    <a:pt x="98" y="135"/>
                  </a:cubicBezTo>
                  <a:cubicBezTo>
                    <a:pt x="100" y="133"/>
                    <a:pt x="100" y="132"/>
                    <a:pt x="99" y="132"/>
                  </a:cubicBezTo>
                  <a:cubicBezTo>
                    <a:pt x="98" y="131"/>
                    <a:pt x="95" y="130"/>
                    <a:pt x="95" y="128"/>
                  </a:cubicBezTo>
                  <a:cubicBezTo>
                    <a:pt x="95" y="128"/>
                    <a:pt x="94" y="127"/>
                    <a:pt x="94" y="127"/>
                  </a:cubicBezTo>
                  <a:cubicBezTo>
                    <a:pt x="94" y="126"/>
                    <a:pt x="95" y="124"/>
                    <a:pt x="96" y="123"/>
                  </a:cubicBezTo>
                  <a:cubicBezTo>
                    <a:pt x="99" y="118"/>
                    <a:pt x="103" y="113"/>
                    <a:pt x="103" y="109"/>
                  </a:cubicBezTo>
                  <a:cubicBezTo>
                    <a:pt x="103" y="108"/>
                    <a:pt x="103" y="106"/>
                    <a:pt x="103" y="104"/>
                  </a:cubicBezTo>
                  <a:cubicBezTo>
                    <a:pt x="103" y="102"/>
                    <a:pt x="103" y="100"/>
                    <a:pt x="104" y="98"/>
                  </a:cubicBezTo>
                  <a:cubicBezTo>
                    <a:pt x="106" y="97"/>
                    <a:pt x="107" y="97"/>
                    <a:pt x="109" y="97"/>
                  </a:cubicBezTo>
                  <a:cubicBezTo>
                    <a:pt x="110" y="96"/>
                    <a:pt x="112" y="96"/>
                    <a:pt x="113" y="96"/>
                  </a:cubicBezTo>
                  <a:cubicBezTo>
                    <a:pt x="114" y="95"/>
                    <a:pt x="114" y="95"/>
                    <a:pt x="114" y="93"/>
                  </a:cubicBezTo>
                  <a:cubicBezTo>
                    <a:pt x="114" y="92"/>
                    <a:pt x="114" y="91"/>
                    <a:pt x="115" y="89"/>
                  </a:cubicBezTo>
                  <a:cubicBezTo>
                    <a:pt x="115" y="89"/>
                    <a:pt x="116" y="88"/>
                    <a:pt x="117" y="86"/>
                  </a:cubicBezTo>
                  <a:cubicBezTo>
                    <a:pt x="118" y="84"/>
                    <a:pt x="119" y="82"/>
                    <a:pt x="121" y="81"/>
                  </a:cubicBezTo>
                  <a:cubicBezTo>
                    <a:pt x="122" y="80"/>
                    <a:pt x="124" y="78"/>
                    <a:pt x="123" y="78"/>
                  </a:cubicBezTo>
                  <a:cubicBezTo>
                    <a:pt x="122" y="75"/>
                    <a:pt x="123" y="73"/>
                    <a:pt x="124" y="72"/>
                  </a:cubicBezTo>
                  <a:cubicBezTo>
                    <a:pt x="125" y="71"/>
                    <a:pt x="126" y="69"/>
                    <a:pt x="126" y="68"/>
                  </a:cubicBezTo>
                  <a:cubicBezTo>
                    <a:pt x="126" y="63"/>
                    <a:pt x="132" y="60"/>
                    <a:pt x="137" y="60"/>
                  </a:cubicBezTo>
                  <a:cubicBezTo>
                    <a:pt x="142" y="60"/>
                    <a:pt x="143" y="59"/>
                    <a:pt x="143" y="59"/>
                  </a:cubicBezTo>
                  <a:cubicBezTo>
                    <a:pt x="143" y="58"/>
                    <a:pt x="143" y="57"/>
                    <a:pt x="143" y="56"/>
                  </a:cubicBezTo>
                  <a:cubicBezTo>
                    <a:pt x="143" y="55"/>
                    <a:pt x="143" y="54"/>
                    <a:pt x="143" y="52"/>
                  </a:cubicBezTo>
                  <a:cubicBezTo>
                    <a:pt x="143" y="51"/>
                    <a:pt x="143" y="50"/>
                    <a:pt x="144" y="49"/>
                  </a:cubicBezTo>
                  <a:cubicBezTo>
                    <a:pt x="145" y="48"/>
                    <a:pt x="147" y="48"/>
                    <a:pt x="149" y="49"/>
                  </a:cubicBezTo>
                  <a:cubicBezTo>
                    <a:pt x="151" y="50"/>
                    <a:pt x="153" y="50"/>
                    <a:pt x="154" y="50"/>
                  </a:cubicBezTo>
                  <a:cubicBezTo>
                    <a:pt x="156" y="49"/>
                    <a:pt x="159" y="49"/>
                    <a:pt x="161" y="51"/>
                  </a:cubicBezTo>
                  <a:cubicBezTo>
                    <a:pt x="162" y="52"/>
                    <a:pt x="163" y="52"/>
                    <a:pt x="164" y="52"/>
                  </a:cubicBezTo>
                  <a:cubicBezTo>
                    <a:pt x="164" y="52"/>
                    <a:pt x="165" y="52"/>
                    <a:pt x="165" y="51"/>
                  </a:cubicBezTo>
                  <a:cubicBezTo>
                    <a:pt x="165" y="45"/>
                    <a:pt x="167" y="40"/>
                    <a:pt x="172" y="40"/>
                  </a:cubicBezTo>
                  <a:cubicBezTo>
                    <a:pt x="172" y="40"/>
                    <a:pt x="173" y="40"/>
                    <a:pt x="173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40"/>
                    <a:pt x="174" y="40"/>
                    <a:pt x="174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4" name="Freeform 1222">
              <a:extLst>
                <a:ext uri="{FF2B5EF4-FFF2-40B4-BE49-F238E27FC236}">
                  <a16:creationId xmlns:a16="http://schemas.microsoft.com/office/drawing/2014/main" id="{C44EB290-DFE0-4340-BB04-DF9F3887A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147"/>
              <a:ext cx="19" cy="12"/>
            </a:xfrm>
            <a:custGeom>
              <a:avLst/>
              <a:gdLst>
                <a:gd name="T0" fmla="*/ 19 w 20"/>
                <a:gd name="T1" fmla="*/ 8 h 12"/>
                <a:gd name="T2" fmla="*/ 20 w 20"/>
                <a:gd name="T3" fmla="*/ 5 h 12"/>
                <a:gd name="T4" fmla="*/ 16 w 20"/>
                <a:gd name="T5" fmla="*/ 4 h 12"/>
                <a:gd name="T6" fmla="*/ 14 w 20"/>
                <a:gd name="T7" fmla="*/ 4 h 12"/>
                <a:gd name="T8" fmla="*/ 7 w 20"/>
                <a:gd name="T9" fmla="*/ 0 h 12"/>
                <a:gd name="T10" fmla="*/ 7 w 20"/>
                <a:gd name="T11" fmla="*/ 0 h 12"/>
                <a:gd name="T12" fmla="*/ 6 w 20"/>
                <a:gd name="T13" fmla="*/ 0 h 12"/>
                <a:gd name="T14" fmla="*/ 6 w 20"/>
                <a:gd name="T15" fmla="*/ 0 h 12"/>
                <a:gd name="T16" fmla="*/ 3 w 20"/>
                <a:gd name="T17" fmla="*/ 5 h 12"/>
                <a:gd name="T18" fmla="*/ 2 w 20"/>
                <a:gd name="T19" fmla="*/ 5 h 12"/>
                <a:gd name="T20" fmla="*/ 2 w 20"/>
                <a:gd name="T21" fmla="*/ 9 h 12"/>
                <a:gd name="T22" fmla="*/ 0 w 20"/>
                <a:gd name="T23" fmla="*/ 11 h 12"/>
                <a:gd name="T24" fmla="*/ 0 w 20"/>
                <a:gd name="T25" fmla="*/ 11 h 12"/>
                <a:gd name="T26" fmla="*/ 17 w 20"/>
                <a:gd name="T27" fmla="*/ 11 h 12"/>
                <a:gd name="T28" fmla="*/ 17 w 20"/>
                <a:gd name="T29" fmla="*/ 11 h 12"/>
                <a:gd name="T30" fmla="*/ 19 w 20"/>
                <a:gd name="T31" fmla="*/ 11 h 12"/>
                <a:gd name="T32" fmla="*/ 19 w 20"/>
                <a:gd name="T33" fmla="*/ 11 h 12"/>
                <a:gd name="T34" fmla="*/ 19 w 20"/>
                <a:gd name="T35" fmla="*/ 11 h 12"/>
                <a:gd name="T36" fmla="*/ 19 w 20"/>
                <a:gd name="T3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12">
                  <a:moveTo>
                    <a:pt x="19" y="8"/>
                  </a:moveTo>
                  <a:cubicBezTo>
                    <a:pt x="20" y="7"/>
                    <a:pt x="20" y="6"/>
                    <a:pt x="20" y="5"/>
                  </a:cubicBezTo>
                  <a:cubicBezTo>
                    <a:pt x="19" y="5"/>
                    <a:pt x="17" y="4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2" y="4"/>
                    <a:pt x="9" y="2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4" y="4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10"/>
                    <a:pt x="1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12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9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5" name="Freeform 1223">
              <a:extLst>
                <a:ext uri="{FF2B5EF4-FFF2-40B4-BE49-F238E27FC236}">
                  <a16:creationId xmlns:a16="http://schemas.microsoft.com/office/drawing/2014/main" id="{7E6F1878-0AF9-49A3-AE60-EEDF02788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" y="3347"/>
              <a:ext cx="15" cy="25"/>
            </a:xfrm>
            <a:custGeom>
              <a:avLst/>
              <a:gdLst>
                <a:gd name="T0" fmla="*/ 5 w 16"/>
                <a:gd name="T1" fmla="*/ 17 h 26"/>
                <a:gd name="T2" fmla="*/ 6 w 16"/>
                <a:gd name="T3" fmla="*/ 26 h 26"/>
                <a:gd name="T4" fmla="*/ 6 w 16"/>
                <a:gd name="T5" fmla="*/ 26 h 26"/>
                <a:gd name="T6" fmla="*/ 12 w 16"/>
                <a:gd name="T7" fmla="*/ 22 h 26"/>
                <a:gd name="T8" fmla="*/ 14 w 16"/>
                <a:gd name="T9" fmla="*/ 21 h 26"/>
                <a:gd name="T10" fmla="*/ 15 w 16"/>
                <a:gd name="T11" fmla="*/ 13 h 26"/>
                <a:gd name="T12" fmla="*/ 15 w 16"/>
                <a:gd name="T13" fmla="*/ 4 h 26"/>
                <a:gd name="T14" fmla="*/ 15 w 16"/>
                <a:gd name="T15" fmla="*/ 2 h 26"/>
                <a:gd name="T16" fmla="*/ 8 w 16"/>
                <a:gd name="T17" fmla="*/ 1 h 26"/>
                <a:gd name="T18" fmla="*/ 3 w 16"/>
                <a:gd name="T19" fmla="*/ 3 h 26"/>
                <a:gd name="T20" fmla="*/ 1 w 16"/>
                <a:gd name="T21" fmla="*/ 3 h 26"/>
                <a:gd name="T22" fmla="*/ 0 w 16"/>
                <a:gd name="T23" fmla="*/ 3 h 26"/>
                <a:gd name="T24" fmla="*/ 2 w 16"/>
                <a:gd name="T25" fmla="*/ 6 h 26"/>
                <a:gd name="T26" fmla="*/ 5 w 16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5" y="17"/>
                  </a:moveTo>
                  <a:cubicBezTo>
                    <a:pt x="4" y="21"/>
                    <a:pt x="5" y="25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9" y="23"/>
                    <a:pt x="10" y="23"/>
                    <a:pt x="12" y="22"/>
                  </a:cubicBezTo>
                  <a:cubicBezTo>
                    <a:pt x="13" y="22"/>
                    <a:pt x="13" y="22"/>
                    <a:pt x="14" y="21"/>
                  </a:cubicBezTo>
                  <a:cubicBezTo>
                    <a:pt x="15" y="20"/>
                    <a:pt x="15" y="16"/>
                    <a:pt x="15" y="13"/>
                  </a:cubicBezTo>
                  <a:cubicBezTo>
                    <a:pt x="15" y="10"/>
                    <a:pt x="15" y="6"/>
                    <a:pt x="15" y="4"/>
                  </a:cubicBezTo>
                  <a:cubicBezTo>
                    <a:pt x="16" y="3"/>
                    <a:pt x="15" y="2"/>
                    <a:pt x="15" y="2"/>
                  </a:cubicBezTo>
                  <a:cubicBezTo>
                    <a:pt x="14" y="0"/>
                    <a:pt x="10" y="0"/>
                    <a:pt x="8" y="1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1" y="5"/>
                    <a:pt x="2" y="6"/>
                  </a:cubicBezTo>
                  <a:cubicBezTo>
                    <a:pt x="4" y="9"/>
                    <a:pt x="6" y="13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6" name="Freeform 1224">
              <a:extLst>
                <a:ext uri="{FF2B5EF4-FFF2-40B4-BE49-F238E27FC236}">
                  <a16:creationId xmlns:a16="http://schemas.microsoft.com/office/drawing/2014/main" id="{DBC78D63-7F9E-4892-9C42-E82644CB5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267"/>
              <a:ext cx="119" cy="115"/>
            </a:xfrm>
            <a:custGeom>
              <a:avLst/>
              <a:gdLst>
                <a:gd name="T0" fmla="*/ 64 w 124"/>
                <a:gd name="T1" fmla="*/ 6 h 120"/>
                <a:gd name="T2" fmla="*/ 62 w 124"/>
                <a:gd name="T3" fmla="*/ 5 h 120"/>
                <a:gd name="T4" fmla="*/ 61 w 124"/>
                <a:gd name="T5" fmla="*/ 5 h 120"/>
                <a:gd name="T6" fmla="*/ 61 w 124"/>
                <a:gd name="T7" fmla="*/ 5 h 120"/>
                <a:gd name="T8" fmla="*/ 61 w 124"/>
                <a:gd name="T9" fmla="*/ 5 h 120"/>
                <a:gd name="T10" fmla="*/ 59 w 124"/>
                <a:gd name="T11" fmla="*/ 1 h 120"/>
                <a:gd name="T12" fmla="*/ 56 w 124"/>
                <a:gd name="T13" fmla="*/ 0 h 120"/>
                <a:gd name="T14" fmla="*/ 50 w 124"/>
                <a:gd name="T15" fmla="*/ 2 h 120"/>
                <a:gd name="T16" fmla="*/ 43 w 124"/>
                <a:gd name="T17" fmla="*/ 3 h 120"/>
                <a:gd name="T18" fmla="*/ 42 w 124"/>
                <a:gd name="T19" fmla="*/ 4 h 120"/>
                <a:gd name="T20" fmla="*/ 37 w 124"/>
                <a:gd name="T21" fmla="*/ 7 h 120"/>
                <a:gd name="T22" fmla="*/ 33 w 124"/>
                <a:gd name="T23" fmla="*/ 11 h 120"/>
                <a:gd name="T24" fmla="*/ 28 w 124"/>
                <a:gd name="T25" fmla="*/ 11 h 120"/>
                <a:gd name="T26" fmla="*/ 27 w 124"/>
                <a:gd name="T27" fmla="*/ 14 h 120"/>
                <a:gd name="T28" fmla="*/ 24 w 124"/>
                <a:gd name="T29" fmla="*/ 17 h 120"/>
                <a:gd name="T30" fmla="*/ 24 w 124"/>
                <a:gd name="T31" fmla="*/ 17 h 120"/>
                <a:gd name="T32" fmla="*/ 17 w 124"/>
                <a:gd name="T33" fmla="*/ 11 h 120"/>
                <a:gd name="T34" fmla="*/ 17 w 124"/>
                <a:gd name="T35" fmla="*/ 10 h 120"/>
                <a:gd name="T36" fmla="*/ 10 w 124"/>
                <a:gd name="T37" fmla="*/ 17 h 120"/>
                <a:gd name="T38" fmla="*/ 8 w 124"/>
                <a:gd name="T39" fmla="*/ 17 h 120"/>
                <a:gd name="T40" fmla="*/ 6 w 124"/>
                <a:gd name="T41" fmla="*/ 17 h 120"/>
                <a:gd name="T42" fmla="*/ 3 w 124"/>
                <a:gd name="T43" fmla="*/ 17 h 120"/>
                <a:gd name="T44" fmla="*/ 3 w 124"/>
                <a:gd name="T45" fmla="*/ 18 h 120"/>
                <a:gd name="T46" fmla="*/ 3 w 124"/>
                <a:gd name="T47" fmla="*/ 19 h 120"/>
                <a:gd name="T48" fmla="*/ 1 w 124"/>
                <a:gd name="T49" fmla="*/ 27 h 120"/>
                <a:gd name="T50" fmla="*/ 1 w 124"/>
                <a:gd name="T51" fmla="*/ 29 h 120"/>
                <a:gd name="T52" fmla="*/ 2 w 124"/>
                <a:gd name="T53" fmla="*/ 36 h 120"/>
                <a:gd name="T54" fmla="*/ 4 w 124"/>
                <a:gd name="T55" fmla="*/ 37 h 120"/>
                <a:gd name="T56" fmla="*/ 11 w 124"/>
                <a:gd name="T57" fmla="*/ 39 h 120"/>
                <a:gd name="T58" fmla="*/ 11 w 124"/>
                <a:gd name="T59" fmla="*/ 42 h 120"/>
                <a:gd name="T60" fmla="*/ 14 w 124"/>
                <a:gd name="T61" fmla="*/ 40 h 120"/>
                <a:gd name="T62" fmla="*/ 23 w 124"/>
                <a:gd name="T63" fmla="*/ 34 h 120"/>
                <a:gd name="T64" fmla="*/ 40 w 124"/>
                <a:gd name="T65" fmla="*/ 44 h 120"/>
                <a:gd name="T66" fmla="*/ 52 w 124"/>
                <a:gd name="T67" fmla="*/ 62 h 120"/>
                <a:gd name="T68" fmla="*/ 67 w 124"/>
                <a:gd name="T69" fmla="*/ 75 h 120"/>
                <a:gd name="T70" fmla="*/ 79 w 124"/>
                <a:gd name="T71" fmla="*/ 80 h 120"/>
                <a:gd name="T72" fmla="*/ 92 w 124"/>
                <a:gd name="T73" fmla="*/ 90 h 120"/>
                <a:gd name="T74" fmla="*/ 99 w 124"/>
                <a:gd name="T75" fmla="*/ 98 h 120"/>
                <a:gd name="T76" fmla="*/ 101 w 124"/>
                <a:gd name="T77" fmla="*/ 115 h 120"/>
                <a:gd name="T78" fmla="*/ 103 w 124"/>
                <a:gd name="T79" fmla="*/ 113 h 120"/>
                <a:gd name="T80" fmla="*/ 110 w 124"/>
                <a:gd name="T81" fmla="*/ 105 h 120"/>
                <a:gd name="T82" fmla="*/ 109 w 124"/>
                <a:gd name="T83" fmla="*/ 104 h 120"/>
                <a:gd name="T84" fmla="*/ 106 w 124"/>
                <a:gd name="T85" fmla="*/ 93 h 120"/>
                <a:gd name="T86" fmla="*/ 121 w 124"/>
                <a:gd name="T87" fmla="*/ 93 h 120"/>
                <a:gd name="T88" fmla="*/ 124 w 124"/>
                <a:gd name="T89" fmla="*/ 93 h 120"/>
                <a:gd name="T90" fmla="*/ 103 w 124"/>
                <a:gd name="T91" fmla="*/ 79 h 120"/>
                <a:gd name="T92" fmla="*/ 96 w 124"/>
                <a:gd name="T93" fmla="*/ 73 h 120"/>
                <a:gd name="T94" fmla="*/ 76 w 124"/>
                <a:gd name="T95" fmla="*/ 53 h 120"/>
                <a:gd name="T96" fmla="*/ 60 w 124"/>
                <a:gd name="T97" fmla="*/ 38 h 120"/>
                <a:gd name="T98" fmla="*/ 60 w 124"/>
                <a:gd name="T99" fmla="*/ 26 h 120"/>
                <a:gd name="T100" fmla="*/ 65 w 124"/>
                <a:gd name="T101" fmla="*/ 18 h 120"/>
                <a:gd name="T102" fmla="*/ 65 w 124"/>
                <a:gd name="T103" fmla="*/ 15 h 120"/>
                <a:gd name="T104" fmla="*/ 65 w 124"/>
                <a:gd name="T105" fmla="*/ 10 h 120"/>
                <a:gd name="T106" fmla="*/ 65 w 124"/>
                <a:gd name="T107" fmla="*/ 7 h 120"/>
                <a:gd name="T108" fmla="*/ 65 w 124"/>
                <a:gd name="T109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4" h="120">
                  <a:moveTo>
                    <a:pt x="65" y="6"/>
                  </a:moveTo>
                  <a:cubicBezTo>
                    <a:pt x="65" y="6"/>
                    <a:pt x="64" y="6"/>
                    <a:pt x="64" y="6"/>
                  </a:cubicBezTo>
                  <a:cubicBezTo>
                    <a:pt x="64" y="6"/>
                    <a:pt x="64" y="5"/>
                    <a:pt x="63" y="5"/>
                  </a:cubicBezTo>
                  <a:cubicBezTo>
                    <a:pt x="63" y="5"/>
                    <a:pt x="63" y="5"/>
                    <a:pt x="62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2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4"/>
                    <a:pt x="59" y="2"/>
                    <a:pt x="59" y="1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4" y="0"/>
                    <a:pt x="52" y="1"/>
                    <a:pt x="52" y="1"/>
                  </a:cubicBezTo>
                  <a:cubicBezTo>
                    <a:pt x="51" y="1"/>
                    <a:pt x="51" y="2"/>
                    <a:pt x="50" y="2"/>
                  </a:cubicBezTo>
                  <a:cubicBezTo>
                    <a:pt x="48" y="3"/>
                    <a:pt x="47" y="4"/>
                    <a:pt x="45" y="4"/>
                  </a:cubicBezTo>
                  <a:cubicBezTo>
                    <a:pt x="44" y="4"/>
                    <a:pt x="43" y="4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6"/>
                    <a:pt x="40" y="8"/>
                    <a:pt x="38" y="8"/>
                  </a:cubicBezTo>
                  <a:cubicBezTo>
                    <a:pt x="38" y="8"/>
                    <a:pt x="38" y="8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9"/>
                    <a:pt x="35" y="11"/>
                    <a:pt x="33" y="11"/>
                  </a:cubicBezTo>
                  <a:cubicBezTo>
                    <a:pt x="31" y="11"/>
                    <a:pt x="30" y="10"/>
                    <a:pt x="29" y="10"/>
                  </a:cubicBezTo>
                  <a:cubicBezTo>
                    <a:pt x="29" y="10"/>
                    <a:pt x="28" y="10"/>
                    <a:pt x="28" y="11"/>
                  </a:cubicBezTo>
                  <a:cubicBezTo>
                    <a:pt x="28" y="12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7"/>
                    <a:pt x="25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2" y="17"/>
                    <a:pt x="21" y="16"/>
                  </a:cubicBezTo>
                  <a:cubicBezTo>
                    <a:pt x="20" y="15"/>
                    <a:pt x="19" y="13"/>
                    <a:pt x="17" y="11"/>
                  </a:cubicBezTo>
                  <a:cubicBezTo>
                    <a:pt x="17" y="11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5" y="13"/>
                    <a:pt x="14" y="17"/>
                    <a:pt x="11" y="17"/>
                  </a:cubicBezTo>
                  <a:cubicBezTo>
                    <a:pt x="11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4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5" y="24"/>
                    <a:pt x="3" y="26"/>
                    <a:pt x="1" y="27"/>
                  </a:cubicBezTo>
                  <a:cubicBezTo>
                    <a:pt x="1" y="27"/>
                    <a:pt x="0" y="28"/>
                    <a:pt x="0" y="28"/>
                  </a:cubicBezTo>
                  <a:cubicBezTo>
                    <a:pt x="0" y="28"/>
                    <a:pt x="1" y="28"/>
                    <a:pt x="1" y="29"/>
                  </a:cubicBezTo>
                  <a:cubicBezTo>
                    <a:pt x="3" y="30"/>
                    <a:pt x="5" y="32"/>
                    <a:pt x="3" y="35"/>
                  </a:cubicBezTo>
                  <a:cubicBezTo>
                    <a:pt x="3" y="35"/>
                    <a:pt x="3" y="35"/>
                    <a:pt x="2" y="36"/>
                  </a:cubicBezTo>
                  <a:cubicBezTo>
                    <a:pt x="2" y="36"/>
                    <a:pt x="2" y="36"/>
                    <a:pt x="3" y="37"/>
                  </a:cubicBezTo>
                  <a:cubicBezTo>
                    <a:pt x="3" y="37"/>
                    <a:pt x="3" y="37"/>
                    <a:pt x="4" y="37"/>
                  </a:cubicBezTo>
                  <a:cubicBezTo>
                    <a:pt x="4" y="37"/>
                    <a:pt x="5" y="37"/>
                    <a:pt x="6" y="38"/>
                  </a:cubicBezTo>
                  <a:cubicBezTo>
                    <a:pt x="8" y="38"/>
                    <a:pt x="10" y="38"/>
                    <a:pt x="11" y="39"/>
                  </a:cubicBezTo>
                  <a:cubicBezTo>
                    <a:pt x="11" y="40"/>
                    <a:pt x="11" y="41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2" y="42"/>
                    <a:pt x="12" y="42"/>
                  </a:cubicBezTo>
                  <a:cubicBezTo>
                    <a:pt x="13" y="41"/>
                    <a:pt x="13" y="41"/>
                    <a:pt x="14" y="40"/>
                  </a:cubicBezTo>
                  <a:cubicBezTo>
                    <a:pt x="15" y="38"/>
                    <a:pt x="16" y="36"/>
                    <a:pt x="20" y="35"/>
                  </a:cubicBezTo>
                  <a:cubicBezTo>
                    <a:pt x="21" y="35"/>
                    <a:pt x="22" y="34"/>
                    <a:pt x="23" y="34"/>
                  </a:cubicBezTo>
                  <a:cubicBezTo>
                    <a:pt x="30" y="34"/>
                    <a:pt x="36" y="39"/>
                    <a:pt x="38" y="42"/>
                  </a:cubicBezTo>
                  <a:cubicBezTo>
                    <a:pt x="39" y="43"/>
                    <a:pt x="39" y="44"/>
                    <a:pt x="40" y="44"/>
                  </a:cubicBezTo>
                  <a:cubicBezTo>
                    <a:pt x="41" y="46"/>
                    <a:pt x="42" y="47"/>
                    <a:pt x="42" y="50"/>
                  </a:cubicBezTo>
                  <a:cubicBezTo>
                    <a:pt x="43" y="52"/>
                    <a:pt x="44" y="57"/>
                    <a:pt x="52" y="62"/>
                  </a:cubicBezTo>
                  <a:cubicBezTo>
                    <a:pt x="57" y="65"/>
                    <a:pt x="60" y="68"/>
                    <a:pt x="62" y="71"/>
                  </a:cubicBezTo>
                  <a:cubicBezTo>
                    <a:pt x="64" y="73"/>
                    <a:pt x="66" y="74"/>
                    <a:pt x="67" y="75"/>
                  </a:cubicBezTo>
                  <a:cubicBezTo>
                    <a:pt x="69" y="76"/>
                    <a:pt x="70" y="76"/>
                    <a:pt x="72" y="77"/>
                  </a:cubicBezTo>
                  <a:cubicBezTo>
                    <a:pt x="74" y="77"/>
                    <a:pt x="77" y="78"/>
                    <a:pt x="79" y="80"/>
                  </a:cubicBezTo>
                  <a:cubicBezTo>
                    <a:pt x="81" y="83"/>
                    <a:pt x="84" y="85"/>
                    <a:pt x="88" y="86"/>
                  </a:cubicBezTo>
                  <a:cubicBezTo>
                    <a:pt x="90" y="87"/>
                    <a:pt x="91" y="89"/>
                    <a:pt x="92" y="90"/>
                  </a:cubicBezTo>
                  <a:cubicBezTo>
                    <a:pt x="93" y="92"/>
                    <a:pt x="94" y="93"/>
                    <a:pt x="95" y="93"/>
                  </a:cubicBezTo>
                  <a:cubicBezTo>
                    <a:pt x="99" y="93"/>
                    <a:pt x="99" y="96"/>
                    <a:pt x="99" y="98"/>
                  </a:cubicBezTo>
                  <a:cubicBezTo>
                    <a:pt x="99" y="99"/>
                    <a:pt x="100" y="99"/>
                    <a:pt x="100" y="100"/>
                  </a:cubicBezTo>
                  <a:cubicBezTo>
                    <a:pt x="103" y="104"/>
                    <a:pt x="104" y="111"/>
                    <a:pt x="101" y="115"/>
                  </a:cubicBezTo>
                  <a:cubicBezTo>
                    <a:pt x="100" y="116"/>
                    <a:pt x="100" y="119"/>
                    <a:pt x="100" y="120"/>
                  </a:cubicBezTo>
                  <a:cubicBezTo>
                    <a:pt x="101" y="118"/>
                    <a:pt x="103" y="115"/>
                    <a:pt x="103" y="113"/>
                  </a:cubicBezTo>
                  <a:cubicBezTo>
                    <a:pt x="104" y="110"/>
                    <a:pt x="105" y="109"/>
                    <a:pt x="107" y="108"/>
                  </a:cubicBezTo>
                  <a:cubicBezTo>
                    <a:pt x="108" y="107"/>
                    <a:pt x="109" y="107"/>
                    <a:pt x="110" y="105"/>
                  </a:cubicBezTo>
                  <a:cubicBezTo>
                    <a:pt x="110" y="105"/>
                    <a:pt x="110" y="105"/>
                    <a:pt x="110" y="105"/>
                  </a:cubicBezTo>
                  <a:cubicBezTo>
                    <a:pt x="110" y="105"/>
                    <a:pt x="109" y="104"/>
                    <a:pt x="109" y="104"/>
                  </a:cubicBezTo>
                  <a:cubicBezTo>
                    <a:pt x="107" y="103"/>
                    <a:pt x="105" y="101"/>
                    <a:pt x="105" y="98"/>
                  </a:cubicBezTo>
                  <a:cubicBezTo>
                    <a:pt x="104" y="96"/>
                    <a:pt x="105" y="94"/>
                    <a:pt x="106" y="93"/>
                  </a:cubicBezTo>
                  <a:cubicBezTo>
                    <a:pt x="108" y="89"/>
                    <a:pt x="114" y="88"/>
                    <a:pt x="118" y="91"/>
                  </a:cubicBezTo>
                  <a:cubicBezTo>
                    <a:pt x="119" y="92"/>
                    <a:pt x="120" y="92"/>
                    <a:pt x="121" y="93"/>
                  </a:cubicBezTo>
                  <a:cubicBezTo>
                    <a:pt x="122" y="93"/>
                    <a:pt x="123" y="94"/>
                    <a:pt x="124" y="95"/>
                  </a:cubicBezTo>
                  <a:cubicBezTo>
                    <a:pt x="124" y="94"/>
                    <a:pt x="124" y="94"/>
                    <a:pt x="124" y="93"/>
                  </a:cubicBezTo>
                  <a:cubicBezTo>
                    <a:pt x="124" y="90"/>
                    <a:pt x="112" y="84"/>
                    <a:pt x="107" y="82"/>
                  </a:cubicBezTo>
                  <a:cubicBezTo>
                    <a:pt x="105" y="81"/>
                    <a:pt x="104" y="80"/>
                    <a:pt x="103" y="79"/>
                  </a:cubicBezTo>
                  <a:cubicBezTo>
                    <a:pt x="100" y="78"/>
                    <a:pt x="99" y="76"/>
                    <a:pt x="99" y="75"/>
                  </a:cubicBezTo>
                  <a:cubicBezTo>
                    <a:pt x="98" y="73"/>
                    <a:pt x="98" y="73"/>
                    <a:pt x="96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87" y="73"/>
                    <a:pt x="78" y="64"/>
                    <a:pt x="76" y="53"/>
                  </a:cubicBezTo>
                  <a:cubicBezTo>
                    <a:pt x="75" y="48"/>
                    <a:pt x="71" y="46"/>
                    <a:pt x="67" y="44"/>
                  </a:cubicBezTo>
                  <a:cubicBezTo>
                    <a:pt x="64" y="42"/>
                    <a:pt x="61" y="41"/>
                    <a:pt x="60" y="38"/>
                  </a:cubicBezTo>
                  <a:cubicBezTo>
                    <a:pt x="58" y="34"/>
                    <a:pt x="59" y="31"/>
                    <a:pt x="60" y="30"/>
                  </a:cubicBezTo>
                  <a:cubicBezTo>
                    <a:pt x="61" y="28"/>
                    <a:pt x="61" y="28"/>
                    <a:pt x="60" y="26"/>
                  </a:cubicBezTo>
                  <a:cubicBezTo>
                    <a:pt x="60" y="25"/>
                    <a:pt x="60" y="24"/>
                    <a:pt x="60" y="22"/>
                  </a:cubicBezTo>
                  <a:cubicBezTo>
                    <a:pt x="61" y="20"/>
                    <a:pt x="63" y="19"/>
                    <a:pt x="65" y="18"/>
                  </a:cubicBezTo>
                  <a:cubicBezTo>
                    <a:pt x="65" y="17"/>
                    <a:pt x="65" y="16"/>
                    <a:pt x="65" y="1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4"/>
                    <a:pt x="65" y="12"/>
                    <a:pt x="65" y="11"/>
                  </a:cubicBezTo>
                  <a:cubicBezTo>
                    <a:pt x="65" y="11"/>
                    <a:pt x="65" y="11"/>
                    <a:pt x="65" y="10"/>
                  </a:cubicBezTo>
                  <a:cubicBezTo>
                    <a:pt x="65" y="9"/>
                    <a:pt x="65" y="8"/>
                    <a:pt x="65" y="8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7" name="Freeform 1225">
              <a:extLst>
                <a:ext uri="{FF2B5EF4-FFF2-40B4-BE49-F238E27FC236}">
                  <a16:creationId xmlns:a16="http://schemas.microsoft.com/office/drawing/2014/main" id="{146F935D-4CF4-45E0-8C83-42C5464CD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1" y="3384"/>
              <a:ext cx="26" cy="17"/>
            </a:xfrm>
            <a:custGeom>
              <a:avLst/>
              <a:gdLst>
                <a:gd name="T0" fmla="*/ 24 w 27"/>
                <a:gd name="T1" fmla="*/ 15 h 18"/>
                <a:gd name="T2" fmla="*/ 24 w 27"/>
                <a:gd name="T3" fmla="*/ 10 h 18"/>
                <a:gd name="T4" fmla="*/ 27 w 27"/>
                <a:gd name="T5" fmla="*/ 0 h 18"/>
                <a:gd name="T6" fmla="*/ 22 w 27"/>
                <a:gd name="T7" fmla="*/ 1 h 18"/>
                <a:gd name="T8" fmla="*/ 7 w 27"/>
                <a:gd name="T9" fmla="*/ 1 h 18"/>
                <a:gd name="T10" fmla="*/ 5 w 27"/>
                <a:gd name="T11" fmla="*/ 0 h 18"/>
                <a:gd name="T12" fmla="*/ 0 w 27"/>
                <a:gd name="T13" fmla="*/ 3 h 18"/>
                <a:gd name="T14" fmla="*/ 10 w 27"/>
                <a:gd name="T15" fmla="*/ 8 h 18"/>
                <a:gd name="T16" fmla="*/ 20 w 27"/>
                <a:gd name="T17" fmla="*/ 14 h 18"/>
                <a:gd name="T18" fmla="*/ 23 w 27"/>
                <a:gd name="T19" fmla="*/ 16 h 18"/>
                <a:gd name="T20" fmla="*/ 23 w 27"/>
                <a:gd name="T21" fmla="*/ 18 h 18"/>
                <a:gd name="T22" fmla="*/ 23 w 27"/>
                <a:gd name="T23" fmla="*/ 18 h 18"/>
                <a:gd name="T24" fmla="*/ 23 w 27"/>
                <a:gd name="T25" fmla="*/ 16 h 18"/>
                <a:gd name="T26" fmla="*/ 24 w 27"/>
                <a:gd name="T27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24" y="15"/>
                  </a:moveTo>
                  <a:cubicBezTo>
                    <a:pt x="24" y="15"/>
                    <a:pt x="24" y="14"/>
                    <a:pt x="24" y="10"/>
                  </a:cubicBezTo>
                  <a:cubicBezTo>
                    <a:pt x="23" y="6"/>
                    <a:pt x="26" y="2"/>
                    <a:pt x="27" y="0"/>
                  </a:cubicBezTo>
                  <a:cubicBezTo>
                    <a:pt x="26" y="0"/>
                    <a:pt x="24" y="0"/>
                    <a:pt x="22" y="1"/>
                  </a:cubicBezTo>
                  <a:cubicBezTo>
                    <a:pt x="15" y="2"/>
                    <a:pt x="11" y="3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3" y="0"/>
                    <a:pt x="0" y="2"/>
                    <a:pt x="0" y="3"/>
                  </a:cubicBezTo>
                  <a:cubicBezTo>
                    <a:pt x="0" y="3"/>
                    <a:pt x="2" y="5"/>
                    <a:pt x="10" y="8"/>
                  </a:cubicBezTo>
                  <a:cubicBezTo>
                    <a:pt x="16" y="9"/>
                    <a:pt x="18" y="12"/>
                    <a:pt x="20" y="14"/>
                  </a:cubicBezTo>
                  <a:cubicBezTo>
                    <a:pt x="21" y="15"/>
                    <a:pt x="22" y="16"/>
                    <a:pt x="23" y="1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6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38" name="Freeform 1226">
              <a:extLst>
                <a:ext uri="{FF2B5EF4-FFF2-40B4-BE49-F238E27FC236}">
                  <a16:creationId xmlns:a16="http://schemas.microsoft.com/office/drawing/2014/main" id="{A15B0188-A3D1-4644-990D-13616900E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3279"/>
              <a:ext cx="38" cy="49"/>
            </a:xfrm>
            <a:custGeom>
              <a:avLst/>
              <a:gdLst>
                <a:gd name="T0" fmla="*/ 19 w 40"/>
                <a:gd name="T1" fmla="*/ 52 h 52"/>
                <a:gd name="T2" fmla="*/ 20 w 40"/>
                <a:gd name="T3" fmla="*/ 52 h 52"/>
                <a:gd name="T4" fmla="*/ 22 w 40"/>
                <a:gd name="T5" fmla="*/ 51 h 52"/>
                <a:gd name="T6" fmla="*/ 24 w 40"/>
                <a:gd name="T7" fmla="*/ 51 h 52"/>
                <a:gd name="T8" fmla="*/ 27 w 40"/>
                <a:gd name="T9" fmla="*/ 50 h 52"/>
                <a:gd name="T10" fmla="*/ 29 w 40"/>
                <a:gd name="T11" fmla="*/ 50 h 52"/>
                <a:gd name="T12" fmla="*/ 32 w 40"/>
                <a:gd name="T13" fmla="*/ 50 h 52"/>
                <a:gd name="T14" fmla="*/ 34 w 40"/>
                <a:gd name="T15" fmla="*/ 49 h 52"/>
                <a:gd name="T16" fmla="*/ 36 w 40"/>
                <a:gd name="T17" fmla="*/ 49 h 52"/>
                <a:gd name="T18" fmla="*/ 36 w 40"/>
                <a:gd name="T19" fmla="*/ 48 h 52"/>
                <a:gd name="T20" fmla="*/ 38 w 40"/>
                <a:gd name="T21" fmla="*/ 43 h 52"/>
                <a:gd name="T22" fmla="*/ 37 w 40"/>
                <a:gd name="T23" fmla="*/ 37 h 52"/>
                <a:gd name="T24" fmla="*/ 37 w 40"/>
                <a:gd name="T25" fmla="*/ 26 h 52"/>
                <a:gd name="T26" fmla="*/ 37 w 40"/>
                <a:gd name="T27" fmla="*/ 25 h 52"/>
                <a:gd name="T28" fmla="*/ 28 w 40"/>
                <a:gd name="T29" fmla="*/ 20 h 52"/>
                <a:gd name="T30" fmla="*/ 24 w 40"/>
                <a:gd name="T31" fmla="*/ 15 h 52"/>
                <a:gd name="T32" fmla="*/ 19 w 40"/>
                <a:gd name="T33" fmla="*/ 7 h 52"/>
                <a:gd name="T34" fmla="*/ 17 w 40"/>
                <a:gd name="T35" fmla="*/ 4 h 52"/>
                <a:gd name="T36" fmla="*/ 16 w 40"/>
                <a:gd name="T37" fmla="*/ 3 h 52"/>
                <a:gd name="T38" fmla="*/ 15 w 40"/>
                <a:gd name="T39" fmla="*/ 2 h 52"/>
                <a:gd name="T40" fmla="*/ 15 w 40"/>
                <a:gd name="T41" fmla="*/ 2 h 52"/>
                <a:gd name="T42" fmla="*/ 9 w 40"/>
                <a:gd name="T43" fmla="*/ 0 h 52"/>
                <a:gd name="T44" fmla="*/ 0 w 40"/>
                <a:gd name="T45" fmla="*/ 3 h 52"/>
                <a:gd name="T46" fmla="*/ 0 w 40"/>
                <a:gd name="T47" fmla="*/ 5 h 52"/>
                <a:gd name="T48" fmla="*/ 0 w 40"/>
                <a:gd name="T49" fmla="*/ 6 h 52"/>
                <a:gd name="T50" fmla="*/ 1 w 40"/>
                <a:gd name="T51" fmla="*/ 6 h 52"/>
                <a:gd name="T52" fmla="*/ 5 w 40"/>
                <a:gd name="T53" fmla="*/ 13 h 52"/>
                <a:gd name="T54" fmla="*/ 6 w 40"/>
                <a:gd name="T55" fmla="*/ 17 h 52"/>
                <a:gd name="T56" fmla="*/ 6 w 40"/>
                <a:gd name="T57" fmla="*/ 18 h 52"/>
                <a:gd name="T58" fmla="*/ 6 w 40"/>
                <a:gd name="T59" fmla="*/ 19 h 52"/>
                <a:gd name="T60" fmla="*/ 7 w 40"/>
                <a:gd name="T61" fmla="*/ 23 h 52"/>
                <a:gd name="T62" fmla="*/ 7 w 40"/>
                <a:gd name="T63" fmla="*/ 29 h 52"/>
                <a:gd name="T64" fmla="*/ 6 w 40"/>
                <a:gd name="T65" fmla="*/ 31 h 52"/>
                <a:gd name="T66" fmla="*/ 6 w 40"/>
                <a:gd name="T67" fmla="*/ 34 h 52"/>
                <a:gd name="T68" fmla="*/ 5 w 40"/>
                <a:gd name="T69" fmla="*/ 35 h 52"/>
                <a:gd name="T70" fmla="*/ 5 w 40"/>
                <a:gd name="T71" fmla="*/ 35 h 52"/>
                <a:gd name="T72" fmla="*/ 4 w 40"/>
                <a:gd name="T73" fmla="*/ 36 h 52"/>
                <a:gd name="T74" fmla="*/ 3 w 40"/>
                <a:gd name="T75" fmla="*/ 36 h 52"/>
                <a:gd name="T76" fmla="*/ 2 w 40"/>
                <a:gd name="T77" fmla="*/ 39 h 52"/>
                <a:gd name="T78" fmla="*/ 4 w 40"/>
                <a:gd name="T79" fmla="*/ 41 h 52"/>
                <a:gd name="T80" fmla="*/ 7 w 40"/>
                <a:gd name="T81" fmla="*/ 44 h 52"/>
                <a:gd name="T82" fmla="*/ 9 w 40"/>
                <a:gd name="T8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" h="52">
                  <a:moveTo>
                    <a:pt x="12" y="48"/>
                  </a:moveTo>
                  <a:cubicBezTo>
                    <a:pt x="14" y="49"/>
                    <a:pt x="17" y="51"/>
                    <a:pt x="19" y="52"/>
                  </a:cubicBezTo>
                  <a:cubicBezTo>
                    <a:pt x="19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1" y="52"/>
                    <a:pt x="22" y="51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1"/>
                    <a:pt x="24" y="51"/>
                    <a:pt x="24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6" y="51"/>
                    <a:pt x="27" y="50"/>
                  </a:cubicBezTo>
                  <a:cubicBezTo>
                    <a:pt x="27" y="50"/>
                    <a:pt x="27" y="50"/>
                    <a:pt x="28" y="50"/>
                  </a:cubicBezTo>
                  <a:cubicBezTo>
                    <a:pt x="28" y="50"/>
                    <a:pt x="29" y="50"/>
                    <a:pt x="29" y="50"/>
                  </a:cubicBezTo>
                  <a:cubicBezTo>
                    <a:pt x="29" y="50"/>
                    <a:pt x="30" y="50"/>
                    <a:pt x="30" y="50"/>
                  </a:cubicBezTo>
                  <a:cubicBezTo>
                    <a:pt x="31" y="50"/>
                    <a:pt x="31" y="50"/>
                    <a:pt x="32" y="50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9"/>
                    <a:pt x="34" y="49"/>
                    <a:pt x="34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7"/>
                  </a:cubicBezTo>
                  <a:cubicBezTo>
                    <a:pt x="36" y="46"/>
                    <a:pt x="37" y="44"/>
                    <a:pt x="38" y="43"/>
                  </a:cubicBezTo>
                  <a:cubicBezTo>
                    <a:pt x="39" y="42"/>
                    <a:pt x="39" y="41"/>
                    <a:pt x="40" y="41"/>
                  </a:cubicBezTo>
                  <a:cubicBezTo>
                    <a:pt x="40" y="40"/>
                    <a:pt x="38" y="38"/>
                    <a:pt x="37" y="37"/>
                  </a:cubicBezTo>
                  <a:cubicBezTo>
                    <a:pt x="35" y="35"/>
                    <a:pt x="34" y="33"/>
                    <a:pt x="35" y="31"/>
                  </a:cubicBezTo>
                  <a:cubicBezTo>
                    <a:pt x="35" y="29"/>
                    <a:pt x="36" y="27"/>
                    <a:pt x="37" y="26"/>
                  </a:cubicBezTo>
                  <a:cubicBezTo>
                    <a:pt x="37" y="26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4"/>
                    <a:pt x="37" y="23"/>
                    <a:pt x="37" y="22"/>
                  </a:cubicBezTo>
                  <a:cubicBezTo>
                    <a:pt x="35" y="21"/>
                    <a:pt x="30" y="21"/>
                    <a:pt x="28" y="20"/>
                  </a:cubicBezTo>
                  <a:cubicBezTo>
                    <a:pt x="27" y="20"/>
                    <a:pt x="26" y="20"/>
                    <a:pt x="26" y="20"/>
                  </a:cubicBezTo>
                  <a:cubicBezTo>
                    <a:pt x="23" y="19"/>
                    <a:pt x="24" y="16"/>
                    <a:pt x="24" y="15"/>
                  </a:cubicBezTo>
                  <a:cubicBezTo>
                    <a:pt x="24" y="14"/>
                    <a:pt x="24" y="13"/>
                    <a:pt x="24" y="13"/>
                  </a:cubicBezTo>
                  <a:cubicBezTo>
                    <a:pt x="21" y="13"/>
                    <a:pt x="19" y="10"/>
                    <a:pt x="19" y="7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18" y="6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6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1"/>
                    <a:pt x="3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5" y="8"/>
                    <a:pt x="5" y="11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7" y="27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4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2" y="37"/>
                    <a:pt x="2" y="38"/>
                  </a:cubicBezTo>
                  <a:cubicBezTo>
                    <a:pt x="2" y="38"/>
                    <a:pt x="2" y="38"/>
                    <a:pt x="2" y="39"/>
                  </a:cubicBezTo>
                  <a:cubicBezTo>
                    <a:pt x="2" y="39"/>
                    <a:pt x="3" y="39"/>
                    <a:pt x="3" y="39"/>
                  </a:cubicBezTo>
                  <a:cubicBezTo>
                    <a:pt x="3" y="40"/>
                    <a:pt x="4" y="40"/>
                    <a:pt x="4" y="41"/>
                  </a:cubicBezTo>
                  <a:cubicBezTo>
                    <a:pt x="4" y="41"/>
                    <a:pt x="5" y="42"/>
                    <a:pt x="5" y="42"/>
                  </a:cubicBezTo>
                  <a:cubicBezTo>
                    <a:pt x="6" y="43"/>
                    <a:pt x="6" y="43"/>
                    <a:pt x="7" y="44"/>
                  </a:cubicBezTo>
                  <a:cubicBezTo>
                    <a:pt x="7" y="44"/>
                    <a:pt x="7" y="45"/>
                    <a:pt x="8" y="45"/>
                  </a:cubicBezTo>
                  <a:cubicBezTo>
                    <a:pt x="8" y="45"/>
                    <a:pt x="8" y="46"/>
                    <a:pt x="9" y="46"/>
                  </a:cubicBezTo>
                  <a:cubicBezTo>
                    <a:pt x="9" y="46"/>
                    <a:pt x="10" y="47"/>
                    <a:pt x="1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6" name="Group 1229">
            <a:extLst>
              <a:ext uri="{FF2B5EF4-FFF2-40B4-BE49-F238E27FC236}">
                <a16:creationId xmlns:a16="http://schemas.microsoft.com/office/drawing/2014/main" id="{176B1A37-F09C-44E7-AFD7-D1B4E444D59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24144" y="3723879"/>
            <a:ext cx="1404441" cy="1521370"/>
            <a:chOff x="1483" y="2550"/>
            <a:chExt cx="729" cy="816"/>
          </a:xfrm>
          <a:solidFill>
            <a:schemeClr val="tx2">
              <a:alpha val="31000"/>
            </a:schemeClr>
          </a:solidFill>
        </p:grpSpPr>
        <p:grpSp>
          <p:nvGrpSpPr>
            <p:cNvPr id="475" name="Group 1430">
              <a:extLst>
                <a:ext uri="{FF2B5EF4-FFF2-40B4-BE49-F238E27FC236}">
                  <a16:creationId xmlns:a16="http://schemas.microsoft.com/office/drawing/2014/main" id="{0F3E61BF-9A10-4A5D-932C-76AD2147B5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3" y="2550"/>
              <a:ext cx="729" cy="816"/>
              <a:chOff x="1483" y="2550"/>
              <a:chExt cx="729" cy="816"/>
            </a:xfrm>
            <a:grpFill/>
          </p:grpSpPr>
          <p:sp>
            <p:nvSpPr>
              <p:cNvPr id="899" name="Freeform 1230">
                <a:extLst>
                  <a:ext uri="{FF2B5EF4-FFF2-40B4-BE49-F238E27FC236}">
                    <a16:creationId xmlns:a16="http://schemas.microsoft.com/office/drawing/2014/main" id="{2E61FB6F-BD29-4063-A299-A795FF29D2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2" y="3168"/>
                <a:ext cx="17" cy="6"/>
              </a:xfrm>
              <a:custGeom>
                <a:avLst/>
                <a:gdLst>
                  <a:gd name="T0" fmla="*/ 18 w 18"/>
                  <a:gd name="T1" fmla="*/ 0 h 6"/>
                  <a:gd name="T2" fmla="*/ 16 w 18"/>
                  <a:gd name="T3" fmla="*/ 0 h 6"/>
                  <a:gd name="T4" fmla="*/ 16 w 18"/>
                  <a:gd name="T5" fmla="*/ 0 h 6"/>
                  <a:gd name="T6" fmla="*/ 14 w 18"/>
                  <a:gd name="T7" fmla="*/ 0 h 6"/>
                  <a:gd name="T8" fmla="*/ 4 w 18"/>
                  <a:gd name="T9" fmla="*/ 1 h 6"/>
                  <a:gd name="T10" fmla="*/ 3 w 18"/>
                  <a:gd name="T11" fmla="*/ 1 h 6"/>
                  <a:gd name="T12" fmla="*/ 2 w 18"/>
                  <a:gd name="T13" fmla="*/ 1 h 6"/>
                  <a:gd name="T14" fmla="*/ 1 w 18"/>
                  <a:gd name="T15" fmla="*/ 1 h 6"/>
                  <a:gd name="T16" fmla="*/ 1 w 18"/>
                  <a:gd name="T17" fmla="*/ 1 h 6"/>
                  <a:gd name="T18" fmla="*/ 0 w 18"/>
                  <a:gd name="T19" fmla="*/ 2 h 6"/>
                  <a:gd name="T20" fmla="*/ 0 w 18"/>
                  <a:gd name="T21" fmla="*/ 2 h 6"/>
                  <a:gd name="T22" fmla="*/ 3 w 18"/>
                  <a:gd name="T23" fmla="*/ 4 h 6"/>
                  <a:gd name="T24" fmla="*/ 4 w 18"/>
                  <a:gd name="T25" fmla="*/ 6 h 6"/>
                  <a:gd name="T26" fmla="*/ 13 w 18"/>
                  <a:gd name="T27" fmla="*/ 1 h 6"/>
                  <a:gd name="T28" fmla="*/ 14 w 18"/>
                  <a:gd name="T29" fmla="*/ 1 h 6"/>
                  <a:gd name="T30" fmla="*/ 15 w 18"/>
                  <a:gd name="T31" fmla="*/ 1 h 6"/>
                  <a:gd name="T32" fmla="*/ 16 w 18"/>
                  <a:gd name="T33" fmla="*/ 1 h 6"/>
                  <a:gd name="T34" fmla="*/ 16 w 18"/>
                  <a:gd name="T35" fmla="*/ 0 h 6"/>
                  <a:gd name="T36" fmla="*/ 17 w 18"/>
                  <a:gd name="T37" fmla="*/ 0 h 6"/>
                  <a:gd name="T38" fmla="*/ 18 w 18"/>
                  <a:gd name="T39" fmla="*/ 0 h 6"/>
                  <a:gd name="T40" fmla="*/ 18 w 18"/>
                  <a:gd name="T4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cubicBezTo>
                      <a:pt x="17" y="0"/>
                      <a:pt x="1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1" y="0"/>
                      <a:pt x="7" y="0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4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6" y="4"/>
                      <a:pt x="9" y="1"/>
                      <a:pt x="13" y="1"/>
                    </a:cubicBezTo>
                    <a:cubicBezTo>
                      <a:pt x="13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6" y="1"/>
                      <a:pt x="16" y="0"/>
                      <a:pt x="16" y="0"/>
                    </a:cubicBezTo>
                    <a:cubicBezTo>
                      <a:pt x="16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0" name="Freeform 1231">
                <a:extLst>
                  <a:ext uri="{FF2B5EF4-FFF2-40B4-BE49-F238E27FC236}">
                    <a16:creationId xmlns:a16="http://schemas.microsoft.com/office/drawing/2014/main" id="{BB8D3FF8-772D-495B-94DD-B127E3A97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3162"/>
                <a:ext cx="104" cy="132"/>
              </a:xfrm>
              <a:custGeom>
                <a:avLst/>
                <a:gdLst>
                  <a:gd name="T0" fmla="*/ 82 w 109"/>
                  <a:gd name="T1" fmla="*/ 58 h 138"/>
                  <a:gd name="T2" fmla="*/ 89 w 109"/>
                  <a:gd name="T3" fmla="*/ 54 h 138"/>
                  <a:gd name="T4" fmla="*/ 94 w 109"/>
                  <a:gd name="T5" fmla="*/ 53 h 138"/>
                  <a:gd name="T6" fmla="*/ 94 w 109"/>
                  <a:gd name="T7" fmla="*/ 13 h 138"/>
                  <a:gd name="T8" fmla="*/ 96 w 109"/>
                  <a:gd name="T9" fmla="*/ 13 h 138"/>
                  <a:gd name="T10" fmla="*/ 106 w 109"/>
                  <a:gd name="T11" fmla="*/ 11 h 138"/>
                  <a:gd name="T12" fmla="*/ 109 w 109"/>
                  <a:gd name="T13" fmla="*/ 10 h 138"/>
                  <a:gd name="T14" fmla="*/ 109 w 109"/>
                  <a:gd name="T15" fmla="*/ 10 h 138"/>
                  <a:gd name="T16" fmla="*/ 109 w 109"/>
                  <a:gd name="T17" fmla="*/ 10 h 138"/>
                  <a:gd name="T18" fmla="*/ 107 w 109"/>
                  <a:gd name="T19" fmla="*/ 10 h 138"/>
                  <a:gd name="T20" fmla="*/ 106 w 109"/>
                  <a:gd name="T21" fmla="*/ 10 h 138"/>
                  <a:gd name="T22" fmla="*/ 103 w 109"/>
                  <a:gd name="T23" fmla="*/ 10 h 138"/>
                  <a:gd name="T24" fmla="*/ 98 w 109"/>
                  <a:gd name="T25" fmla="*/ 9 h 138"/>
                  <a:gd name="T26" fmla="*/ 91 w 109"/>
                  <a:gd name="T27" fmla="*/ 9 h 138"/>
                  <a:gd name="T28" fmla="*/ 74 w 109"/>
                  <a:gd name="T29" fmla="*/ 10 h 138"/>
                  <a:gd name="T30" fmla="*/ 73 w 109"/>
                  <a:gd name="T31" fmla="*/ 10 h 138"/>
                  <a:gd name="T32" fmla="*/ 69 w 109"/>
                  <a:gd name="T33" fmla="*/ 6 h 138"/>
                  <a:gd name="T34" fmla="*/ 31 w 109"/>
                  <a:gd name="T35" fmla="*/ 6 h 138"/>
                  <a:gd name="T36" fmla="*/ 20 w 109"/>
                  <a:gd name="T37" fmla="*/ 3 h 138"/>
                  <a:gd name="T38" fmla="*/ 11 w 109"/>
                  <a:gd name="T39" fmla="*/ 2 h 138"/>
                  <a:gd name="T40" fmla="*/ 10 w 109"/>
                  <a:gd name="T41" fmla="*/ 3 h 138"/>
                  <a:gd name="T42" fmla="*/ 9 w 109"/>
                  <a:gd name="T43" fmla="*/ 3 h 138"/>
                  <a:gd name="T44" fmla="*/ 6 w 109"/>
                  <a:gd name="T45" fmla="*/ 1 h 138"/>
                  <a:gd name="T46" fmla="*/ 5 w 109"/>
                  <a:gd name="T47" fmla="*/ 0 h 138"/>
                  <a:gd name="T48" fmla="*/ 5 w 109"/>
                  <a:gd name="T49" fmla="*/ 0 h 138"/>
                  <a:gd name="T50" fmla="*/ 3 w 109"/>
                  <a:gd name="T51" fmla="*/ 2 h 138"/>
                  <a:gd name="T52" fmla="*/ 3 w 109"/>
                  <a:gd name="T53" fmla="*/ 3 h 138"/>
                  <a:gd name="T54" fmla="*/ 0 w 109"/>
                  <a:gd name="T55" fmla="*/ 3 h 138"/>
                  <a:gd name="T56" fmla="*/ 6 w 109"/>
                  <a:gd name="T57" fmla="*/ 15 h 138"/>
                  <a:gd name="T58" fmla="*/ 17 w 109"/>
                  <a:gd name="T59" fmla="*/ 39 h 138"/>
                  <a:gd name="T60" fmla="*/ 23 w 109"/>
                  <a:gd name="T61" fmla="*/ 52 h 138"/>
                  <a:gd name="T62" fmla="*/ 28 w 109"/>
                  <a:gd name="T63" fmla="*/ 63 h 138"/>
                  <a:gd name="T64" fmla="*/ 29 w 109"/>
                  <a:gd name="T65" fmla="*/ 74 h 138"/>
                  <a:gd name="T66" fmla="*/ 29 w 109"/>
                  <a:gd name="T67" fmla="*/ 81 h 138"/>
                  <a:gd name="T68" fmla="*/ 33 w 109"/>
                  <a:gd name="T69" fmla="*/ 99 h 138"/>
                  <a:gd name="T70" fmla="*/ 33 w 109"/>
                  <a:gd name="T71" fmla="*/ 104 h 138"/>
                  <a:gd name="T72" fmla="*/ 40 w 109"/>
                  <a:gd name="T73" fmla="*/ 126 h 138"/>
                  <a:gd name="T74" fmla="*/ 47 w 109"/>
                  <a:gd name="T75" fmla="*/ 134 h 138"/>
                  <a:gd name="T76" fmla="*/ 48 w 109"/>
                  <a:gd name="T77" fmla="*/ 134 h 138"/>
                  <a:gd name="T78" fmla="*/ 55 w 109"/>
                  <a:gd name="T79" fmla="*/ 128 h 138"/>
                  <a:gd name="T80" fmla="*/ 58 w 109"/>
                  <a:gd name="T81" fmla="*/ 130 h 138"/>
                  <a:gd name="T82" fmla="*/ 60 w 109"/>
                  <a:gd name="T83" fmla="*/ 135 h 138"/>
                  <a:gd name="T84" fmla="*/ 63 w 109"/>
                  <a:gd name="T85" fmla="*/ 138 h 138"/>
                  <a:gd name="T86" fmla="*/ 68 w 109"/>
                  <a:gd name="T87" fmla="*/ 138 h 138"/>
                  <a:gd name="T88" fmla="*/ 73 w 109"/>
                  <a:gd name="T89" fmla="*/ 138 h 138"/>
                  <a:gd name="T90" fmla="*/ 74 w 109"/>
                  <a:gd name="T91" fmla="*/ 138 h 138"/>
                  <a:gd name="T92" fmla="*/ 76 w 109"/>
                  <a:gd name="T93" fmla="*/ 138 h 138"/>
                  <a:gd name="T94" fmla="*/ 79 w 109"/>
                  <a:gd name="T95" fmla="*/ 135 h 138"/>
                  <a:gd name="T96" fmla="*/ 82 w 109"/>
                  <a:gd name="T97" fmla="*/ 132 h 138"/>
                  <a:gd name="T98" fmla="*/ 82 w 109"/>
                  <a:gd name="T99" fmla="*/ 92 h 138"/>
                  <a:gd name="T100" fmla="*/ 82 w 109"/>
                  <a:gd name="T101" fmla="*/ 88 h 138"/>
                  <a:gd name="T102" fmla="*/ 82 w 109"/>
                  <a:gd name="T103" fmla="*/ 5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9" h="138">
                    <a:moveTo>
                      <a:pt x="82" y="58"/>
                    </a:moveTo>
                    <a:cubicBezTo>
                      <a:pt x="82" y="55"/>
                      <a:pt x="86" y="54"/>
                      <a:pt x="89" y="54"/>
                    </a:cubicBezTo>
                    <a:cubicBezTo>
                      <a:pt x="90" y="54"/>
                      <a:pt x="93" y="54"/>
                      <a:pt x="94" y="53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6" y="13"/>
                      <a:pt x="96" y="13"/>
                      <a:pt x="96" y="13"/>
                    </a:cubicBezTo>
                    <a:cubicBezTo>
                      <a:pt x="99" y="12"/>
                      <a:pt x="104" y="12"/>
                      <a:pt x="106" y="11"/>
                    </a:cubicBezTo>
                    <a:cubicBezTo>
                      <a:pt x="106" y="11"/>
                      <a:pt x="107" y="11"/>
                      <a:pt x="109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8" y="10"/>
                      <a:pt x="107" y="10"/>
                      <a:pt x="107" y="10"/>
                    </a:cubicBezTo>
                    <a:cubicBezTo>
                      <a:pt x="106" y="10"/>
                      <a:pt x="106" y="10"/>
                      <a:pt x="106" y="10"/>
                    </a:cubicBezTo>
                    <a:cubicBezTo>
                      <a:pt x="105" y="10"/>
                      <a:pt x="104" y="10"/>
                      <a:pt x="103" y="10"/>
                    </a:cubicBezTo>
                    <a:cubicBezTo>
                      <a:pt x="101" y="10"/>
                      <a:pt x="99" y="10"/>
                      <a:pt x="98" y="9"/>
                    </a:cubicBezTo>
                    <a:cubicBezTo>
                      <a:pt x="98" y="9"/>
                      <a:pt x="96" y="9"/>
                      <a:pt x="91" y="9"/>
                    </a:cubicBezTo>
                    <a:cubicBezTo>
                      <a:pt x="83" y="9"/>
                      <a:pt x="74" y="10"/>
                      <a:pt x="74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69" y="6"/>
                      <a:pt x="69" y="6"/>
                      <a:pt x="69" y="6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7" y="6"/>
                      <a:pt x="24" y="5"/>
                      <a:pt x="20" y="3"/>
                    </a:cubicBezTo>
                    <a:cubicBezTo>
                      <a:pt x="17" y="1"/>
                      <a:pt x="14" y="1"/>
                      <a:pt x="11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3"/>
                      <a:pt x="6" y="2"/>
                      <a:pt x="6" y="1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2" y="11"/>
                      <a:pt x="6" y="15"/>
                    </a:cubicBezTo>
                    <a:cubicBezTo>
                      <a:pt x="10" y="21"/>
                      <a:pt x="14" y="31"/>
                      <a:pt x="17" y="39"/>
                    </a:cubicBezTo>
                    <a:cubicBezTo>
                      <a:pt x="18" y="43"/>
                      <a:pt x="21" y="48"/>
                      <a:pt x="23" y="52"/>
                    </a:cubicBezTo>
                    <a:cubicBezTo>
                      <a:pt x="25" y="56"/>
                      <a:pt x="27" y="59"/>
                      <a:pt x="28" y="63"/>
                    </a:cubicBezTo>
                    <a:cubicBezTo>
                      <a:pt x="29" y="66"/>
                      <a:pt x="29" y="70"/>
                      <a:pt x="29" y="74"/>
                    </a:cubicBezTo>
                    <a:cubicBezTo>
                      <a:pt x="28" y="77"/>
                      <a:pt x="28" y="80"/>
                      <a:pt x="29" y="81"/>
                    </a:cubicBezTo>
                    <a:cubicBezTo>
                      <a:pt x="31" y="85"/>
                      <a:pt x="32" y="91"/>
                      <a:pt x="33" y="99"/>
                    </a:cubicBezTo>
                    <a:cubicBezTo>
                      <a:pt x="33" y="101"/>
                      <a:pt x="33" y="102"/>
                      <a:pt x="33" y="104"/>
                    </a:cubicBezTo>
                    <a:cubicBezTo>
                      <a:pt x="34" y="111"/>
                      <a:pt x="35" y="121"/>
                      <a:pt x="40" y="126"/>
                    </a:cubicBezTo>
                    <a:cubicBezTo>
                      <a:pt x="42" y="128"/>
                      <a:pt x="44" y="131"/>
                      <a:pt x="47" y="134"/>
                    </a:cubicBezTo>
                    <a:cubicBezTo>
                      <a:pt x="47" y="134"/>
                      <a:pt x="48" y="134"/>
                      <a:pt x="48" y="134"/>
                    </a:cubicBezTo>
                    <a:cubicBezTo>
                      <a:pt x="49" y="132"/>
                      <a:pt x="52" y="128"/>
                      <a:pt x="55" y="128"/>
                    </a:cubicBezTo>
                    <a:cubicBezTo>
                      <a:pt x="56" y="128"/>
                      <a:pt x="57" y="129"/>
                      <a:pt x="58" y="130"/>
                    </a:cubicBezTo>
                    <a:cubicBezTo>
                      <a:pt x="59" y="132"/>
                      <a:pt x="60" y="133"/>
                      <a:pt x="60" y="135"/>
                    </a:cubicBezTo>
                    <a:cubicBezTo>
                      <a:pt x="61" y="137"/>
                      <a:pt x="61" y="138"/>
                      <a:pt x="63" y="138"/>
                    </a:cubicBezTo>
                    <a:cubicBezTo>
                      <a:pt x="64" y="138"/>
                      <a:pt x="66" y="138"/>
                      <a:pt x="68" y="138"/>
                    </a:cubicBezTo>
                    <a:cubicBezTo>
                      <a:pt x="70" y="138"/>
                      <a:pt x="72" y="138"/>
                      <a:pt x="73" y="138"/>
                    </a:cubicBezTo>
                    <a:cubicBezTo>
                      <a:pt x="74" y="138"/>
                      <a:pt x="74" y="138"/>
                      <a:pt x="74" y="138"/>
                    </a:cubicBezTo>
                    <a:cubicBezTo>
                      <a:pt x="75" y="138"/>
                      <a:pt x="76" y="138"/>
                      <a:pt x="76" y="138"/>
                    </a:cubicBezTo>
                    <a:cubicBezTo>
                      <a:pt x="76" y="137"/>
                      <a:pt x="77" y="136"/>
                      <a:pt x="79" y="135"/>
                    </a:cubicBezTo>
                    <a:cubicBezTo>
                      <a:pt x="80" y="134"/>
                      <a:pt x="82" y="133"/>
                      <a:pt x="82" y="13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88"/>
                      <a:pt x="82" y="88"/>
                      <a:pt x="82" y="88"/>
                    </a:cubicBezTo>
                    <a:lnTo>
                      <a:pt x="8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1" name="Freeform 1232">
                <a:extLst>
                  <a:ext uri="{FF2B5EF4-FFF2-40B4-BE49-F238E27FC236}">
                    <a16:creationId xmlns:a16="http://schemas.microsoft.com/office/drawing/2014/main" id="{947C9B7C-4B4B-4C77-87C0-789142EAD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3147"/>
                <a:ext cx="79" cy="72"/>
              </a:xfrm>
              <a:custGeom>
                <a:avLst/>
                <a:gdLst>
                  <a:gd name="T0" fmla="*/ 45 w 83"/>
                  <a:gd name="T1" fmla="*/ 1 h 75"/>
                  <a:gd name="T2" fmla="*/ 41 w 83"/>
                  <a:gd name="T3" fmla="*/ 4 h 75"/>
                  <a:gd name="T4" fmla="*/ 29 w 83"/>
                  <a:gd name="T5" fmla="*/ 14 h 75"/>
                  <a:gd name="T6" fmla="*/ 23 w 83"/>
                  <a:gd name="T7" fmla="*/ 21 h 75"/>
                  <a:gd name="T8" fmla="*/ 18 w 83"/>
                  <a:gd name="T9" fmla="*/ 27 h 75"/>
                  <a:gd name="T10" fmla="*/ 15 w 83"/>
                  <a:gd name="T11" fmla="*/ 27 h 75"/>
                  <a:gd name="T12" fmla="*/ 6 w 83"/>
                  <a:gd name="T13" fmla="*/ 25 h 75"/>
                  <a:gd name="T14" fmla="*/ 2 w 83"/>
                  <a:gd name="T15" fmla="*/ 25 h 75"/>
                  <a:gd name="T16" fmla="*/ 0 w 83"/>
                  <a:gd name="T17" fmla="*/ 25 h 75"/>
                  <a:gd name="T18" fmla="*/ 1 w 83"/>
                  <a:gd name="T19" fmla="*/ 26 h 75"/>
                  <a:gd name="T20" fmla="*/ 1 w 83"/>
                  <a:gd name="T21" fmla="*/ 26 h 75"/>
                  <a:gd name="T22" fmla="*/ 2 w 83"/>
                  <a:gd name="T23" fmla="*/ 27 h 75"/>
                  <a:gd name="T24" fmla="*/ 3 w 83"/>
                  <a:gd name="T25" fmla="*/ 27 h 75"/>
                  <a:gd name="T26" fmla="*/ 3 w 83"/>
                  <a:gd name="T27" fmla="*/ 28 h 75"/>
                  <a:gd name="T28" fmla="*/ 3 w 83"/>
                  <a:gd name="T29" fmla="*/ 28 h 75"/>
                  <a:gd name="T30" fmla="*/ 7 w 83"/>
                  <a:gd name="T31" fmla="*/ 34 h 75"/>
                  <a:gd name="T32" fmla="*/ 10 w 83"/>
                  <a:gd name="T33" fmla="*/ 42 h 75"/>
                  <a:gd name="T34" fmla="*/ 23 w 83"/>
                  <a:gd name="T35" fmla="*/ 51 h 75"/>
                  <a:gd name="T36" fmla="*/ 24 w 83"/>
                  <a:gd name="T37" fmla="*/ 53 h 75"/>
                  <a:gd name="T38" fmla="*/ 27 w 83"/>
                  <a:gd name="T39" fmla="*/ 60 h 75"/>
                  <a:gd name="T40" fmla="*/ 29 w 83"/>
                  <a:gd name="T41" fmla="*/ 64 h 75"/>
                  <a:gd name="T42" fmla="*/ 32 w 83"/>
                  <a:gd name="T43" fmla="*/ 65 h 75"/>
                  <a:gd name="T44" fmla="*/ 33 w 83"/>
                  <a:gd name="T45" fmla="*/ 66 h 75"/>
                  <a:gd name="T46" fmla="*/ 34 w 83"/>
                  <a:gd name="T47" fmla="*/ 66 h 75"/>
                  <a:gd name="T48" fmla="*/ 36 w 83"/>
                  <a:gd name="T49" fmla="*/ 66 h 75"/>
                  <a:gd name="T50" fmla="*/ 37 w 83"/>
                  <a:gd name="T51" fmla="*/ 66 h 75"/>
                  <a:gd name="T52" fmla="*/ 38 w 83"/>
                  <a:gd name="T53" fmla="*/ 66 h 75"/>
                  <a:gd name="T54" fmla="*/ 38 w 83"/>
                  <a:gd name="T55" fmla="*/ 66 h 75"/>
                  <a:gd name="T56" fmla="*/ 39 w 83"/>
                  <a:gd name="T57" fmla="*/ 67 h 75"/>
                  <a:gd name="T58" fmla="*/ 40 w 83"/>
                  <a:gd name="T59" fmla="*/ 67 h 75"/>
                  <a:gd name="T60" fmla="*/ 40 w 83"/>
                  <a:gd name="T61" fmla="*/ 67 h 75"/>
                  <a:gd name="T62" fmla="*/ 41 w 83"/>
                  <a:gd name="T63" fmla="*/ 68 h 75"/>
                  <a:gd name="T64" fmla="*/ 41 w 83"/>
                  <a:gd name="T65" fmla="*/ 68 h 75"/>
                  <a:gd name="T66" fmla="*/ 41 w 83"/>
                  <a:gd name="T67" fmla="*/ 68 h 75"/>
                  <a:gd name="T68" fmla="*/ 42 w 83"/>
                  <a:gd name="T69" fmla="*/ 67 h 75"/>
                  <a:gd name="T70" fmla="*/ 43 w 83"/>
                  <a:gd name="T71" fmla="*/ 71 h 75"/>
                  <a:gd name="T72" fmla="*/ 43 w 83"/>
                  <a:gd name="T73" fmla="*/ 71 h 75"/>
                  <a:gd name="T74" fmla="*/ 43 w 83"/>
                  <a:gd name="T75" fmla="*/ 71 h 75"/>
                  <a:gd name="T76" fmla="*/ 46 w 83"/>
                  <a:gd name="T77" fmla="*/ 71 h 75"/>
                  <a:gd name="T78" fmla="*/ 50 w 83"/>
                  <a:gd name="T79" fmla="*/ 72 h 75"/>
                  <a:gd name="T80" fmla="*/ 50 w 83"/>
                  <a:gd name="T81" fmla="*/ 72 h 75"/>
                  <a:gd name="T82" fmla="*/ 52 w 83"/>
                  <a:gd name="T83" fmla="*/ 72 h 75"/>
                  <a:gd name="T84" fmla="*/ 52 w 83"/>
                  <a:gd name="T85" fmla="*/ 72 h 75"/>
                  <a:gd name="T86" fmla="*/ 53 w 83"/>
                  <a:gd name="T87" fmla="*/ 73 h 75"/>
                  <a:gd name="T88" fmla="*/ 59 w 83"/>
                  <a:gd name="T89" fmla="*/ 74 h 75"/>
                  <a:gd name="T90" fmla="*/ 64 w 83"/>
                  <a:gd name="T91" fmla="*/ 75 h 75"/>
                  <a:gd name="T92" fmla="*/ 67 w 83"/>
                  <a:gd name="T93" fmla="*/ 72 h 75"/>
                  <a:gd name="T94" fmla="*/ 74 w 83"/>
                  <a:gd name="T95" fmla="*/ 64 h 75"/>
                  <a:gd name="T96" fmla="*/ 76 w 83"/>
                  <a:gd name="T97" fmla="*/ 59 h 75"/>
                  <a:gd name="T98" fmla="*/ 78 w 83"/>
                  <a:gd name="T99" fmla="*/ 53 h 75"/>
                  <a:gd name="T100" fmla="*/ 83 w 83"/>
                  <a:gd name="T101" fmla="*/ 47 h 75"/>
                  <a:gd name="T102" fmla="*/ 82 w 83"/>
                  <a:gd name="T103" fmla="*/ 43 h 75"/>
                  <a:gd name="T104" fmla="*/ 80 w 83"/>
                  <a:gd name="T105" fmla="*/ 39 h 75"/>
                  <a:gd name="T106" fmla="*/ 80 w 83"/>
                  <a:gd name="T107" fmla="*/ 32 h 75"/>
                  <a:gd name="T108" fmla="*/ 82 w 83"/>
                  <a:gd name="T109" fmla="*/ 28 h 75"/>
                  <a:gd name="T110" fmla="*/ 82 w 83"/>
                  <a:gd name="T111" fmla="*/ 19 h 75"/>
                  <a:gd name="T112" fmla="*/ 82 w 83"/>
                  <a:gd name="T113" fmla="*/ 11 h 75"/>
                  <a:gd name="T114" fmla="*/ 80 w 83"/>
                  <a:gd name="T115" fmla="*/ 11 h 75"/>
                  <a:gd name="T116" fmla="*/ 70 w 83"/>
                  <a:gd name="T117" fmla="*/ 7 h 75"/>
                  <a:gd name="T118" fmla="*/ 56 w 83"/>
                  <a:gd name="T119" fmla="*/ 4 h 75"/>
                  <a:gd name="T120" fmla="*/ 55 w 83"/>
                  <a:gd name="T121" fmla="*/ 4 h 75"/>
                  <a:gd name="T122" fmla="*/ 53 w 83"/>
                  <a:gd name="T123" fmla="*/ 0 h 75"/>
                  <a:gd name="T124" fmla="*/ 45 w 83"/>
                  <a:gd name="T125" fmla="*/ 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3" h="75">
                    <a:moveTo>
                      <a:pt x="45" y="1"/>
                    </a:moveTo>
                    <a:cubicBezTo>
                      <a:pt x="41" y="2"/>
                      <a:pt x="41" y="3"/>
                      <a:pt x="41" y="4"/>
                    </a:cubicBezTo>
                    <a:cubicBezTo>
                      <a:pt x="41" y="8"/>
                      <a:pt x="33" y="13"/>
                      <a:pt x="29" y="14"/>
                    </a:cubicBezTo>
                    <a:cubicBezTo>
                      <a:pt x="27" y="15"/>
                      <a:pt x="24" y="18"/>
                      <a:pt x="23" y="21"/>
                    </a:cubicBezTo>
                    <a:cubicBezTo>
                      <a:pt x="20" y="24"/>
                      <a:pt x="19" y="26"/>
                      <a:pt x="18" y="27"/>
                    </a:cubicBezTo>
                    <a:cubicBezTo>
                      <a:pt x="17" y="27"/>
                      <a:pt x="16" y="27"/>
                      <a:pt x="15" y="27"/>
                    </a:cubicBezTo>
                    <a:cubicBezTo>
                      <a:pt x="12" y="27"/>
                      <a:pt x="9" y="26"/>
                      <a:pt x="6" y="25"/>
                    </a:cubicBezTo>
                    <a:cubicBezTo>
                      <a:pt x="4" y="25"/>
                      <a:pt x="3" y="25"/>
                      <a:pt x="2" y="25"/>
                    </a:cubicBezTo>
                    <a:cubicBezTo>
                      <a:pt x="2" y="25"/>
                      <a:pt x="1" y="25"/>
                      <a:pt x="0" y="25"/>
                    </a:cubicBezTo>
                    <a:cubicBezTo>
                      <a:pt x="0" y="25"/>
                      <a:pt x="1" y="26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3" y="27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5" y="28"/>
                      <a:pt x="6" y="30"/>
                      <a:pt x="7" y="34"/>
                    </a:cubicBezTo>
                    <a:cubicBezTo>
                      <a:pt x="7" y="36"/>
                      <a:pt x="9" y="41"/>
                      <a:pt x="10" y="42"/>
                    </a:cubicBezTo>
                    <a:cubicBezTo>
                      <a:pt x="13" y="43"/>
                      <a:pt x="23" y="47"/>
                      <a:pt x="23" y="51"/>
                    </a:cubicBezTo>
                    <a:cubicBezTo>
                      <a:pt x="23" y="52"/>
                      <a:pt x="23" y="53"/>
                      <a:pt x="24" y="53"/>
                    </a:cubicBezTo>
                    <a:cubicBezTo>
                      <a:pt x="25" y="55"/>
                      <a:pt x="27" y="57"/>
                      <a:pt x="27" y="60"/>
                    </a:cubicBezTo>
                    <a:cubicBezTo>
                      <a:pt x="27" y="61"/>
                      <a:pt x="28" y="62"/>
                      <a:pt x="29" y="64"/>
                    </a:cubicBezTo>
                    <a:cubicBezTo>
                      <a:pt x="30" y="65"/>
                      <a:pt x="31" y="65"/>
                      <a:pt x="32" y="65"/>
                    </a:cubicBezTo>
                    <a:cubicBezTo>
                      <a:pt x="32" y="66"/>
                      <a:pt x="33" y="66"/>
                      <a:pt x="33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5" y="66"/>
                      <a:pt x="35" y="66"/>
                      <a:pt x="36" y="66"/>
                    </a:cubicBezTo>
                    <a:cubicBezTo>
                      <a:pt x="36" y="66"/>
                      <a:pt x="36" y="66"/>
                      <a:pt x="37" y="66"/>
                    </a:cubicBezTo>
                    <a:cubicBezTo>
                      <a:pt x="37" y="66"/>
                      <a:pt x="37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9" y="66"/>
                      <a:pt x="39" y="67"/>
                      <a:pt x="39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4" y="71"/>
                      <a:pt x="45" y="71"/>
                      <a:pt x="46" y="71"/>
                    </a:cubicBezTo>
                    <a:cubicBezTo>
                      <a:pt x="47" y="71"/>
                      <a:pt x="49" y="71"/>
                      <a:pt x="50" y="72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1" y="72"/>
                      <a:pt x="51" y="72"/>
                      <a:pt x="52" y="72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4" y="74"/>
                      <a:pt x="57" y="74"/>
                      <a:pt x="59" y="74"/>
                    </a:cubicBezTo>
                    <a:cubicBezTo>
                      <a:pt x="61" y="74"/>
                      <a:pt x="63" y="74"/>
                      <a:pt x="64" y="75"/>
                    </a:cubicBezTo>
                    <a:cubicBezTo>
                      <a:pt x="65" y="74"/>
                      <a:pt x="66" y="73"/>
                      <a:pt x="67" y="72"/>
                    </a:cubicBezTo>
                    <a:cubicBezTo>
                      <a:pt x="70" y="69"/>
                      <a:pt x="73" y="66"/>
                      <a:pt x="74" y="64"/>
                    </a:cubicBezTo>
                    <a:cubicBezTo>
                      <a:pt x="75" y="63"/>
                      <a:pt x="76" y="61"/>
                      <a:pt x="76" y="59"/>
                    </a:cubicBezTo>
                    <a:cubicBezTo>
                      <a:pt x="76" y="56"/>
                      <a:pt x="76" y="54"/>
                      <a:pt x="78" y="53"/>
                    </a:cubicBezTo>
                    <a:cubicBezTo>
                      <a:pt x="79" y="52"/>
                      <a:pt x="82" y="49"/>
                      <a:pt x="83" y="47"/>
                    </a:cubicBezTo>
                    <a:cubicBezTo>
                      <a:pt x="82" y="46"/>
                      <a:pt x="82" y="45"/>
                      <a:pt x="82" y="43"/>
                    </a:cubicBezTo>
                    <a:cubicBezTo>
                      <a:pt x="81" y="42"/>
                      <a:pt x="81" y="40"/>
                      <a:pt x="80" y="39"/>
                    </a:cubicBezTo>
                    <a:cubicBezTo>
                      <a:pt x="77" y="36"/>
                      <a:pt x="79" y="33"/>
                      <a:pt x="80" y="32"/>
                    </a:cubicBezTo>
                    <a:cubicBezTo>
                      <a:pt x="82" y="31"/>
                      <a:pt x="83" y="29"/>
                      <a:pt x="82" y="28"/>
                    </a:cubicBezTo>
                    <a:cubicBezTo>
                      <a:pt x="82" y="25"/>
                      <a:pt x="82" y="22"/>
                      <a:pt x="82" y="19"/>
                    </a:cubicBezTo>
                    <a:cubicBezTo>
                      <a:pt x="83" y="16"/>
                      <a:pt x="83" y="13"/>
                      <a:pt x="82" y="11"/>
                    </a:cubicBezTo>
                    <a:cubicBezTo>
                      <a:pt x="82" y="11"/>
                      <a:pt x="81" y="11"/>
                      <a:pt x="80" y="11"/>
                    </a:cubicBezTo>
                    <a:cubicBezTo>
                      <a:pt x="77" y="10"/>
                      <a:pt x="73" y="9"/>
                      <a:pt x="70" y="7"/>
                    </a:cubicBezTo>
                    <a:cubicBezTo>
                      <a:pt x="66" y="5"/>
                      <a:pt x="59" y="4"/>
                      <a:pt x="56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3" y="0"/>
                      <a:pt x="53" y="0"/>
                      <a:pt x="53" y="0"/>
                    </a:cubicBezTo>
                    <a:lnTo>
                      <a:pt x="45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2" name="Freeform 1233">
                <a:extLst>
                  <a:ext uri="{FF2B5EF4-FFF2-40B4-BE49-F238E27FC236}">
                    <a16:creationId xmlns:a16="http://schemas.microsoft.com/office/drawing/2014/main" id="{CD823AB4-90B7-4B80-B6AA-A195C156A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9" y="3172"/>
                <a:ext cx="93" cy="98"/>
              </a:xfrm>
              <a:custGeom>
                <a:avLst/>
                <a:gdLst>
                  <a:gd name="T0" fmla="*/ 96 w 97"/>
                  <a:gd name="T1" fmla="*/ 45 h 103"/>
                  <a:gd name="T2" fmla="*/ 96 w 97"/>
                  <a:gd name="T3" fmla="*/ 45 h 103"/>
                  <a:gd name="T4" fmla="*/ 95 w 97"/>
                  <a:gd name="T5" fmla="*/ 44 h 103"/>
                  <a:gd name="T6" fmla="*/ 95 w 97"/>
                  <a:gd name="T7" fmla="*/ 44 h 103"/>
                  <a:gd name="T8" fmla="*/ 93 w 97"/>
                  <a:gd name="T9" fmla="*/ 44 h 103"/>
                  <a:gd name="T10" fmla="*/ 91 w 97"/>
                  <a:gd name="T11" fmla="*/ 44 h 103"/>
                  <a:gd name="T12" fmla="*/ 91 w 97"/>
                  <a:gd name="T13" fmla="*/ 44 h 103"/>
                  <a:gd name="T14" fmla="*/ 84 w 97"/>
                  <a:gd name="T15" fmla="*/ 40 h 103"/>
                  <a:gd name="T16" fmla="*/ 82 w 97"/>
                  <a:gd name="T17" fmla="*/ 38 h 103"/>
                  <a:gd name="T18" fmla="*/ 82 w 97"/>
                  <a:gd name="T19" fmla="*/ 36 h 103"/>
                  <a:gd name="T20" fmla="*/ 81 w 97"/>
                  <a:gd name="T21" fmla="*/ 34 h 103"/>
                  <a:gd name="T22" fmla="*/ 77 w 97"/>
                  <a:gd name="T23" fmla="*/ 25 h 103"/>
                  <a:gd name="T24" fmla="*/ 61 w 97"/>
                  <a:gd name="T25" fmla="*/ 9 h 103"/>
                  <a:gd name="T26" fmla="*/ 59 w 97"/>
                  <a:gd name="T27" fmla="*/ 5 h 103"/>
                  <a:gd name="T28" fmla="*/ 57 w 97"/>
                  <a:gd name="T29" fmla="*/ 3 h 103"/>
                  <a:gd name="T30" fmla="*/ 55 w 97"/>
                  <a:gd name="T31" fmla="*/ 2 h 103"/>
                  <a:gd name="T32" fmla="*/ 54 w 97"/>
                  <a:gd name="T33" fmla="*/ 0 h 103"/>
                  <a:gd name="T34" fmla="*/ 54 w 97"/>
                  <a:gd name="T35" fmla="*/ 0 h 103"/>
                  <a:gd name="T36" fmla="*/ 51 w 97"/>
                  <a:gd name="T37" fmla="*/ 0 h 103"/>
                  <a:gd name="T38" fmla="*/ 49 w 97"/>
                  <a:gd name="T39" fmla="*/ 1 h 103"/>
                  <a:gd name="T40" fmla="*/ 47 w 97"/>
                  <a:gd name="T41" fmla="*/ 1 h 103"/>
                  <a:gd name="T42" fmla="*/ 38 w 97"/>
                  <a:gd name="T43" fmla="*/ 6 h 103"/>
                  <a:gd name="T44" fmla="*/ 32 w 97"/>
                  <a:gd name="T45" fmla="*/ 1 h 103"/>
                  <a:gd name="T46" fmla="*/ 21 w 97"/>
                  <a:gd name="T47" fmla="*/ 5 h 103"/>
                  <a:gd name="T48" fmla="*/ 12 w 97"/>
                  <a:gd name="T49" fmla="*/ 43 h 103"/>
                  <a:gd name="T50" fmla="*/ 0 w 97"/>
                  <a:gd name="T51" fmla="*/ 48 h 103"/>
                  <a:gd name="T52" fmla="*/ 1 w 97"/>
                  <a:gd name="T53" fmla="*/ 80 h 103"/>
                  <a:gd name="T54" fmla="*/ 3 w 97"/>
                  <a:gd name="T55" fmla="*/ 81 h 103"/>
                  <a:gd name="T56" fmla="*/ 4 w 97"/>
                  <a:gd name="T57" fmla="*/ 82 h 103"/>
                  <a:gd name="T58" fmla="*/ 6 w 97"/>
                  <a:gd name="T59" fmla="*/ 84 h 103"/>
                  <a:gd name="T60" fmla="*/ 9 w 97"/>
                  <a:gd name="T61" fmla="*/ 98 h 103"/>
                  <a:gd name="T62" fmla="*/ 7 w 97"/>
                  <a:gd name="T63" fmla="*/ 101 h 103"/>
                  <a:gd name="T64" fmla="*/ 7 w 97"/>
                  <a:gd name="T65" fmla="*/ 103 h 103"/>
                  <a:gd name="T66" fmla="*/ 11 w 97"/>
                  <a:gd name="T67" fmla="*/ 103 h 103"/>
                  <a:gd name="T68" fmla="*/ 20 w 97"/>
                  <a:gd name="T69" fmla="*/ 99 h 103"/>
                  <a:gd name="T70" fmla="*/ 37 w 97"/>
                  <a:gd name="T71" fmla="*/ 85 h 103"/>
                  <a:gd name="T72" fmla="*/ 45 w 97"/>
                  <a:gd name="T73" fmla="*/ 88 h 103"/>
                  <a:gd name="T74" fmla="*/ 58 w 97"/>
                  <a:gd name="T75" fmla="*/ 85 h 103"/>
                  <a:gd name="T76" fmla="*/ 65 w 97"/>
                  <a:gd name="T77" fmla="*/ 75 h 103"/>
                  <a:gd name="T78" fmla="*/ 79 w 97"/>
                  <a:gd name="T79" fmla="*/ 61 h 103"/>
                  <a:gd name="T80" fmla="*/ 92 w 97"/>
                  <a:gd name="T81" fmla="*/ 51 h 103"/>
                  <a:gd name="T82" fmla="*/ 94 w 97"/>
                  <a:gd name="T83" fmla="*/ 50 h 103"/>
                  <a:gd name="T84" fmla="*/ 95 w 97"/>
                  <a:gd name="T85" fmla="*/ 49 h 103"/>
                  <a:gd name="T86" fmla="*/ 96 w 97"/>
                  <a:gd name="T87" fmla="*/ 47 h 103"/>
                  <a:gd name="T88" fmla="*/ 97 w 97"/>
                  <a:gd name="T89" fmla="*/ 4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7" h="103">
                    <a:moveTo>
                      <a:pt x="97" y="46"/>
                    </a:moveTo>
                    <a:cubicBezTo>
                      <a:pt x="97" y="46"/>
                      <a:pt x="97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4"/>
                      <a:pt x="96" y="44"/>
                      <a:pt x="95" y="44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4" y="44"/>
                      <a:pt x="94" y="44"/>
                      <a:pt x="94" y="44"/>
                    </a:cubicBezTo>
                    <a:cubicBezTo>
                      <a:pt x="94" y="44"/>
                      <a:pt x="93" y="44"/>
                      <a:pt x="93" y="44"/>
                    </a:cubicBezTo>
                    <a:cubicBezTo>
                      <a:pt x="93" y="44"/>
                      <a:pt x="92" y="44"/>
                      <a:pt x="92" y="44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89" y="44"/>
                      <a:pt x="86" y="42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8"/>
                      <a:pt x="82" y="38"/>
                    </a:cubicBezTo>
                    <a:cubicBezTo>
                      <a:pt x="82" y="38"/>
                      <a:pt x="82" y="37"/>
                      <a:pt x="82" y="37"/>
                    </a:cubicBezTo>
                    <a:cubicBezTo>
                      <a:pt x="82" y="37"/>
                      <a:pt x="82" y="36"/>
                      <a:pt x="82" y="36"/>
                    </a:cubicBezTo>
                    <a:cubicBezTo>
                      <a:pt x="81" y="36"/>
                      <a:pt x="81" y="36"/>
                      <a:pt x="81" y="35"/>
                    </a:cubicBezTo>
                    <a:cubicBezTo>
                      <a:pt x="81" y="35"/>
                      <a:pt x="81" y="34"/>
                      <a:pt x="81" y="34"/>
                    </a:cubicBezTo>
                    <a:cubicBezTo>
                      <a:pt x="81" y="33"/>
                      <a:pt x="80" y="31"/>
                      <a:pt x="79" y="30"/>
                    </a:cubicBezTo>
                    <a:cubicBezTo>
                      <a:pt x="78" y="28"/>
                      <a:pt x="77" y="27"/>
                      <a:pt x="77" y="25"/>
                    </a:cubicBezTo>
                    <a:cubicBezTo>
                      <a:pt x="76" y="24"/>
                      <a:pt x="72" y="21"/>
                      <a:pt x="66" y="19"/>
                    </a:cubicBezTo>
                    <a:cubicBezTo>
                      <a:pt x="63" y="18"/>
                      <a:pt x="62" y="13"/>
                      <a:pt x="61" y="9"/>
                    </a:cubicBezTo>
                    <a:cubicBezTo>
                      <a:pt x="61" y="8"/>
                      <a:pt x="60" y="6"/>
                      <a:pt x="60" y="6"/>
                    </a:cubicBezTo>
                    <a:cubicBezTo>
                      <a:pt x="60" y="6"/>
                      <a:pt x="59" y="5"/>
                      <a:pt x="59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4"/>
                      <a:pt x="57" y="4"/>
                      <a:pt x="57" y="3"/>
                    </a:cubicBezTo>
                    <a:cubicBezTo>
                      <a:pt x="57" y="3"/>
                      <a:pt x="57" y="3"/>
                      <a:pt x="56" y="3"/>
                    </a:cubicBezTo>
                    <a:cubicBezTo>
                      <a:pt x="56" y="3"/>
                      <a:pt x="56" y="2"/>
                      <a:pt x="55" y="2"/>
                    </a:cubicBezTo>
                    <a:cubicBezTo>
                      <a:pt x="55" y="2"/>
                      <a:pt x="55" y="1"/>
                      <a:pt x="55" y="1"/>
                    </a:cubicBezTo>
                    <a:cubicBezTo>
                      <a:pt x="55" y="1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3" y="0"/>
                      <a:pt x="53" y="0"/>
                      <a:pt x="52" y="0"/>
                    </a:cubicBezTo>
                    <a:cubicBezTo>
                      <a:pt x="52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0" y="1"/>
                    </a:cubicBezTo>
                    <a:cubicBezTo>
                      <a:pt x="50" y="1"/>
                      <a:pt x="50" y="1"/>
                      <a:pt x="49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8" y="1"/>
                      <a:pt x="48" y="1"/>
                      <a:pt x="47" y="1"/>
                    </a:cubicBezTo>
                    <a:cubicBezTo>
                      <a:pt x="45" y="1"/>
                      <a:pt x="42" y="3"/>
                      <a:pt x="41" y="5"/>
                    </a:cubicBezTo>
                    <a:cubicBezTo>
                      <a:pt x="40" y="6"/>
                      <a:pt x="39" y="6"/>
                      <a:pt x="38" y="6"/>
                    </a:cubicBezTo>
                    <a:cubicBezTo>
                      <a:pt x="37" y="6"/>
                      <a:pt x="35" y="5"/>
                      <a:pt x="34" y="3"/>
                    </a:cubicBezTo>
                    <a:cubicBezTo>
                      <a:pt x="33" y="2"/>
                      <a:pt x="32" y="2"/>
                      <a:pt x="32" y="1"/>
                    </a:cubicBezTo>
                    <a:cubicBezTo>
                      <a:pt x="30" y="1"/>
                      <a:pt x="27" y="3"/>
                      <a:pt x="24" y="4"/>
                    </a:cubicBezTo>
                    <a:cubicBezTo>
                      <a:pt x="23" y="4"/>
                      <a:pt x="22" y="5"/>
                      <a:pt x="21" y="5"/>
                    </a:cubicBezTo>
                    <a:cubicBezTo>
                      <a:pt x="19" y="6"/>
                      <a:pt x="14" y="6"/>
                      <a:pt x="12" y="6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8"/>
                      <a:pt x="7" y="48"/>
                      <a:pt x="3" y="48"/>
                    </a:cubicBezTo>
                    <a:cubicBezTo>
                      <a:pt x="2" y="48"/>
                      <a:pt x="1" y="48"/>
                      <a:pt x="0" y="4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" y="79"/>
                      <a:pt x="1" y="80"/>
                      <a:pt x="1" y="80"/>
                    </a:cubicBezTo>
                    <a:cubicBezTo>
                      <a:pt x="1" y="80"/>
                      <a:pt x="2" y="80"/>
                      <a:pt x="2" y="80"/>
                    </a:cubicBezTo>
                    <a:cubicBezTo>
                      <a:pt x="2" y="80"/>
                      <a:pt x="3" y="81"/>
                      <a:pt x="3" y="81"/>
                    </a:cubicBezTo>
                    <a:cubicBezTo>
                      <a:pt x="3" y="81"/>
                      <a:pt x="3" y="81"/>
                      <a:pt x="4" y="81"/>
                    </a:cubicBezTo>
                    <a:cubicBezTo>
                      <a:pt x="4" y="81"/>
                      <a:pt x="4" y="82"/>
                      <a:pt x="4" y="82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5" y="83"/>
                      <a:pt x="5" y="83"/>
                      <a:pt x="6" y="84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9" y="91"/>
                      <a:pt x="10" y="95"/>
                      <a:pt x="9" y="98"/>
                    </a:cubicBezTo>
                    <a:cubicBezTo>
                      <a:pt x="9" y="99"/>
                      <a:pt x="8" y="100"/>
                      <a:pt x="7" y="100"/>
                    </a:cubicBezTo>
                    <a:cubicBezTo>
                      <a:pt x="7" y="100"/>
                      <a:pt x="7" y="101"/>
                      <a:pt x="7" y="101"/>
                    </a:cubicBezTo>
                    <a:cubicBezTo>
                      <a:pt x="7" y="102"/>
                      <a:pt x="7" y="102"/>
                      <a:pt x="7" y="103"/>
                    </a:cubicBezTo>
                    <a:cubicBezTo>
                      <a:pt x="7" y="103"/>
                      <a:pt x="7" y="103"/>
                      <a:pt x="7" y="103"/>
                    </a:cubicBezTo>
                    <a:cubicBezTo>
                      <a:pt x="7" y="103"/>
                      <a:pt x="7" y="103"/>
                      <a:pt x="7" y="103"/>
                    </a:cubicBezTo>
                    <a:cubicBezTo>
                      <a:pt x="8" y="103"/>
                      <a:pt x="9" y="103"/>
                      <a:pt x="11" y="103"/>
                    </a:cubicBezTo>
                    <a:cubicBezTo>
                      <a:pt x="13" y="103"/>
                      <a:pt x="16" y="103"/>
                      <a:pt x="17" y="103"/>
                    </a:cubicBezTo>
                    <a:cubicBezTo>
                      <a:pt x="18" y="102"/>
                      <a:pt x="19" y="101"/>
                      <a:pt x="20" y="99"/>
                    </a:cubicBezTo>
                    <a:cubicBezTo>
                      <a:pt x="22" y="97"/>
                      <a:pt x="27" y="93"/>
                      <a:pt x="27" y="92"/>
                    </a:cubicBezTo>
                    <a:cubicBezTo>
                      <a:pt x="28" y="84"/>
                      <a:pt x="32" y="81"/>
                      <a:pt x="37" y="85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2" y="87"/>
                      <a:pt x="43" y="88"/>
                      <a:pt x="45" y="88"/>
                    </a:cubicBezTo>
                    <a:cubicBezTo>
                      <a:pt x="46" y="89"/>
                      <a:pt x="47" y="89"/>
                      <a:pt x="50" y="89"/>
                    </a:cubicBezTo>
                    <a:cubicBezTo>
                      <a:pt x="57" y="89"/>
                      <a:pt x="58" y="88"/>
                      <a:pt x="58" y="85"/>
                    </a:cubicBezTo>
                    <a:cubicBezTo>
                      <a:pt x="59" y="84"/>
                      <a:pt x="59" y="83"/>
                      <a:pt x="59" y="82"/>
                    </a:cubicBezTo>
                    <a:cubicBezTo>
                      <a:pt x="59" y="79"/>
                      <a:pt x="60" y="75"/>
                      <a:pt x="65" y="75"/>
                    </a:cubicBezTo>
                    <a:cubicBezTo>
                      <a:pt x="68" y="75"/>
                      <a:pt x="72" y="72"/>
                      <a:pt x="72" y="70"/>
                    </a:cubicBezTo>
                    <a:cubicBezTo>
                      <a:pt x="72" y="66"/>
                      <a:pt x="75" y="61"/>
                      <a:pt x="79" y="61"/>
                    </a:cubicBezTo>
                    <a:cubicBezTo>
                      <a:pt x="81" y="61"/>
                      <a:pt x="86" y="58"/>
                      <a:pt x="86" y="56"/>
                    </a:cubicBezTo>
                    <a:cubicBezTo>
                      <a:pt x="87" y="52"/>
                      <a:pt x="90" y="52"/>
                      <a:pt x="92" y="51"/>
                    </a:cubicBezTo>
                    <a:cubicBezTo>
                      <a:pt x="92" y="51"/>
                      <a:pt x="93" y="51"/>
                      <a:pt x="94" y="51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4" y="49"/>
                      <a:pt x="95" y="49"/>
                      <a:pt x="95" y="49"/>
                    </a:cubicBezTo>
                    <a:cubicBezTo>
                      <a:pt x="95" y="49"/>
                      <a:pt x="95" y="48"/>
                      <a:pt x="95" y="48"/>
                    </a:cubicBezTo>
                    <a:cubicBezTo>
                      <a:pt x="96" y="48"/>
                      <a:pt x="96" y="48"/>
                      <a:pt x="96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7" y="46"/>
                      <a:pt x="97" y="46"/>
                      <a:pt x="9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3" name="Freeform 1234">
                <a:extLst>
                  <a:ext uri="{FF2B5EF4-FFF2-40B4-BE49-F238E27FC236}">
                    <a16:creationId xmlns:a16="http://schemas.microsoft.com/office/drawing/2014/main" id="{E468BC97-68BE-42FF-8793-F92578FA3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3172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4" name="Freeform 1235">
                <a:extLst>
                  <a:ext uri="{FF2B5EF4-FFF2-40B4-BE49-F238E27FC236}">
                    <a16:creationId xmlns:a16="http://schemas.microsoft.com/office/drawing/2014/main" id="{E3398EFE-E7CB-4E01-9AC4-6E818C4387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31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5" name="Freeform 1236">
                <a:extLst>
                  <a:ext uri="{FF2B5EF4-FFF2-40B4-BE49-F238E27FC236}">
                    <a16:creationId xmlns:a16="http://schemas.microsoft.com/office/drawing/2014/main" id="{712519D4-FA6F-437E-99A5-03999D3E8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7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6" name="Freeform 1237">
                <a:extLst>
                  <a:ext uri="{FF2B5EF4-FFF2-40B4-BE49-F238E27FC236}">
                    <a16:creationId xmlns:a16="http://schemas.microsoft.com/office/drawing/2014/main" id="{99026C3A-2A0C-41DA-874E-3AD3BC707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9" y="321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7" name="Freeform 1238">
                <a:extLst>
                  <a:ext uri="{FF2B5EF4-FFF2-40B4-BE49-F238E27FC236}">
                    <a16:creationId xmlns:a16="http://schemas.microsoft.com/office/drawing/2014/main" id="{B8A5373A-BABA-4ECD-918A-3EF41DF21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2" y="3174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8" name="Freeform 1239">
                <a:extLst>
                  <a:ext uri="{FF2B5EF4-FFF2-40B4-BE49-F238E27FC236}">
                    <a16:creationId xmlns:a16="http://schemas.microsoft.com/office/drawing/2014/main" id="{F8E7481D-EDA7-483C-B580-0D0806B76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321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9" name="Freeform 1240">
                <a:extLst>
                  <a:ext uri="{FF2B5EF4-FFF2-40B4-BE49-F238E27FC236}">
                    <a16:creationId xmlns:a16="http://schemas.microsoft.com/office/drawing/2014/main" id="{7147B68E-301A-4360-B078-15ABEAF07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" y="32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0" name="Freeform 1241">
                <a:extLst>
                  <a:ext uri="{FF2B5EF4-FFF2-40B4-BE49-F238E27FC236}">
                    <a16:creationId xmlns:a16="http://schemas.microsoft.com/office/drawing/2014/main" id="{8DF99365-27D0-4AC4-83E3-25BC24E94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" y="3175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1" name="Freeform 1242">
                <a:extLst>
                  <a:ext uri="{FF2B5EF4-FFF2-40B4-BE49-F238E27FC236}">
                    <a16:creationId xmlns:a16="http://schemas.microsoft.com/office/drawing/2014/main" id="{389A0236-B045-4F4F-BBA5-C26DB441C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2" y="32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2" name="Freeform 1243">
                <a:extLst>
                  <a:ext uri="{FF2B5EF4-FFF2-40B4-BE49-F238E27FC236}">
                    <a16:creationId xmlns:a16="http://schemas.microsoft.com/office/drawing/2014/main" id="{2363DE8C-24E5-4564-A5A7-144123493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6" y="3177"/>
                <a:ext cx="0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3" name="Freeform 1244">
                <a:extLst>
                  <a:ext uri="{FF2B5EF4-FFF2-40B4-BE49-F238E27FC236}">
                    <a16:creationId xmlns:a16="http://schemas.microsoft.com/office/drawing/2014/main" id="{BCF50C4B-C0EA-4A49-A712-9CB1C3B0F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320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4" name="Freeform 1245">
                <a:extLst>
                  <a:ext uri="{FF2B5EF4-FFF2-40B4-BE49-F238E27FC236}">
                    <a16:creationId xmlns:a16="http://schemas.microsoft.com/office/drawing/2014/main" id="{8037ACAB-A706-43B0-AC01-10BE6BF1D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" y="3172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5" name="Freeform 1246">
                <a:extLst>
                  <a:ext uri="{FF2B5EF4-FFF2-40B4-BE49-F238E27FC236}">
                    <a16:creationId xmlns:a16="http://schemas.microsoft.com/office/drawing/2014/main" id="{C20B3210-6D84-444E-B979-3801649A3C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6" name="Freeform 1247">
                <a:extLst>
                  <a:ext uri="{FF2B5EF4-FFF2-40B4-BE49-F238E27FC236}">
                    <a16:creationId xmlns:a16="http://schemas.microsoft.com/office/drawing/2014/main" id="{9F32F1B3-FDFD-4B0D-90C1-392100EC00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7" y="3205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7" name="Freeform 1248">
                <a:extLst>
                  <a:ext uri="{FF2B5EF4-FFF2-40B4-BE49-F238E27FC236}">
                    <a16:creationId xmlns:a16="http://schemas.microsoft.com/office/drawing/2014/main" id="{E03F7BBC-9BC9-46C5-9EC8-26276FB50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" y="321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8" name="Freeform 1249">
                <a:extLst>
                  <a:ext uri="{FF2B5EF4-FFF2-40B4-BE49-F238E27FC236}">
                    <a16:creationId xmlns:a16="http://schemas.microsoft.com/office/drawing/2014/main" id="{08EFE096-B491-4AC7-B07E-CFEE6FE92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320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9" name="Freeform 1250">
                <a:extLst>
                  <a:ext uri="{FF2B5EF4-FFF2-40B4-BE49-F238E27FC236}">
                    <a16:creationId xmlns:a16="http://schemas.microsoft.com/office/drawing/2014/main" id="{FD6FA33E-D5A4-41BB-8EF5-30AF034B3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3" y="3261"/>
                <a:ext cx="10" cy="14"/>
              </a:xfrm>
              <a:custGeom>
                <a:avLst/>
                <a:gdLst>
                  <a:gd name="T0" fmla="*/ 10 w 11"/>
                  <a:gd name="T1" fmla="*/ 3 h 15"/>
                  <a:gd name="T2" fmla="*/ 9 w 11"/>
                  <a:gd name="T3" fmla="*/ 2 h 15"/>
                  <a:gd name="T4" fmla="*/ 6 w 11"/>
                  <a:gd name="T5" fmla="*/ 0 h 15"/>
                  <a:gd name="T6" fmla="*/ 0 w 11"/>
                  <a:gd name="T7" fmla="*/ 7 h 15"/>
                  <a:gd name="T8" fmla="*/ 5 w 11"/>
                  <a:gd name="T9" fmla="*/ 15 h 15"/>
                  <a:gd name="T10" fmla="*/ 7 w 11"/>
                  <a:gd name="T11" fmla="*/ 15 h 15"/>
                  <a:gd name="T12" fmla="*/ 9 w 11"/>
                  <a:gd name="T13" fmla="*/ 14 h 15"/>
                  <a:gd name="T14" fmla="*/ 10 w 11"/>
                  <a:gd name="T15" fmla="*/ 13 h 15"/>
                  <a:gd name="T16" fmla="*/ 10 w 11"/>
                  <a:gd name="T17" fmla="*/ 12 h 15"/>
                  <a:gd name="T18" fmla="*/ 11 w 11"/>
                  <a:gd name="T19" fmla="*/ 11 h 15"/>
                  <a:gd name="T20" fmla="*/ 11 w 11"/>
                  <a:gd name="T21" fmla="*/ 11 h 15"/>
                  <a:gd name="T22" fmla="*/ 10 w 11"/>
                  <a:gd name="T2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15">
                    <a:moveTo>
                      <a:pt x="10" y="3"/>
                    </a:moveTo>
                    <a:cubicBezTo>
                      <a:pt x="10" y="3"/>
                      <a:pt x="9" y="2"/>
                      <a:pt x="9" y="2"/>
                    </a:cubicBezTo>
                    <a:cubicBezTo>
                      <a:pt x="8" y="1"/>
                      <a:pt x="6" y="0"/>
                      <a:pt x="6" y="0"/>
                    </a:cubicBezTo>
                    <a:cubicBezTo>
                      <a:pt x="4" y="1"/>
                      <a:pt x="0" y="5"/>
                      <a:pt x="0" y="7"/>
                    </a:cubicBezTo>
                    <a:cubicBezTo>
                      <a:pt x="0" y="8"/>
                      <a:pt x="3" y="15"/>
                      <a:pt x="5" y="15"/>
                    </a:cubicBezTo>
                    <a:cubicBezTo>
                      <a:pt x="6" y="15"/>
                      <a:pt x="6" y="15"/>
                      <a:pt x="7" y="15"/>
                    </a:cubicBezTo>
                    <a:cubicBezTo>
                      <a:pt x="9" y="15"/>
                      <a:pt x="9" y="15"/>
                      <a:pt x="9" y="14"/>
                    </a:cubicBezTo>
                    <a:cubicBezTo>
                      <a:pt x="9" y="14"/>
                      <a:pt x="9" y="13"/>
                      <a:pt x="10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10" y="12"/>
                      <a:pt x="10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8"/>
                      <a:pt x="10" y="5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0" name="Freeform 1251">
                <a:extLst>
                  <a:ext uri="{FF2B5EF4-FFF2-40B4-BE49-F238E27FC236}">
                    <a16:creationId xmlns:a16="http://schemas.microsoft.com/office/drawing/2014/main" id="{F152236D-3C15-4575-AFA0-9482D8B0E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5" y="3293"/>
                <a:ext cx="19" cy="21"/>
              </a:xfrm>
              <a:custGeom>
                <a:avLst/>
                <a:gdLst>
                  <a:gd name="T0" fmla="*/ 17 w 20"/>
                  <a:gd name="T1" fmla="*/ 4 h 22"/>
                  <a:gd name="T2" fmla="*/ 14 w 20"/>
                  <a:gd name="T3" fmla="*/ 1 h 22"/>
                  <a:gd name="T4" fmla="*/ 13 w 20"/>
                  <a:gd name="T5" fmla="*/ 0 h 22"/>
                  <a:gd name="T6" fmla="*/ 6 w 20"/>
                  <a:gd name="T7" fmla="*/ 4 h 22"/>
                  <a:gd name="T8" fmla="*/ 6 w 20"/>
                  <a:gd name="T9" fmla="*/ 5 h 22"/>
                  <a:gd name="T10" fmla="*/ 0 w 20"/>
                  <a:gd name="T11" fmla="*/ 14 h 22"/>
                  <a:gd name="T12" fmla="*/ 5 w 20"/>
                  <a:gd name="T13" fmla="*/ 21 h 22"/>
                  <a:gd name="T14" fmla="*/ 7 w 20"/>
                  <a:gd name="T15" fmla="*/ 22 h 22"/>
                  <a:gd name="T16" fmla="*/ 9 w 20"/>
                  <a:gd name="T17" fmla="*/ 17 h 22"/>
                  <a:gd name="T18" fmla="*/ 14 w 20"/>
                  <a:gd name="T19" fmla="*/ 15 h 22"/>
                  <a:gd name="T20" fmla="*/ 15 w 20"/>
                  <a:gd name="T21" fmla="*/ 15 h 22"/>
                  <a:gd name="T22" fmla="*/ 16 w 20"/>
                  <a:gd name="T23" fmla="*/ 15 h 22"/>
                  <a:gd name="T24" fmla="*/ 19 w 20"/>
                  <a:gd name="T25" fmla="*/ 11 h 22"/>
                  <a:gd name="T26" fmla="*/ 20 w 20"/>
                  <a:gd name="T27" fmla="*/ 8 h 22"/>
                  <a:gd name="T28" fmla="*/ 17 w 20"/>
                  <a:gd name="T2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2">
                    <a:moveTo>
                      <a:pt x="17" y="4"/>
                    </a:moveTo>
                    <a:cubicBezTo>
                      <a:pt x="16" y="3"/>
                      <a:pt x="15" y="2"/>
                      <a:pt x="14" y="1"/>
                    </a:cubicBezTo>
                    <a:cubicBezTo>
                      <a:pt x="14" y="1"/>
                      <a:pt x="14" y="1"/>
                      <a:pt x="13" y="0"/>
                    </a:cubicBezTo>
                    <a:cubicBezTo>
                      <a:pt x="11" y="1"/>
                      <a:pt x="7" y="3"/>
                      <a:pt x="6" y="4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4" y="7"/>
                      <a:pt x="1" y="12"/>
                      <a:pt x="0" y="14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0"/>
                      <a:pt x="8" y="19"/>
                      <a:pt x="9" y="17"/>
                    </a:cubicBezTo>
                    <a:cubicBezTo>
                      <a:pt x="10" y="16"/>
                      <a:pt x="11" y="15"/>
                      <a:pt x="14" y="15"/>
                    </a:cubicBezTo>
                    <a:cubicBezTo>
                      <a:pt x="14" y="15"/>
                      <a:pt x="15" y="15"/>
                      <a:pt x="1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3"/>
                      <a:pt x="18" y="12"/>
                      <a:pt x="19" y="11"/>
                    </a:cubicBezTo>
                    <a:cubicBezTo>
                      <a:pt x="20" y="10"/>
                      <a:pt x="20" y="9"/>
                      <a:pt x="20" y="8"/>
                    </a:cubicBezTo>
                    <a:cubicBezTo>
                      <a:pt x="20" y="7"/>
                      <a:pt x="18" y="5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1" name="Freeform 1252">
                <a:extLst>
                  <a:ext uri="{FF2B5EF4-FFF2-40B4-BE49-F238E27FC236}">
                    <a16:creationId xmlns:a16="http://schemas.microsoft.com/office/drawing/2014/main" id="{029F1F25-1897-4C46-A7B4-7B3ECD97A9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44" y="3219"/>
                <a:ext cx="167" cy="147"/>
              </a:xfrm>
              <a:custGeom>
                <a:avLst/>
                <a:gdLst>
                  <a:gd name="T0" fmla="*/ 167 w 175"/>
                  <a:gd name="T1" fmla="*/ 62 h 154"/>
                  <a:gd name="T2" fmla="*/ 163 w 175"/>
                  <a:gd name="T3" fmla="*/ 63 h 154"/>
                  <a:gd name="T4" fmla="*/ 152 w 175"/>
                  <a:gd name="T5" fmla="*/ 51 h 154"/>
                  <a:gd name="T6" fmla="*/ 163 w 175"/>
                  <a:gd name="T7" fmla="*/ 41 h 154"/>
                  <a:gd name="T8" fmla="*/ 166 w 175"/>
                  <a:gd name="T9" fmla="*/ 40 h 154"/>
                  <a:gd name="T10" fmla="*/ 166 w 175"/>
                  <a:gd name="T11" fmla="*/ 37 h 154"/>
                  <a:gd name="T12" fmla="*/ 167 w 175"/>
                  <a:gd name="T13" fmla="*/ 33 h 154"/>
                  <a:gd name="T14" fmla="*/ 167 w 175"/>
                  <a:gd name="T15" fmla="*/ 30 h 154"/>
                  <a:gd name="T16" fmla="*/ 166 w 175"/>
                  <a:gd name="T17" fmla="*/ 26 h 154"/>
                  <a:gd name="T18" fmla="*/ 159 w 175"/>
                  <a:gd name="T19" fmla="*/ 8 h 154"/>
                  <a:gd name="T20" fmla="*/ 158 w 175"/>
                  <a:gd name="T21" fmla="*/ 3 h 154"/>
                  <a:gd name="T22" fmla="*/ 141 w 175"/>
                  <a:gd name="T23" fmla="*/ 0 h 154"/>
                  <a:gd name="T24" fmla="*/ 136 w 175"/>
                  <a:gd name="T25" fmla="*/ 0 h 154"/>
                  <a:gd name="T26" fmla="*/ 135 w 175"/>
                  <a:gd name="T27" fmla="*/ 2 h 154"/>
                  <a:gd name="T28" fmla="*/ 134 w 175"/>
                  <a:gd name="T29" fmla="*/ 4 h 154"/>
                  <a:gd name="T30" fmla="*/ 116 w 175"/>
                  <a:gd name="T31" fmla="*/ 16 h 154"/>
                  <a:gd name="T32" fmla="*/ 100 w 175"/>
                  <a:gd name="T33" fmla="*/ 33 h 154"/>
                  <a:gd name="T34" fmla="*/ 74 w 175"/>
                  <a:gd name="T35" fmla="*/ 40 h 154"/>
                  <a:gd name="T36" fmla="*/ 68 w 175"/>
                  <a:gd name="T37" fmla="*/ 43 h 154"/>
                  <a:gd name="T38" fmla="*/ 51 w 175"/>
                  <a:gd name="T39" fmla="*/ 58 h 154"/>
                  <a:gd name="T40" fmla="*/ 40 w 175"/>
                  <a:gd name="T41" fmla="*/ 52 h 154"/>
                  <a:gd name="T42" fmla="*/ 39 w 175"/>
                  <a:gd name="T43" fmla="*/ 36 h 154"/>
                  <a:gd name="T44" fmla="*/ 39 w 175"/>
                  <a:gd name="T45" fmla="*/ 36 h 154"/>
                  <a:gd name="T46" fmla="*/ 38 w 175"/>
                  <a:gd name="T47" fmla="*/ 35 h 154"/>
                  <a:gd name="T48" fmla="*/ 37 w 175"/>
                  <a:gd name="T49" fmla="*/ 35 h 154"/>
                  <a:gd name="T50" fmla="*/ 30 w 175"/>
                  <a:gd name="T51" fmla="*/ 81 h 154"/>
                  <a:gd name="T52" fmla="*/ 14 w 175"/>
                  <a:gd name="T53" fmla="*/ 83 h 154"/>
                  <a:gd name="T54" fmla="*/ 4 w 175"/>
                  <a:gd name="T55" fmla="*/ 75 h 154"/>
                  <a:gd name="T56" fmla="*/ 3 w 175"/>
                  <a:gd name="T57" fmla="*/ 78 h 154"/>
                  <a:gd name="T58" fmla="*/ 2 w 175"/>
                  <a:gd name="T59" fmla="*/ 79 h 154"/>
                  <a:gd name="T60" fmla="*/ 0 w 175"/>
                  <a:gd name="T61" fmla="*/ 79 h 154"/>
                  <a:gd name="T62" fmla="*/ 18 w 175"/>
                  <a:gd name="T63" fmla="*/ 117 h 154"/>
                  <a:gd name="T64" fmla="*/ 16 w 175"/>
                  <a:gd name="T65" fmla="*/ 130 h 154"/>
                  <a:gd name="T66" fmla="*/ 20 w 175"/>
                  <a:gd name="T67" fmla="*/ 144 h 154"/>
                  <a:gd name="T68" fmla="*/ 24 w 175"/>
                  <a:gd name="T69" fmla="*/ 148 h 154"/>
                  <a:gd name="T70" fmla="*/ 36 w 175"/>
                  <a:gd name="T71" fmla="*/ 153 h 154"/>
                  <a:gd name="T72" fmla="*/ 61 w 175"/>
                  <a:gd name="T73" fmla="*/ 144 h 154"/>
                  <a:gd name="T74" fmla="*/ 94 w 175"/>
                  <a:gd name="T75" fmla="*/ 143 h 154"/>
                  <a:gd name="T76" fmla="*/ 106 w 175"/>
                  <a:gd name="T77" fmla="*/ 138 h 154"/>
                  <a:gd name="T78" fmla="*/ 170 w 175"/>
                  <a:gd name="T79" fmla="*/ 74 h 154"/>
                  <a:gd name="T80" fmla="*/ 175 w 175"/>
                  <a:gd name="T81" fmla="*/ 58 h 154"/>
                  <a:gd name="T82" fmla="*/ 173 w 175"/>
                  <a:gd name="T83" fmla="*/ 58 h 154"/>
                  <a:gd name="T84" fmla="*/ 171 w 175"/>
                  <a:gd name="T85" fmla="*/ 58 h 154"/>
                  <a:gd name="T86" fmla="*/ 169 w 175"/>
                  <a:gd name="T87" fmla="*/ 59 h 154"/>
                  <a:gd name="T88" fmla="*/ 168 w 175"/>
                  <a:gd name="T89" fmla="*/ 61 h 154"/>
                  <a:gd name="T90" fmla="*/ 136 w 175"/>
                  <a:gd name="T91" fmla="*/ 95 h 154"/>
                  <a:gd name="T92" fmla="*/ 135 w 175"/>
                  <a:gd name="T93" fmla="*/ 97 h 154"/>
                  <a:gd name="T94" fmla="*/ 131 w 175"/>
                  <a:gd name="T95" fmla="*/ 97 h 154"/>
                  <a:gd name="T96" fmla="*/ 126 w 175"/>
                  <a:gd name="T97" fmla="*/ 103 h 154"/>
                  <a:gd name="T98" fmla="*/ 111 w 175"/>
                  <a:gd name="T99" fmla="*/ 92 h 154"/>
                  <a:gd name="T100" fmla="*/ 129 w 175"/>
                  <a:gd name="T101" fmla="*/ 74 h 154"/>
                  <a:gd name="T102" fmla="*/ 140 w 175"/>
                  <a:gd name="T103" fmla="*/ 8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5" h="154">
                    <a:moveTo>
                      <a:pt x="168" y="61"/>
                    </a:moveTo>
                    <a:cubicBezTo>
                      <a:pt x="168" y="61"/>
                      <a:pt x="168" y="61"/>
                      <a:pt x="167" y="62"/>
                    </a:cubicBezTo>
                    <a:cubicBezTo>
                      <a:pt x="167" y="62"/>
                      <a:pt x="167" y="62"/>
                      <a:pt x="167" y="62"/>
                    </a:cubicBezTo>
                    <a:cubicBezTo>
                      <a:pt x="167" y="62"/>
                      <a:pt x="166" y="62"/>
                      <a:pt x="166" y="62"/>
                    </a:cubicBezTo>
                    <a:cubicBezTo>
                      <a:pt x="166" y="63"/>
                      <a:pt x="165" y="63"/>
                      <a:pt x="164" y="63"/>
                    </a:cubicBezTo>
                    <a:cubicBezTo>
                      <a:pt x="164" y="63"/>
                      <a:pt x="164" y="63"/>
                      <a:pt x="163" y="63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2" y="63"/>
                      <a:pt x="161" y="63"/>
                      <a:pt x="161" y="63"/>
                    </a:cubicBezTo>
                    <a:cubicBezTo>
                      <a:pt x="156" y="63"/>
                      <a:pt x="152" y="52"/>
                      <a:pt x="152" y="51"/>
                    </a:cubicBezTo>
                    <a:cubicBezTo>
                      <a:pt x="152" y="48"/>
                      <a:pt x="158" y="40"/>
                      <a:pt x="162" y="40"/>
                    </a:cubicBezTo>
                    <a:cubicBezTo>
                      <a:pt x="162" y="40"/>
                      <a:pt x="163" y="41"/>
                      <a:pt x="163" y="41"/>
                    </a:cubicBezTo>
                    <a:cubicBezTo>
                      <a:pt x="163" y="41"/>
                      <a:pt x="163" y="41"/>
                      <a:pt x="163" y="41"/>
                    </a:cubicBezTo>
                    <a:cubicBezTo>
                      <a:pt x="164" y="41"/>
                      <a:pt x="165" y="42"/>
                      <a:pt x="166" y="42"/>
                    </a:cubicBezTo>
                    <a:cubicBezTo>
                      <a:pt x="166" y="42"/>
                      <a:pt x="166" y="42"/>
                      <a:pt x="166" y="42"/>
                    </a:cubicBezTo>
                    <a:cubicBezTo>
                      <a:pt x="166" y="41"/>
                      <a:pt x="166" y="41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39"/>
                      <a:pt x="166" y="38"/>
                      <a:pt x="166" y="38"/>
                    </a:cubicBezTo>
                    <a:cubicBezTo>
                      <a:pt x="166" y="38"/>
                      <a:pt x="166" y="38"/>
                      <a:pt x="166" y="37"/>
                    </a:cubicBezTo>
                    <a:cubicBezTo>
                      <a:pt x="167" y="37"/>
                      <a:pt x="167" y="36"/>
                      <a:pt x="167" y="35"/>
                    </a:cubicBezTo>
                    <a:cubicBezTo>
                      <a:pt x="167" y="35"/>
                      <a:pt x="167" y="35"/>
                      <a:pt x="167" y="35"/>
                    </a:cubicBezTo>
                    <a:cubicBezTo>
                      <a:pt x="167" y="34"/>
                      <a:pt x="167" y="33"/>
                      <a:pt x="167" y="33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7" y="31"/>
                      <a:pt x="167" y="31"/>
                      <a:pt x="167" y="30"/>
                    </a:cubicBezTo>
                    <a:cubicBezTo>
                      <a:pt x="167" y="30"/>
                      <a:pt x="167" y="30"/>
                      <a:pt x="167" y="30"/>
                    </a:cubicBezTo>
                    <a:cubicBezTo>
                      <a:pt x="167" y="29"/>
                      <a:pt x="167" y="28"/>
                      <a:pt x="166" y="28"/>
                    </a:cubicBezTo>
                    <a:cubicBezTo>
                      <a:pt x="166" y="28"/>
                      <a:pt x="166" y="27"/>
                      <a:pt x="166" y="27"/>
                    </a:cubicBezTo>
                    <a:cubicBezTo>
                      <a:pt x="166" y="27"/>
                      <a:pt x="166" y="26"/>
                      <a:pt x="166" y="26"/>
                    </a:cubicBezTo>
                    <a:cubicBezTo>
                      <a:pt x="166" y="26"/>
                      <a:pt x="166" y="26"/>
                      <a:pt x="166" y="26"/>
                    </a:cubicBezTo>
                    <a:cubicBezTo>
                      <a:pt x="166" y="25"/>
                      <a:pt x="166" y="25"/>
                      <a:pt x="166" y="25"/>
                    </a:cubicBezTo>
                    <a:cubicBezTo>
                      <a:pt x="164" y="24"/>
                      <a:pt x="162" y="18"/>
                      <a:pt x="159" y="8"/>
                    </a:cubicBezTo>
                    <a:cubicBezTo>
                      <a:pt x="159" y="6"/>
                      <a:pt x="159" y="4"/>
                      <a:pt x="158" y="3"/>
                    </a:cubicBezTo>
                    <a:cubicBezTo>
                      <a:pt x="158" y="3"/>
                      <a:pt x="158" y="3"/>
                      <a:pt x="158" y="3"/>
                    </a:cubicBezTo>
                    <a:cubicBezTo>
                      <a:pt x="158" y="3"/>
                      <a:pt x="158" y="3"/>
                      <a:pt x="158" y="3"/>
                    </a:cubicBezTo>
                    <a:cubicBezTo>
                      <a:pt x="157" y="3"/>
                      <a:pt x="155" y="3"/>
                      <a:pt x="154" y="3"/>
                    </a:cubicBezTo>
                    <a:cubicBezTo>
                      <a:pt x="149" y="3"/>
                      <a:pt x="146" y="2"/>
                      <a:pt x="145" y="0"/>
                    </a:cubicBezTo>
                    <a:cubicBezTo>
                      <a:pt x="145" y="0"/>
                      <a:pt x="142" y="0"/>
                      <a:pt x="141" y="0"/>
                    </a:cubicBezTo>
                    <a:cubicBezTo>
                      <a:pt x="139" y="0"/>
                      <a:pt x="138" y="0"/>
                      <a:pt x="137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7" y="0"/>
                      <a:pt x="136" y="0"/>
                      <a:pt x="136" y="0"/>
                    </a:cubicBezTo>
                    <a:cubicBezTo>
                      <a:pt x="136" y="1"/>
                      <a:pt x="136" y="1"/>
                      <a:pt x="136" y="1"/>
                    </a:cubicBezTo>
                    <a:cubicBezTo>
                      <a:pt x="136" y="1"/>
                      <a:pt x="136" y="2"/>
                      <a:pt x="135" y="2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35" y="3"/>
                      <a:pt x="135" y="3"/>
                      <a:pt x="134" y="3"/>
                    </a:cubicBezTo>
                    <a:cubicBezTo>
                      <a:pt x="134" y="3"/>
                      <a:pt x="134" y="3"/>
                      <a:pt x="134" y="3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2" y="6"/>
                      <a:pt x="131" y="6"/>
                      <a:pt x="129" y="6"/>
                    </a:cubicBezTo>
                    <a:cubicBezTo>
                      <a:pt x="127" y="7"/>
                      <a:pt x="127" y="7"/>
                      <a:pt x="127" y="7"/>
                    </a:cubicBezTo>
                    <a:cubicBezTo>
                      <a:pt x="126" y="12"/>
                      <a:pt x="120" y="16"/>
                      <a:pt x="116" y="16"/>
                    </a:cubicBezTo>
                    <a:cubicBezTo>
                      <a:pt x="115" y="16"/>
                      <a:pt x="113" y="19"/>
                      <a:pt x="113" y="21"/>
                    </a:cubicBezTo>
                    <a:cubicBezTo>
                      <a:pt x="113" y="26"/>
                      <a:pt x="107" y="30"/>
                      <a:pt x="102" y="30"/>
                    </a:cubicBezTo>
                    <a:cubicBezTo>
                      <a:pt x="100" y="30"/>
                      <a:pt x="100" y="30"/>
                      <a:pt x="100" y="33"/>
                    </a:cubicBezTo>
                    <a:cubicBezTo>
                      <a:pt x="100" y="34"/>
                      <a:pt x="100" y="36"/>
                      <a:pt x="99" y="37"/>
                    </a:cubicBezTo>
                    <a:cubicBezTo>
                      <a:pt x="98" y="43"/>
                      <a:pt x="94" y="44"/>
                      <a:pt x="87" y="44"/>
                    </a:cubicBezTo>
                    <a:cubicBezTo>
                      <a:pt x="80" y="44"/>
                      <a:pt x="78" y="43"/>
                      <a:pt x="74" y="40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1" y="38"/>
                      <a:pt x="71" y="38"/>
                      <a:pt x="70" y="38"/>
                    </a:cubicBezTo>
                    <a:cubicBezTo>
                      <a:pt x="69" y="38"/>
                      <a:pt x="68" y="41"/>
                      <a:pt x="68" y="43"/>
                    </a:cubicBezTo>
                    <a:cubicBezTo>
                      <a:pt x="67" y="46"/>
                      <a:pt x="64" y="49"/>
                      <a:pt x="60" y="53"/>
                    </a:cubicBezTo>
                    <a:cubicBezTo>
                      <a:pt x="59" y="54"/>
                      <a:pt x="58" y="55"/>
                      <a:pt x="57" y="56"/>
                    </a:cubicBezTo>
                    <a:cubicBezTo>
                      <a:pt x="56" y="58"/>
                      <a:pt x="54" y="58"/>
                      <a:pt x="51" y="58"/>
                    </a:cubicBezTo>
                    <a:cubicBezTo>
                      <a:pt x="50" y="58"/>
                      <a:pt x="48" y="58"/>
                      <a:pt x="47" y="58"/>
                    </a:cubicBezTo>
                    <a:cubicBezTo>
                      <a:pt x="44" y="57"/>
                      <a:pt x="42" y="58"/>
                      <a:pt x="41" y="56"/>
                    </a:cubicBezTo>
                    <a:cubicBezTo>
                      <a:pt x="40" y="55"/>
                      <a:pt x="40" y="53"/>
                      <a:pt x="40" y="52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0" y="48"/>
                      <a:pt x="42" y="48"/>
                      <a:pt x="42" y="47"/>
                    </a:cubicBezTo>
                    <a:cubicBezTo>
                      <a:pt x="43" y="46"/>
                      <a:pt x="42" y="43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8" y="36"/>
                      <a:pt x="38" y="35"/>
                      <a:pt x="38" y="35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7" y="76"/>
                      <a:pt x="34" y="78"/>
                      <a:pt x="32" y="80"/>
                    </a:cubicBezTo>
                    <a:cubicBezTo>
                      <a:pt x="31" y="80"/>
                      <a:pt x="30" y="81"/>
                      <a:pt x="30" y="81"/>
                    </a:cubicBezTo>
                    <a:cubicBezTo>
                      <a:pt x="29" y="83"/>
                      <a:pt x="26" y="83"/>
                      <a:pt x="24" y="83"/>
                    </a:cubicBezTo>
                    <a:cubicBezTo>
                      <a:pt x="23" y="83"/>
                      <a:pt x="21" y="83"/>
                      <a:pt x="19" y="83"/>
                    </a:cubicBezTo>
                    <a:cubicBezTo>
                      <a:pt x="17" y="83"/>
                      <a:pt x="15" y="83"/>
                      <a:pt x="14" y="83"/>
                    </a:cubicBezTo>
                    <a:cubicBezTo>
                      <a:pt x="9" y="83"/>
                      <a:pt x="8" y="79"/>
                      <a:pt x="7" y="77"/>
                    </a:cubicBezTo>
                    <a:cubicBezTo>
                      <a:pt x="7" y="76"/>
                      <a:pt x="7" y="75"/>
                      <a:pt x="6" y="74"/>
                    </a:cubicBezTo>
                    <a:cubicBezTo>
                      <a:pt x="6" y="73"/>
                      <a:pt x="4" y="74"/>
                      <a:pt x="4" y="75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7"/>
                      <a:pt x="3" y="77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2" y="78"/>
                      <a:pt x="2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" y="79"/>
                      <a:pt x="1" y="79"/>
                      <a:pt x="1" y="79"/>
                    </a:cubicBezTo>
                    <a:cubicBezTo>
                      <a:pt x="1" y="79"/>
                      <a:pt x="0" y="79"/>
                      <a:pt x="0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3" y="84"/>
                      <a:pt x="6" y="90"/>
                      <a:pt x="7" y="95"/>
                    </a:cubicBezTo>
                    <a:cubicBezTo>
                      <a:pt x="8" y="99"/>
                      <a:pt x="11" y="104"/>
                      <a:pt x="14" y="108"/>
                    </a:cubicBezTo>
                    <a:cubicBezTo>
                      <a:pt x="15" y="112"/>
                      <a:pt x="17" y="114"/>
                      <a:pt x="18" y="117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20" y="122"/>
                      <a:pt x="21" y="126"/>
                      <a:pt x="19" y="128"/>
                    </a:cubicBezTo>
                    <a:cubicBezTo>
                      <a:pt x="19" y="129"/>
                      <a:pt x="18" y="130"/>
                      <a:pt x="16" y="130"/>
                    </a:cubicBezTo>
                    <a:cubicBezTo>
                      <a:pt x="16" y="130"/>
                      <a:pt x="15" y="130"/>
                      <a:pt x="15" y="130"/>
                    </a:cubicBezTo>
                    <a:cubicBezTo>
                      <a:pt x="15" y="130"/>
                      <a:pt x="15" y="131"/>
                      <a:pt x="18" y="136"/>
                    </a:cubicBezTo>
                    <a:cubicBezTo>
                      <a:pt x="20" y="139"/>
                      <a:pt x="20" y="142"/>
                      <a:pt x="20" y="144"/>
                    </a:cubicBezTo>
                    <a:cubicBezTo>
                      <a:pt x="20" y="144"/>
                      <a:pt x="20" y="145"/>
                      <a:pt x="20" y="145"/>
                    </a:cubicBezTo>
                    <a:cubicBezTo>
                      <a:pt x="23" y="145"/>
                      <a:pt x="23" y="146"/>
                      <a:pt x="24" y="147"/>
                    </a:cubicBezTo>
                    <a:cubicBezTo>
                      <a:pt x="24" y="147"/>
                      <a:pt x="24" y="147"/>
                      <a:pt x="24" y="148"/>
                    </a:cubicBezTo>
                    <a:cubicBezTo>
                      <a:pt x="28" y="148"/>
                      <a:pt x="30" y="151"/>
                      <a:pt x="32" y="153"/>
                    </a:cubicBezTo>
                    <a:cubicBezTo>
                      <a:pt x="32" y="154"/>
                      <a:pt x="33" y="154"/>
                      <a:pt x="34" y="154"/>
                    </a:cubicBezTo>
                    <a:cubicBezTo>
                      <a:pt x="34" y="154"/>
                      <a:pt x="35" y="154"/>
                      <a:pt x="36" y="153"/>
                    </a:cubicBezTo>
                    <a:cubicBezTo>
                      <a:pt x="38" y="150"/>
                      <a:pt x="43" y="148"/>
                      <a:pt x="51" y="148"/>
                    </a:cubicBezTo>
                    <a:cubicBezTo>
                      <a:pt x="54" y="148"/>
                      <a:pt x="54" y="148"/>
                      <a:pt x="56" y="147"/>
                    </a:cubicBezTo>
                    <a:cubicBezTo>
                      <a:pt x="57" y="146"/>
                      <a:pt x="58" y="145"/>
                      <a:pt x="61" y="144"/>
                    </a:cubicBezTo>
                    <a:cubicBezTo>
                      <a:pt x="67" y="143"/>
                      <a:pt x="74" y="142"/>
                      <a:pt x="79" y="144"/>
                    </a:cubicBezTo>
                    <a:cubicBezTo>
                      <a:pt x="83" y="145"/>
                      <a:pt x="86" y="145"/>
                      <a:pt x="88" y="143"/>
                    </a:cubicBezTo>
                    <a:cubicBezTo>
                      <a:pt x="90" y="142"/>
                      <a:pt x="92" y="142"/>
                      <a:pt x="94" y="143"/>
                    </a:cubicBezTo>
                    <a:cubicBezTo>
                      <a:pt x="94" y="143"/>
                      <a:pt x="94" y="143"/>
                      <a:pt x="95" y="143"/>
                    </a:cubicBezTo>
                    <a:cubicBezTo>
                      <a:pt x="95" y="138"/>
                      <a:pt x="101" y="138"/>
                      <a:pt x="103" y="138"/>
                    </a:cubicBezTo>
                    <a:cubicBezTo>
                      <a:pt x="106" y="138"/>
                      <a:pt x="106" y="138"/>
                      <a:pt x="106" y="138"/>
                    </a:cubicBezTo>
                    <a:cubicBezTo>
                      <a:pt x="109" y="138"/>
                      <a:pt x="119" y="132"/>
                      <a:pt x="128" y="124"/>
                    </a:cubicBezTo>
                    <a:cubicBezTo>
                      <a:pt x="136" y="116"/>
                      <a:pt x="150" y="99"/>
                      <a:pt x="154" y="92"/>
                    </a:cubicBezTo>
                    <a:cubicBezTo>
                      <a:pt x="159" y="84"/>
                      <a:pt x="166" y="78"/>
                      <a:pt x="170" y="74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2" y="72"/>
                      <a:pt x="174" y="67"/>
                      <a:pt x="175" y="58"/>
                    </a:cubicBezTo>
                    <a:cubicBezTo>
                      <a:pt x="175" y="58"/>
                      <a:pt x="175" y="58"/>
                      <a:pt x="175" y="58"/>
                    </a:cubicBezTo>
                    <a:cubicBezTo>
                      <a:pt x="175" y="58"/>
                      <a:pt x="175" y="58"/>
                      <a:pt x="174" y="58"/>
                    </a:cubicBezTo>
                    <a:cubicBezTo>
                      <a:pt x="174" y="58"/>
                      <a:pt x="174" y="58"/>
                      <a:pt x="174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2" y="58"/>
                      <a:pt x="172" y="58"/>
                    </a:cubicBezTo>
                    <a:cubicBezTo>
                      <a:pt x="172" y="58"/>
                      <a:pt x="172" y="58"/>
                      <a:pt x="172" y="58"/>
                    </a:cubicBezTo>
                    <a:cubicBezTo>
                      <a:pt x="171" y="58"/>
                      <a:pt x="171" y="58"/>
                      <a:pt x="171" y="58"/>
                    </a:cubicBezTo>
                    <a:cubicBezTo>
                      <a:pt x="171" y="58"/>
                      <a:pt x="171" y="58"/>
                      <a:pt x="171" y="58"/>
                    </a:cubicBezTo>
                    <a:cubicBezTo>
                      <a:pt x="171" y="58"/>
                      <a:pt x="170" y="58"/>
                      <a:pt x="170" y="59"/>
                    </a:cubicBezTo>
                    <a:cubicBezTo>
                      <a:pt x="170" y="59"/>
                      <a:pt x="169" y="59"/>
                      <a:pt x="169" y="59"/>
                    </a:cubicBezTo>
                    <a:cubicBezTo>
                      <a:pt x="169" y="59"/>
                      <a:pt x="169" y="59"/>
                      <a:pt x="169" y="59"/>
                    </a:cubicBezTo>
                    <a:cubicBezTo>
                      <a:pt x="169" y="59"/>
                      <a:pt x="169" y="60"/>
                      <a:pt x="169" y="60"/>
                    </a:cubicBezTo>
                    <a:cubicBezTo>
                      <a:pt x="169" y="60"/>
                      <a:pt x="169" y="61"/>
                      <a:pt x="168" y="61"/>
                    </a:cubicBezTo>
                    <a:close/>
                    <a:moveTo>
                      <a:pt x="138" y="91"/>
                    </a:moveTo>
                    <a:cubicBezTo>
                      <a:pt x="137" y="92"/>
                      <a:pt x="136" y="93"/>
                      <a:pt x="136" y="94"/>
                    </a:cubicBezTo>
                    <a:cubicBezTo>
                      <a:pt x="136" y="94"/>
                      <a:pt x="136" y="95"/>
                      <a:pt x="136" y="95"/>
                    </a:cubicBezTo>
                    <a:cubicBezTo>
                      <a:pt x="136" y="95"/>
                      <a:pt x="136" y="95"/>
                      <a:pt x="136" y="95"/>
                    </a:cubicBezTo>
                    <a:cubicBezTo>
                      <a:pt x="136" y="96"/>
                      <a:pt x="135" y="96"/>
                      <a:pt x="135" y="96"/>
                    </a:cubicBezTo>
                    <a:cubicBezTo>
                      <a:pt x="135" y="96"/>
                      <a:pt x="135" y="97"/>
                      <a:pt x="135" y="97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3" y="97"/>
                      <a:pt x="132" y="97"/>
                      <a:pt x="131" y="97"/>
                    </a:cubicBezTo>
                    <a:cubicBezTo>
                      <a:pt x="130" y="97"/>
                      <a:pt x="129" y="97"/>
                      <a:pt x="129" y="97"/>
                    </a:cubicBezTo>
                    <a:cubicBezTo>
                      <a:pt x="128" y="99"/>
                      <a:pt x="127" y="102"/>
                      <a:pt x="126" y="102"/>
                    </a:cubicBezTo>
                    <a:cubicBezTo>
                      <a:pt x="126" y="103"/>
                      <a:pt x="126" y="103"/>
                      <a:pt x="126" y="103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1" y="91"/>
                      <a:pt x="111" y="91"/>
                      <a:pt x="111" y="91"/>
                    </a:cubicBezTo>
                    <a:cubicBezTo>
                      <a:pt x="113" y="89"/>
                      <a:pt x="117" y="83"/>
                      <a:pt x="118" y="81"/>
                    </a:cubicBezTo>
                    <a:cubicBezTo>
                      <a:pt x="119" y="78"/>
                      <a:pt x="126" y="74"/>
                      <a:pt x="129" y="74"/>
                    </a:cubicBezTo>
                    <a:cubicBezTo>
                      <a:pt x="132" y="74"/>
                      <a:pt x="133" y="76"/>
                      <a:pt x="133" y="76"/>
                    </a:cubicBezTo>
                    <a:cubicBezTo>
                      <a:pt x="133" y="77"/>
                      <a:pt x="135" y="78"/>
                      <a:pt x="136" y="79"/>
                    </a:cubicBezTo>
                    <a:cubicBezTo>
                      <a:pt x="138" y="82"/>
                      <a:pt x="140" y="83"/>
                      <a:pt x="140" y="86"/>
                    </a:cubicBezTo>
                    <a:cubicBezTo>
                      <a:pt x="140" y="88"/>
                      <a:pt x="139" y="90"/>
                      <a:pt x="138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2" name="Freeform 1253">
                <a:extLst>
                  <a:ext uri="{FF2B5EF4-FFF2-40B4-BE49-F238E27FC236}">
                    <a16:creationId xmlns:a16="http://schemas.microsoft.com/office/drawing/2014/main" id="{4F28A4BC-4EAD-4F3E-9F06-1A8EE36B2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" y="3289"/>
                <a:ext cx="1" cy="1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"/>
                      <a:pt x="2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3" name="Freeform 1254">
                <a:extLst>
                  <a:ext uri="{FF2B5EF4-FFF2-40B4-BE49-F238E27FC236}">
                    <a16:creationId xmlns:a16="http://schemas.microsoft.com/office/drawing/2014/main" id="{8A7D186A-67FF-4308-8CB0-39B727D45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7" y="329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4" name="Freeform 1255">
                <a:extLst>
                  <a:ext uri="{FF2B5EF4-FFF2-40B4-BE49-F238E27FC236}">
                    <a16:creationId xmlns:a16="http://schemas.microsoft.com/office/drawing/2014/main" id="{0BA3A00B-4260-4ADB-9D11-9591FC48A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" y="32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5" name="Freeform 1256">
                <a:extLst>
                  <a:ext uri="{FF2B5EF4-FFF2-40B4-BE49-F238E27FC236}">
                    <a16:creationId xmlns:a16="http://schemas.microsoft.com/office/drawing/2014/main" id="{115C735F-008D-4B57-8694-0A3C5EE01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" y="329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6" name="Freeform 1257">
                <a:extLst>
                  <a:ext uri="{FF2B5EF4-FFF2-40B4-BE49-F238E27FC236}">
                    <a16:creationId xmlns:a16="http://schemas.microsoft.com/office/drawing/2014/main" id="{15BB80EB-5A70-439A-8F74-B3A8F9CE89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5" y="32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7" name="Freeform 1258">
                <a:extLst>
                  <a:ext uri="{FF2B5EF4-FFF2-40B4-BE49-F238E27FC236}">
                    <a16:creationId xmlns:a16="http://schemas.microsoft.com/office/drawing/2014/main" id="{0429EA02-48BF-43CD-BFE9-B0A8B67F9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5" y="3219"/>
                <a:ext cx="20" cy="3"/>
              </a:xfrm>
              <a:custGeom>
                <a:avLst/>
                <a:gdLst>
                  <a:gd name="T0" fmla="*/ 8 w 21"/>
                  <a:gd name="T1" fmla="*/ 0 h 3"/>
                  <a:gd name="T2" fmla="*/ 4 w 21"/>
                  <a:gd name="T3" fmla="*/ 0 h 3"/>
                  <a:gd name="T4" fmla="*/ 0 w 21"/>
                  <a:gd name="T5" fmla="*/ 0 h 3"/>
                  <a:gd name="T6" fmla="*/ 4 w 21"/>
                  <a:gd name="T7" fmla="*/ 0 h 3"/>
                  <a:gd name="T8" fmla="*/ 8 w 21"/>
                  <a:gd name="T9" fmla="*/ 0 h 3"/>
                  <a:gd name="T10" fmla="*/ 17 w 21"/>
                  <a:gd name="T11" fmla="*/ 3 h 3"/>
                  <a:gd name="T12" fmla="*/ 21 w 21"/>
                  <a:gd name="T13" fmla="*/ 3 h 3"/>
                  <a:gd name="T14" fmla="*/ 17 w 21"/>
                  <a:gd name="T15" fmla="*/ 3 h 3"/>
                  <a:gd name="T16" fmla="*/ 8 w 21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">
                    <a:moveTo>
                      <a:pt x="8" y="0"/>
                    </a:moveTo>
                    <a:cubicBezTo>
                      <a:pt x="8" y="0"/>
                      <a:pt x="5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4" y="0"/>
                    </a:cubicBezTo>
                    <a:cubicBezTo>
                      <a:pt x="5" y="0"/>
                      <a:pt x="8" y="0"/>
                      <a:pt x="8" y="0"/>
                    </a:cubicBezTo>
                    <a:cubicBezTo>
                      <a:pt x="9" y="2"/>
                      <a:pt x="12" y="3"/>
                      <a:pt x="17" y="3"/>
                    </a:cubicBezTo>
                    <a:cubicBezTo>
                      <a:pt x="18" y="3"/>
                      <a:pt x="20" y="3"/>
                      <a:pt x="21" y="3"/>
                    </a:cubicBezTo>
                    <a:cubicBezTo>
                      <a:pt x="20" y="3"/>
                      <a:pt x="18" y="3"/>
                      <a:pt x="17" y="3"/>
                    </a:cubicBezTo>
                    <a:cubicBezTo>
                      <a:pt x="12" y="3"/>
                      <a:pt x="9" y="2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8" name="Freeform 1259">
                <a:extLst>
                  <a:ext uri="{FF2B5EF4-FFF2-40B4-BE49-F238E27FC236}">
                    <a16:creationId xmlns:a16="http://schemas.microsoft.com/office/drawing/2014/main" id="{A01B8A65-DC8B-49E1-9C27-2AE6D8564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3" y="32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9" name="Freeform 1260">
                <a:extLst>
                  <a:ext uri="{FF2B5EF4-FFF2-40B4-BE49-F238E27FC236}">
                    <a16:creationId xmlns:a16="http://schemas.microsoft.com/office/drawing/2014/main" id="{E7CBA4A6-6B1E-4FFD-BF6D-D816D0906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" y="32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0" name="Freeform 1261">
                <a:extLst>
                  <a:ext uri="{FF2B5EF4-FFF2-40B4-BE49-F238E27FC236}">
                    <a16:creationId xmlns:a16="http://schemas.microsoft.com/office/drawing/2014/main" id="{30A174EA-1AAB-466E-BBDA-DB356C4C0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4" y="321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1" name="Freeform 1262">
                <a:extLst>
                  <a:ext uri="{FF2B5EF4-FFF2-40B4-BE49-F238E27FC236}">
                    <a16:creationId xmlns:a16="http://schemas.microsoft.com/office/drawing/2014/main" id="{75191B69-C9A8-4D5D-8194-56B27002E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9" y="3252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2" name="Freeform 1263">
                <a:extLst>
                  <a:ext uri="{FF2B5EF4-FFF2-40B4-BE49-F238E27FC236}">
                    <a16:creationId xmlns:a16="http://schemas.microsoft.com/office/drawing/2014/main" id="{305463F6-4D30-45ED-B383-7A49A1CE0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2" y="32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3" name="Freeform 1264">
                <a:extLst>
                  <a:ext uri="{FF2B5EF4-FFF2-40B4-BE49-F238E27FC236}">
                    <a16:creationId xmlns:a16="http://schemas.microsoft.com/office/drawing/2014/main" id="{D5E69016-54C3-4D32-BF4A-7D87FAAF3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1" y="32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4" name="Freeform 1265">
                <a:extLst>
                  <a:ext uri="{FF2B5EF4-FFF2-40B4-BE49-F238E27FC236}">
                    <a16:creationId xmlns:a16="http://schemas.microsoft.com/office/drawing/2014/main" id="{EA833FAA-11FE-4A08-AFB4-3604376227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1" y="32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5" name="Freeform 1266">
                <a:extLst>
                  <a:ext uri="{FF2B5EF4-FFF2-40B4-BE49-F238E27FC236}">
                    <a16:creationId xmlns:a16="http://schemas.microsoft.com/office/drawing/2014/main" id="{D9728EAF-3B38-4D6E-81EE-CD726DDB2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1" y="3278"/>
                <a:ext cx="1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6" name="Freeform 1267">
                <a:extLst>
                  <a:ext uri="{FF2B5EF4-FFF2-40B4-BE49-F238E27FC236}">
                    <a16:creationId xmlns:a16="http://schemas.microsoft.com/office/drawing/2014/main" id="{D267D805-3EB0-4E39-A7F8-7C3948F9A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4" y="327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7" name="Freeform 1268">
                <a:extLst>
                  <a:ext uri="{FF2B5EF4-FFF2-40B4-BE49-F238E27FC236}">
                    <a16:creationId xmlns:a16="http://schemas.microsoft.com/office/drawing/2014/main" id="{A1E00EB3-223D-4857-B4C5-2C7559614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" y="32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8" name="Freeform 1269">
                <a:extLst>
                  <a:ext uri="{FF2B5EF4-FFF2-40B4-BE49-F238E27FC236}">
                    <a16:creationId xmlns:a16="http://schemas.microsoft.com/office/drawing/2014/main" id="{25734B13-60E9-4B40-A65D-5BBE464D5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8" y="32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9" name="Freeform 1270">
                <a:extLst>
                  <a:ext uri="{FF2B5EF4-FFF2-40B4-BE49-F238E27FC236}">
                    <a16:creationId xmlns:a16="http://schemas.microsoft.com/office/drawing/2014/main" id="{4B5F31A5-2563-4309-ADF1-7F75B716E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" y="32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0" name="Freeform 1271">
                <a:extLst>
                  <a:ext uri="{FF2B5EF4-FFF2-40B4-BE49-F238E27FC236}">
                    <a16:creationId xmlns:a16="http://schemas.microsoft.com/office/drawing/2014/main" id="{ED341A6C-3277-4162-8290-D5E6B9050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9" y="3312"/>
                <a:ext cx="4" cy="0"/>
              </a:xfrm>
              <a:custGeom>
                <a:avLst/>
                <a:gdLst>
                  <a:gd name="T0" fmla="*/ 0 w 4"/>
                  <a:gd name="T1" fmla="*/ 4 w 4"/>
                  <a:gd name="T2" fmla="*/ 2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1" name="Freeform 1272">
                <a:extLst>
                  <a:ext uri="{FF2B5EF4-FFF2-40B4-BE49-F238E27FC236}">
                    <a16:creationId xmlns:a16="http://schemas.microsoft.com/office/drawing/2014/main" id="{CEC078BF-B6CF-4E68-BE96-1D41D2606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3317"/>
                <a:ext cx="6" cy="1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6 w 6"/>
                  <a:gd name="T5" fmla="*/ 0 h 1"/>
                  <a:gd name="T6" fmla="*/ 6 w 6"/>
                  <a:gd name="T7" fmla="*/ 1 h 1"/>
                  <a:gd name="T8" fmla="*/ 0 w 6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lnTo>
                      <a:pt x="6" y="1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2" name="Freeform 1273">
                <a:extLst>
                  <a:ext uri="{FF2B5EF4-FFF2-40B4-BE49-F238E27FC236}">
                    <a16:creationId xmlns:a16="http://schemas.microsoft.com/office/drawing/2014/main" id="{D8CF21E4-8ABC-4E54-9D4C-4E697FBD7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4" y="33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3" name="Freeform 1274">
                <a:extLst>
                  <a:ext uri="{FF2B5EF4-FFF2-40B4-BE49-F238E27FC236}">
                    <a16:creationId xmlns:a16="http://schemas.microsoft.com/office/drawing/2014/main" id="{9687003D-AC30-4859-BDD1-CDE045409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3" y="331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4" name="Freeform 1275">
                <a:extLst>
                  <a:ext uri="{FF2B5EF4-FFF2-40B4-BE49-F238E27FC236}">
                    <a16:creationId xmlns:a16="http://schemas.microsoft.com/office/drawing/2014/main" id="{3A871E64-72CB-488C-86E7-7EE5048ED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3040"/>
                <a:ext cx="121" cy="128"/>
              </a:xfrm>
              <a:custGeom>
                <a:avLst/>
                <a:gdLst>
                  <a:gd name="T0" fmla="*/ 106 w 127"/>
                  <a:gd name="T1" fmla="*/ 77 h 134"/>
                  <a:gd name="T2" fmla="*/ 125 w 127"/>
                  <a:gd name="T3" fmla="*/ 76 h 134"/>
                  <a:gd name="T4" fmla="*/ 127 w 127"/>
                  <a:gd name="T5" fmla="*/ 56 h 134"/>
                  <a:gd name="T6" fmla="*/ 116 w 127"/>
                  <a:gd name="T7" fmla="*/ 57 h 134"/>
                  <a:gd name="T8" fmla="*/ 111 w 127"/>
                  <a:gd name="T9" fmla="*/ 60 h 134"/>
                  <a:gd name="T10" fmla="*/ 108 w 127"/>
                  <a:gd name="T11" fmla="*/ 49 h 134"/>
                  <a:gd name="T12" fmla="*/ 104 w 127"/>
                  <a:gd name="T13" fmla="*/ 41 h 134"/>
                  <a:gd name="T14" fmla="*/ 105 w 127"/>
                  <a:gd name="T15" fmla="*/ 25 h 134"/>
                  <a:gd name="T16" fmla="*/ 102 w 127"/>
                  <a:gd name="T17" fmla="*/ 15 h 134"/>
                  <a:gd name="T18" fmla="*/ 97 w 127"/>
                  <a:gd name="T19" fmla="*/ 15 h 134"/>
                  <a:gd name="T20" fmla="*/ 86 w 127"/>
                  <a:gd name="T21" fmla="*/ 12 h 134"/>
                  <a:gd name="T22" fmla="*/ 82 w 127"/>
                  <a:gd name="T23" fmla="*/ 17 h 134"/>
                  <a:gd name="T24" fmla="*/ 77 w 127"/>
                  <a:gd name="T25" fmla="*/ 23 h 134"/>
                  <a:gd name="T26" fmla="*/ 65 w 127"/>
                  <a:gd name="T27" fmla="*/ 25 h 134"/>
                  <a:gd name="T28" fmla="*/ 51 w 127"/>
                  <a:gd name="T29" fmla="*/ 13 h 134"/>
                  <a:gd name="T30" fmla="*/ 48 w 127"/>
                  <a:gd name="T31" fmla="*/ 0 h 134"/>
                  <a:gd name="T32" fmla="*/ 13 w 127"/>
                  <a:gd name="T33" fmla="*/ 0 h 134"/>
                  <a:gd name="T34" fmla="*/ 12 w 127"/>
                  <a:gd name="T35" fmla="*/ 0 h 134"/>
                  <a:gd name="T36" fmla="*/ 11 w 127"/>
                  <a:gd name="T37" fmla="*/ 0 h 134"/>
                  <a:gd name="T38" fmla="*/ 10 w 127"/>
                  <a:gd name="T39" fmla="*/ 1 h 134"/>
                  <a:gd name="T40" fmla="*/ 8 w 127"/>
                  <a:gd name="T41" fmla="*/ 2 h 134"/>
                  <a:gd name="T42" fmla="*/ 18 w 127"/>
                  <a:gd name="T43" fmla="*/ 24 h 134"/>
                  <a:gd name="T44" fmla="*/ 16 w 127"/>
                  <a:gd name="T45" fmla="*/ 37 h 134"/>
                  <a:gd name="T46" fmla="*/ 23 w 127"/>
                  <a:gd name="T47" fmla="*/ 60 h 134"/>
                  <a:gd name="T48" fmla="*/ 15 w 127"/>
                  <a:gd name="T49" fmla="*/ 78 h 134"/>
                  <a:gd name="T50" fmla="*/ 3 w 127"/>
                  <a:gd name="T51" fmla="*/ 110 h 134"/>
                  <a:gd name="T52" fmla="*/ 0 w 127"/>
                  <a:gd name="T53" fmla="*/ 127 h 134"/>
                  <a:gd name="T54" fmla="*/ 1 w 127"/>
                  <a:gd name="T55" fmla="*/ 126 h 134"/>
                  <a:gd name="T56" fmla="*/ 2 w 127"/>
                  <a:gd name="T57" fmla="*/ 125 h 134"/>
                  <a:gd name="T58" fmla="*/ 3 w 127"/>
                  <a:gd name="T59" fmla="*/ 124 h 134"/>
                  <a:gd name="T60" fmla="*/ 9 w 127"/>
                  <a:gd name="T61" fmla="*/ 127 h 134"/>
                  <a:gd name="T62" fmla="*/ 9 w 127"/>
                  <a:gd name="T63" fmla="*/ 127 h 134"/>
                  <a:gd name="T64" fmla="*/ 31 w 127"/>
                  <a:gd name="T65" fmla="*/ 130 h 134"/>
                  <a:gd name="T66" fmla="*/ 75 w 127"/>
                  <a:gd name="T67" fmla="*/ 134 h 134"/>
                  <a:gd name="T68" fmla="*/ 99 w 127"/>
                  <a:gd name="T69" fmla="*/ 134 h 134"/>
                  <a:gd name="T70" fmla="*/ 115 w 127"/>
                  <a:gd name="T71" fmla="*/ 133 h 134"/>
                  <a:gd name="T72" fmla="*/ 104 w 127"/>
                  <a:gd name="T73" fmla="*/ 11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7" h="134">
                    <a:moveTo>
                      <a:pt x="104" y="117"/>
                    </a:moveTo>
                    <a:cubicBezTo>
                      <a:pt x="106" y="77"/>
                      <a:pt x="106" y="77"/>
                      <a:pt x="106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5" y="76"/>
                      <a:pt x="125" y="76"/>
                      <a:pt x="125" y="76"/>
                    </a:cubicBezTo>
                    <a:cubicBezTo>
                      <a:pt x="127" y="56"/>
                      <a:pt x="127" y="56"/>
                      <a:pt x="127" y="56"/>
                    </a:cubicBezTo>
                    <a:cubicBezTo>
                      <a:pt x="127" y="56"/>
                      <a:pt x="127" y="56"/>
                      <a:pt x="127" y="56"/>
                    </a:cubicBezTo>
                    <a:cubicBezTo>
                      <a:pt x="124" y="57"/>
                      <a:pt x="121" y="57"/>
                      <a:pt x="118" y="57"/>
                    </a:cubicBezTo>
                    <a:cubicBezTo>
                      <a:pt x="118" y="57"/>
                      <a:pt x="117" y="57"/>
                      <a:pt x="116" y="57"/>
                    </a:cubicBezTo>
                    <a:cubicBezTo>
                      <a:pt x="115" y="57"/>
                      <a:pt x="115" y="57"/>
                      <a:pt x="114" y="58"/>
                    </a:cubicBezTo>
                    <a:cubicBezTo>
                      <a:pt x="113" y="59"/>
                      <a:pt x="112" y="60"/>
                      <a:pt x="111" y="60"/>
                    </a:cubicBezTo>
                    <a:cubicBezTo>
                      <a:pt x="110" y="60"/>
                      <a:pt x="110" y="60"/>
                      <a:pt x="110" y="60"/>
                    </a:cubicBezTo>
                    <a:cubicBezTo>
                      <a:pt x="106" y="59"/>
                      <a:pt x="107" y="53"/>
                      <a:pt x="108" y="49"/>
                    </a:cubicBezTo>
                    <a:cubicBezTo>
                      <a:pt x="108" y="49"/>
                      <a:pt x="108" y="49"/>
                      <a:pt x="108" y="49"/>
                    </a:cubicBezTo>
                    <a:cubicBezTo>
                      <a:pt x="109" y="47"/>
                      <a:pt x="106" y="44"/>
                      <a:pt x="104" y="41"/>
                    </a:cubicBezTo>
                    <a:cubicBezTo>
                      <a:pt x="101" y="40"/>
                      <a:pt x="102" y="35"/>
                      <a:pt x="104" y="30"/>
                    </a:cubicBezTo>
                    <a:cubicBezTo>
                      <a:pt x="104" y="28"/>
                      <a:pt x="105" y="26"/>
                      <a:pt x="105" y="25"/>
                    </a:cubicBezTo>
                    <a:cubicBezTo>
                      <a:pt x="103" y="23"/>
                      <a:pt x="102" y="18"/>
                      <a:pt x="102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2" y="15"/>
                      <a:pt x="102" y="15"/>
                      <a:pt x="101" y="15"/>
                    </a:cubicBezTo>
                    <a:cubicBezTo>
                      <a:pt x="100" y="15"/>
                      <a:pt x="99" y="15"/>
                      <a:pt x="97" y="15"/>
                    </a:cubicBezTo>
                    <a:cubicBezTo>
                      <a:pt x="93" y="15"/>
                      <a:pt x="91" y="14"/>
                      <a:pt x="90" y="13"/>
                    </a:cubicBezTo>
                    <a:cubicBezTo>
                      <a:pt x="89" y="12"/>
                      <a:pt x="88" y="12"/>
                      <a:pt x="86" y="12"/>
                    </a:cubicBezTo>
                    <a:cubicBezTo>
                      <a:pt x="85" y="12"/>
                      <a:pt x="84" y="12"/>
                      <a:pt x="83" y="13"/>
                    </a:cubicBezTo>
                    <a:cubicBezTo>
                      <a:pt x="83" y="13"/>
                      <a:pt x="82" y="16"/>
                      <a:pt x="82" y="17"/>
                    </a:cubicBezTo>
                    <a:cubicBezTo>
                      <a:pt x="81" y="20"/>
                      <a:pt x="81" y="23"/>
                      <a:pt x="78" y="23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7" y="23"/>
                      <a:pt x="76" y="23"/>
                    </a:cubicBezTo>
                    <a:cubicBezTo>
                      <a:pt x="74" y="23"/>
                      <a:pt x="69" y="24"/>
                      <a:pt x="65" y="25"/>
                    </a:cubicBezTo>
                    <a:cubicBezTo>
                      <a:pt x="59" y="27"/>
                      <a:pt x="56" y="22"/>
                      <a:pt x="54" y="17"/>
                    </a:cubicBezTo>
                    <a:cubicBezTo>
                      <a:pt x="53" y="14"/>
                      <a:pt x="52" y="14"/>
                      <a:pt x="51" y="13"/>
                    </a:cubicBezTo>
                    <a:cubicBezTo>
                      <a:pt x="49" y="12"/>
                      <a:pt x="48" y="10"/>
                      <a:pt x="49" y="7"/>
                    </a:cubicBezTo>
                    <a:cubicBezTo>
                      <a:pt x="50" y="4"/>
                      <a:pt x="48" y="1"/>
                      <a:pt x="48" y="0"/>
                    </a:cubicBezTo>
                    <a:cubicBezTo>
                      <a:pt x="44" y="0"/>
                      <a:pt x="32" y="0"/>
                      <a:pt x="23" y="0"/>
                    </a:cubicBezTo>
                    <a:cubicBezTo>
                      <a:pt x="15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9"/>
                      <a:pt x="15" y="19"/>
                      <a:pt x="17" y="23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6"/>
                      <a:pt x="18" y="29"/>
                      <a:pt x="17" y="31"/>
                    </a:cubicBezTo>
                    <a:cubicBezTo>
                      <a:pt x="17" y="32"/>
                      <a:pt x="16" y="34"/>
                      <a:pt x="16" y="37"/>
                    </a:cubicBezTo>
                    <a:cubicBezTo>
                      <a:pt x="16" y="39"/>
                      <a:pt x="18" y="44"/>
                      <a:pt x="19" y="48"/>
                    </a:cubicBezTo>
                    <a:cubicBezTo>
                      <a:pt x="21" y="52"/>
                      <a:pt x="23" y="56"/>
                      <a:pt x="23" y="60"/>
                    </a:cubicBezTo>
                    <a:cubicBezTo>
                      <a:pt x="24" y="68"/>
                      <a:pt x="19" y="72"/>
                      <a:pt x="16" y="77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1" y="83"/>
                      <a:pt x="7" y="93"/>
                      <a:pt x="7" y="98"/>
                    </a:cubicBezTo>
                    <a:cubicBezTo>
                      <a:pt x="7" y="103"/>
                      <a:pt x="5" y="107"/>
                      <a:pt x="3" y="110"/>
                    </a:cubicBezTo>
                    <a:cubicBezTo>
                      <a:pt x="2" y="111"/>
                      <a:pt x="1" y="113"/>
                      <a:pt x="1" y="114"/>
                    </a:cubicBezTo>
                    <a:cubicBezTo>
                      <a:pt x="1" y="117"/>
                      <a:pt x="1" y="123"/>
                      <a:pt x="0" y="127"/>
                    </a:cubicBezTo>
                    <a:cubicBezTo>
                      <a:pt x="0" y="127"/>
                      <a:pt x="0" y="127"/>
                      <a:pt x="0" y="126"/>
                    </a:cubicBezTo>
                    <a:cubicBezTo>
                      <a:pt x="0" y="126"/>
                      <a:pt x="1" y="126"/>
                      <a:pt x="1" y="126"/>
                    </a:cubicBezTo>
                    <a:cubicBezTo>
                      <a:pt x="1" y="126"/>
                      <a:pt x="1" y="126"/>
                      <a:pt x="1" y="125"/>
                    </a:cubicBezTo>
                    <a:cubicBezTo>
                      <a:pt x="2" y="125"/>
                      <a:pt x="2" y="125"/>
                      <a:pt x="2" y="125"/>
                    </a:cubicBezTo>
                    <a:cubicBezTo>
                      <a:pt x="2" y="125"/>
                      <a:pt x="2" y="125"/>
                      <a:pt x="3" y="125"/>
                    </a:cubicBezTo>
                    <a:cubicBezTo>
                      <a:pt x="3" y="125"/>
                      <a:pt x="3" y="124"/>
                      <a:pt x="3" y="124"/>
                    </a:cubicBezTo>
                    <a:cubicBezTo>
                      <a:pt x="4" y="124"/>
                      <a:pt x="4" y="124"/>
                      <a:pt x="5" y="124"/>
                    </a:cubicBezTo>
                    <a:cubicBezTo>
                      <a:pt x="7" y="124"/>
                      <a:pt x="8" y="126"/>
                      <a:pt x="9" y="127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14" y="124"/>
                      <a:pt x="18" y="125"/>
                      <a:pt x="22" y="127"/>
                    </a:cubicBezTo>
                    <a:cubicBezTo>
                      <a:pt x="25" y="129"/>
                      <a:pt x="28" y="130"/>
                      <a:pt x="31" y="130"/>
                    </a:cubicBezTo>
                    <a:cubicBezTo>
                      <a:pt x="71" y="130"/>
                      <a:pt x="71" y="130"/>
                      <a:pt x="71" y="130"/>
                    </a:cubicBezTo>
                    <a:cubicBezTo>
                      <a:pt x="75" y="134"/>
                      <a:pt x="75" y="134"/>
                      <a:pt x="75" y="134"/>
                    </a:cubicBezTo>
                    <a:cubicBezTo>
                      <a:pt x="77" y="133"/>
                      <a:pt x="85" y="133"/>
                      <a:pt x="91" y="133"/>
                    </a:cubicBezTo>
                    <a:cubicBezTo>
                      <a:pt x="97" y="133"/>
                      <a:pt x="99" y="133"/>
                      <a:pt x="99" y="134"/>
                    </a:cubicBezTo>
                    <a:cubicBezTo>
                      <a:pt x="100" y="134"/>
                      <a:pt x="101" y="134"/>
                      <a:pt x="103" y="134"/>
                    </a:cubicBezTo>
                    <a:cubicBezTo>
                      <a:pt x="108" y="134"/>
                      <a:pt x="113" y="133"/>
                      <a:pt x="115" y="133"/>
                    </a:cubicBezTo>
                    <a:cubicBezTo>
                      <a:pt x="116" y="133"/>
                      <a:pt x="116" y="133"/>
                      <a:pt x="116" y="133"/>
                    </a:cubicBezTo>
                    <a:lnTo>
                      <a:pt x="104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5" name="Freeform 1276">
                <a:extLst>
                  <a:ext uri="{FF2B5EF4-FFF2-40B4-BE49-F238E27FC236}">
                    <a16:creationId xmlns:a16="http://schemas.microsoft.com/office/drawing/2014/main" id="{61A1B34C-5766-4789-83A0-E86B9F062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315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6" name="Freeform 1277">
                <a:extLst>
                  <a:ext uri="{FF2B5EF4-FFF2-40B4-BE49-F238E27FC236}">
                    <a16:creationId xmlns:a16="http://schemas.microsoft.com/office/drawing/2014/main" id="{339DA96C-968A-4A27-B6EC-F8ADD5746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" y="315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7" name="Freeform 1278">
                <a:extLst>
                  <a:ext uri="{FF2B5EF4-FFF2-40B4-BE49-F238E27FC236}">
                    <a16:creationId xmlns:a16="http://schemas.microsoft.com/office/drawing/2014/main" id="{949E003D-EF2C-45CA-B58F-3BF3B05CD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3158"/>
                <a:ext cx="3" cy="3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3 h 3"/>
                  <a:gd name="T4" fmla="*/ 0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2" y="0"/>
                      <a:pt x="3" y="2"/>
                      <a:pt x="4" y="3"/>
                    </a:cubicBezTo>
                    <a:cubicBezTo>
                      <a:pt x="3" y="2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8" name="Freeform 1279">
                <a:extLst>
                  <a:ext uri="{FF2B5EF4-FFF2-40B4-BE49-F238E27FC236}">
                    <a16:creationId xmlns:a16="http://schemas.microsoft.com/office/drawing/2014/main" id="{E29A0F82-48FF-4CDB-99A1-BA08D0F8F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3160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9" name="Freeform 1280">
                <a:extLst>
                  <a:ext uri="{FF2B5EF4-FFF2-40B4-BE49-F238E27FC236}">
                    <a16:creationId xmlns:a16="http://schemas.microsoft.com/office/drawing/2014/main" id="{2756EDF4-2E48-4DD2-93B3-48B11F06D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0" y="3065"/>
                <a:ext cx="121" cy="104"/>
              </a:xfrm>
              <a:custGeom>
                <a:avLst/>
                <a:gdLst>
                  <a:gd name="T0" fmla="*/ 17 w 126"/>
                  <a:gd name="T1" fmla="*/ 105 h 109"/>
                  <a:gd name="T2" fmla="*/ 22 w 126"/>
                  <a:gd name="T3" fmla="*/ 104 h 109"/>
                  <a:gd name="T4" fmla="*/ 25 w 126"/>
                  <a:gd name="T5" fmla="*/ 104 h 109"/>
                  <a:gd name="T6" fmla="*/ 28 w 126"/>
                  <a:gd name="T7" fmla="*/ 104 h 109"/>
                  <a:gd name="T8" fmla="*/ 34 w 126"/>
                  <a:gd name="T9" fmla="*/ 107 h 109"/>
                  <a:gd name="T10" fmla="*/ 36 w 126"/>
                  <a:gd name="T11" fmla="*/ 107 h 109"/>
                  <a:gd name="T12" fmla="*/ 38 w 126"/>
                  <a:gd name="T13" fmla="*/ 107 h 109"/>
                  <a:gd name="T14" fmla="*/ 51 w 126"/>
                  <a:gd name="T15" fmla="*/ 109 h 109"/>
                  <a:gd name="T16" fmla="*/ 64 w 126"/>
                  <a:gd name="T17" fmla="*/ 96 h 109"/>
                  <a:gd name="T18" fmla="*/ 81 w 126"/>
                  <a:gd name="T19" fmla="*/ 83 h 109"/>
                  <a:gd name="T20" fmla="*/ 88 w 126"/>
                  <a:gd name="T21" fmla="*/ 74 h 109"/>
                  <a:gd name="T22" fmla="*/ 117 w 126"/>
                  <a:gd name="T23" fmla="*/ 63 h 109"/>
                  <a:gd name="T24" fmla="*/ 117 w 126"/>
                  <a:gd name="T25" fmla="*/ 62 h 109"/>
                  <a:gd name="T26" fmla="*/ 116 w 126"/>
                  <a:gd name="T27" fmla="*/ 60 h 109"/>
                  <a:gd name="T28" fmla="*/ 117 w 126"/>
                  <a:gd name="T29" fmla="*/ 58 h 109"/>
                  <a:gd name="T30" fmla="*/ 122 w 126"/>
                  <a:gd name="T31" fmla="*/ 27 h 109"/>
                  <a:gd name="T32" fmla="*/ 125 w 126"/>
                  <a:gd name="T33" fmla="*/ 22 h 109"/>
                  <a:gd name="T34" fmla="*/ 124 w 126"/>
                  <a:gd name="T35" fmla="*/ 19 h 109"/>
                  <a:gd name="T36" fmla="*/ 121 w 126"/>
                  <a:gd name="T37" fmla="*/ 14 h 109"/>
                  <a:gd name="T38" fmla="*/ 108 w 126"/>
                  <a:gd name="T39" fmla="*/ 9 h 109"/>
                  <a:gd name="T40" fmla="*/ 98 w 126"/>
                  <a:gd name="T41" fmla="*/ 5 h 109"/>
                  <a:gd name="T42" fmla="*/ 97 w 126"/>
                  <a:gd name="T43" fmla="*/ 4 h 109"/>
                  <a:gd name="T44" fmla="*/ 95 w 126"/>
                  <a:gd name="T45" fmla="*/ 4 h 109"/>
                  <a:gd name="T46" fmla="*/ 94 w 126"/>
                  <a:gd name="T47" fmla="*/ 3 h 109"/>
                  <a:gd name="T48" fmla="*/ 91 w 126"/>
                  <a:gd name="T49" fmla="*/ 1 h 109"/>
                  <a:gd name="T50" fmla="*/ 90 w 126"/>
                  <a:gd name="T51" fmla="*/ 0 h 109"/>
                  <a:gd name="T52" fmla="*/ 86 w 126"/>
                  <a:gd name="T53" fmla="*/ 2 h 109"/>
                  <a:gd name="T54" fmla="*/ 82 w 126"/>
                  <a:gd name="T55" fmla="*/ 2 h 109"/>
                  <a:gd name="T56" fmla="*/ 76 w 126"/>
                  <a:gd name="T57" fmla="*/ 3 h 109"/>
                  <a:gd name="T58" fmla="*/ 74 w 126"/>
                  <a:gd name="T59" fmla="*/ 22 h 109"/>
                  <a:gd name="T60" fmla="*/ 71 w 126"/>
                  <a:gd name="T61" fmla="*/ 35 h 109"/>
                  <a:gd name="T62" fmla="*/ 81 w 126"/>
                  <a:gd name="T63" fmla="*/ 42 h 109"/>
                  <a:gd name="T64" fmla="*/ 85 w 126"/>
                  <a:gd name="T65" fmla="*/ 58 h 109"/>
                  <a:gd name="T66" fmla="*/ 74 w 126"/>
                  <a:gd name="T67" fmla="*/ 57 h 109"/>
                  <a:gd name="T68" fmla="*/ 55 w 126"/>
                  <a:gd name="T69" fmla="*/ 39 h 109"/>
                  <a:gd name="T70" fmla="*/ 42 w 126"/>
                  <a:gd name="T71" fmla="*/ 42 h 109"/>
                  <a:gd name="T72" fmla="*/ 32 w 126"/>
                  <a:gd name="T73" fmla="*/ 34 h 109"/>
                  <a:gd name="T74" fmla="*/ 25 w 126"/>
                  <a:gd name="T75" fmla="*/ 35 h 109"/>
                  <a:gd name="T76" fmla="*/ 24 w 126"/>
                  <a:gd name="T77" fmla="*/ 35 h 109"/>
                  <a:gd name="T78" fmla="*/ 23 w 126"/>
                  <a:gd name="T79" fmla="*/ 33 h 109"/>
                  <a:gd name="T80" fmla="*/ 17 w 126"/>
                  <a:gd name="T81" fmla="*/ 55 h 109"/>
                  <a:gd name="T82" fmla="*/ 12 w 126"/>
                  <a:gd name="T83" fmla="*/ 10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6" h="109">
                    <a:moveTo>
                      <a:pt x="14" y="105"/>
                    </a:moveTo>
                    <a:cubicBezTo>
                      <a:pt x="15" y="105"/>
                      <a:pt x="15" y="105"/>
                      <a:pt x="16" y="105"/>
                    </a:cubicBezTo>
                    <a:cubicBezTo>
                      <a:pt x="16" y="105"/>
                      <a:pt x="17" y="105"/>
                      <a:pt x="17" y="105"/>
                    </a:cubicBezTo>
                    <a:cubicBezTo>
                      <a:pt x="18" y="105"/>
                      <a:pt x="18" y="105"/>
                      <a:pt x="19" y="105"/>
                    </a:cubicBezTo>
                    <a:cubicBezTo>
                      <a:pt x="19" y="104"/>
                      <a:pt x="19" y="104"/>
                      <a:pt x="20" y="104"/>
                    </a:cubicBezTo>
                    <a:cubicBezTo>
                      <a:pt x="20" y="104"/>
                      <a:pt x="21" y="104"/>
                      <a:pt x="22" y="104"/>
                    </a:cubicBezTo>
                    <a:cubicBezTo>
                      <a:pt x="22" y="104"/>
                      <a:pt x="22" y="104"/>
                      <a:pt x="23" y="104"/>
                    </a:cubicBezTo>
                    <a:cubicBezTo>
                      <a:pt x="23" y="104"/>
                      <a:pt x="24" y="104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6" y="104"/>
                      <a:pt x="27" y="104"/>
                      <a:pt x="28" y="104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29" y="104"/>
                      <a:pt x="32" y="104"/>
                      <a:pt x="33" y="105"/>
                    </a:cubicBezTo>
                    <a:cubicBezTo>
                      <a:pt x="33" y="106"/>
                      <a:pt x="34" y="106"/>
                      <a:pt x="34" y="107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35" y="107"/>
                      <a:pt x="35" y="107"/>
                      <a:pt x="36" y="107"/>
                    </a:cubicBezTo>
                    <a:cubicBezTo>
                      <a:pt x="36" y="107"/>
                      <a:pt x="36" y="107"/>
                      <a:pt x="36" y="107"/>
                    </a:cubicBezTo>
                    <a:cubicBezTo>
                      <a:pt x="37" y="107"/>
                      <a:pt x="37" y="107"/>
                      <a:pt x="38" y="107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8" y="107"/>
                      <a:pt x="38" y="107"/>
                      <a:pt x="39" y="107"/>
                    </a:cubicBezTo>
                    <a:cubicBezTo>
                      <a:pt x="40" y="107"/>
                      <a:pt x="41" y="107"/>
                      <a:pt x="43" y="108"/>
                    </a:cubicBezTo>
                    <a:cubicBezTo>
                      <a:pt x="45" y="108"/>
                      <a:pt x="49" y="109"/>
                      <a:pt x="51" y="109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53" y="109"/>
                      <a:pt x="54" y="106"/>
                      <a:pt x="55" y="105"/>
                    </a:cubicBezTo>
                    <a:cubicBezTo>
                      <a:pt x="58" y="101"/>
                      <a:pt x="61" y="97"/>
                      <a:pt x="64" y="96"/>
                    </a:cubicBezTo>
                    <a:cubicBezTo>
                      <a:pt x="68" y="95"/>
                      <a:pt x="72" y="91"/>
                      <a:pt x="73" y="90"/>
                    </a:cubicBezTo>
                    <a:cubicBezTo>
                      <a:pt x="73" y="87"/>
                      <a:pt x="74" y="84"/>
                      <a:pt x="81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9" y="82"/>
                      <a:pt x="89" y="82"/>
                      <a:pt x="89" y="82"/>
                    </a:cubicBezTo>
                    <a:cubicBezTo>
                      <a:pt x="87" y="75"/>
                      <a:pt x="87" y="75"/>
                      <a:pt x="87" y="75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9" y="74"/>
                      <a:pt x="90" y="73"/>
                      <a:pt x="92" y="73"/>
                    </a:cubicBezTo>
                    <a:cubicBezTo>
                      <a:pt x="105" y="68"/>
                      <a:pt x="112" y="65"/>
                      <a:pt x="116" y="64"/>
                    </a:cubicBezTo>
                    <a:cubicBezTo>
                      <a:pt x="116" y="64"/>
                      <a:pt x="117" y="64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7" y="63"/>
                      <a:pt x="117" y="62"/>
                    </a:cubicBezTo>
                    <a:cubicBezTo>
                      <a:pt x="117" y="62"/>
                      <a:pt x="117" y="62"/>
                      <a:pt x="117" y="62"/>
                    </a:cubicBezTo>
                    <a:cubicBezTo>
                      <a:pt x="116" y="61"/>
                      <a:pt x="116" y="61"/>
                      <a:pt x="116" y="61"/>
                    </a:cubicBezTo>
                    <a:cubicBezTo>
                      <a:pt x="116" y="61"/>
                      <a:pt x="116" y="61"/>
                      <a:pt x="116" y="60"/>
                    </a:cubicBezTo>
                    <a:cubicBezTo>
                      <a:pt x="116" y="60"/>
                      <a:pt x="116" y="60"/>
                      <a:pt x="116" y="60"/>
                    </a:cubicBezTo>
                    <a:cubicBezTo>
                      <a:pt x="116" y="60"/>
                      <a:pt x="116" y="60"/>
                      <a:pt x="116" y="59"/>
                    </a:cubicBezTo>
                    <a:cubicBezTo>
                      <a:pt x="117" y="58"/>
                      <a:pt x="117" y="58"/>
                      <a:pt x="117" y="58"/>
                    </a:cubicBezTo>
                    <a:cubicBezTo>
                      <a:pt x="117" y="58"/>
                      <a:pt x="117" y="58"/>
                      <a:pt x="117" y="58"/>
                    </a:cubicBezTo>
                    <a:cubicBezTo>
                      <a:pt x="118" y="57"/>
                      <a:pt x="118" y="51"/>
                      <a:pt x="118" y="49"/>
                    </a:cubicBezTo>
                    <a:cubicBezTo>
                      <a:pt x="118" y="46"/>
                      <a:pt x="120" y="46"/>
                      <a:pt x="122" y="45"/>
                    </a:cubicBezTo>
                    <a:cubicBezTo>
                      <a:pt x="120" y="40"/>
                      <a:pt x="121" y="29"/>
                      <a:pt x="122" y="27"/>
                    </a:cubicBezTo>
                    <a:cubicBezTo>
                      <a:pt x="123" y="26"/>
                      <a:pt x="124" y="24"/>
                      <a:pt x="125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3"/>
                      <a:pt x="126" y="23"/>
                      <a:pt x="125" y="22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25" y="21"/>
                      <a:pt x="125" y="21"/>
                      <a:pt x="124" y="20"/>
                    </a:cubicBezTo>
                    <a:cubicBezTo>
                      <a:pt x="124" y="20"/>
                      <a:pt x="124" y="20"/>
                      <a:pt x="124" y="19"/>
                    </a:cubicBezTo>
                    <a:cubicBezTo>
                      <a:pt x="124" y="18"/>
                      <a:pt x="123" y="16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4"/>
                      <a:pt x="121" y="14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0" y="13"/>
                      <a:pt x="113" y="10"/>
                      <a:pt x="109" y="9"/>
                    </a:cubicBezTo>
                    <a:cubicBezTo>
                      <a:pt x="109" y="9"/>
                      <a:pt x="108" y="9"/>
                      <a:pt x="108" y="9"/>
                    </a:cubicBezTo>
                    <a:cubicBezTo>
                      <a:pt x="107" y="8"/>
                      <a:pt x="105" y="7"/>
                      <a:pt x="103" y="6"/>
                    </a:cubicBezTo>
                    <a:cubicBezTo>
                      <a:pt x="101" y="6"/>
                      <a:pt x="99" y="5"/>
                      <a:pt x="98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4"/>
                      <a:pt x="98" y="4"/>
                      <a:pt x="97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7" y="4"/>
                      <a:pt x="96" y="4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3"/>
                      <a:pt x="94" y="3"/>
                      <a:pt x="94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3" y="3"/>
                      <a:pt x="93" y="3"/>
                      <a:pt x="93" y="2"/>
                    </a:cubicBezTo>
                    <a:cubicBezTo>
                      <a:pt x="93" y="2"/>
                      <a:pt x="92" y="2"/>
                      <a:pt x="92" y="2"/>
                    </a:cubicBezTo>
                    <a:cubicBezTo>
                      <a:pt x="92" y="2"/>
                      <a:pt x="92" y="1"/>
                      <a:pt x="91" y="1"/>
                    </a:cubicBezTo>
                    <a:cubicBezTo>
                      <a:pt x="91" y="1"/>
                      <a:pt x="91" y="1"/>
                      <a:pt x="90" y="1"/>
                    </a:cubicBezTo>
                    <a:cubicBezTo>
                      <a:pt x="90" y="1"/>
                      <a:pt x="90" y="1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89" y="1"/>
                      <a:pt x="89" y="1"/>
                      <a:pt x="88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87" y="1"/>
                      <a:pt x="86" y="2"/>
                      <a:pt x="86" y="2"/>
                    </a:cubicBezTo>
                    <a:cubicBezTo>
                      <a:pt x="86" y="2"/>
                      <a:pt x="85" y="2"/>
                      <a:pt x="85" y="2"/>
                    </a:cubicBezTo>
                    <a:cubicBezTo>
                      <a:pt x="84" y="2"/>
                      <a:pt x="84" y="2"/>
                      <a:pt x="83" y="2"/>
                    </a:cubicBezTo>
                    <a:cubicBezTo>
                      <a:pt x="83" y="2"/>
                      <a:pt x="83" y="2"/>
                      <a:pt x="82" y="2"/>
                    </a:cubicBezTo>
                    <a:cubicBezTo>
                      <a:pt x="82" y="2"/>
                      <a:pt x="81" y="2"/>
                      <a:pt x="80" y="2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6" y="5"/>
                      <a:pt x="77" y="7"/>
                      <a:pt x="75" y="9"/>
                    </a:cubicBezTo>
                    <a:cubicBezTo>
                      <a:pt x="73" y="10"/>
                      <a:pt x="73" y="11"/>
                      <a:pt x="73" y="12"/>
                    </a:cubicBezTo>
                    <a:cubicBezTo>
                      <a:pt x="75" y="13"/>
                      <a:pt x="75" y="17"/>
                      <a:pt x="74" y="22"/>
                    </a:cubicBezTo>
                    <a:cubicBezTo>
                      <a:pt x="74" y="24"/>
                      <a:pt x="73" y="25"/>
                      <a:pt x="73" y="26"/>
                    </a:cubicBezTo>
                    <a:cubicBezTo>
                      <a:pt x="73" y="28"/>
                      <a:pt x="73" y="30"/>
                      <a:pt x="72" y="32"/>
                    </a:cubicBezTo>
                    <a:cubicBezTo>
                      <a:pt x="71" y="33"/>
                      <a:pt x="71" y="34"/>
                      <a:pt x="71" y="35"/>
                    </a:cubicBezTo>
                    <a:cubicBezTo>
                      <a:pt x="71" y="36"/>
                      <a:pt x="72" y="37"/>
                      <a:pt x="73" y="38"/>
                    </a:cubicBezTo>
                    <a:cubicBezTo>
                      <a:pt x="74" y="40"/>
                      <a:pt x="75" y="43"/>
                      <a:pt x="77" y="43"/>
                    </a:cubicBezTo>
                    <a:cubicBezTo>
                      <a:pt x="78" y="44"/>
                      <a:pt x="80" y="43"/>
                      <a:pt x="81" y="42"/>
                    </a:cubicBezTo>
                    <a:cubicBezTo>
                      <a:pt x="82" y="42"/>
                      <a:pt x="83" y="41"/>
                      <a:pt x="84" y="41"/>
                    </a:cubicBezTo>
                    <a:cubicBezTo>
                      <a:pt x="87" y="41"/>
                      <a:pt x="87" y="46"/>
                      <a:pt x="87" y="51"/>
                    </a:cubicBezTo>
                    <a:cubicBezTo>
                      <a:pt x="87" y="55"/>
                      <a:pt x="85" y="57"/>
                      <a:pt x="85" y="58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4" y="58"/>
                      <a:pt x="81" y="59"/>
                      <a:pt x="79" y="59"/>
                    </a:cubicBezTo>
                    <a:cubicBezTo>
                      <a:pt x="77" y="59"/>
                      <a:pt x="75" y="58"/>
                      <a:pt x="74" y="57"/>
                    </a:cubicBezTo>
                    <a:cubicBezTo>
                      <a:pt x="71" y="55"/>
                      <a:pt x="69" y="50"/>
                      <a:pt x="69" y="47"/>
                    </a:cubicBezTo>
                    <a:cubicBezTo>
                      <a:pt x="68" y="47"/>
                      <a:pt x="67" y="46"/>
                      <a:pt x="62" y="46"/>
                    </a:cubicBezTo>
                    <a:cubicBezTo>
                      <a:pt x="60" y="46"/>
                      <a:pt x="57" y="44"/>
                      <a:pt x="55" y="39"/>
                    </a:cubicBezTo>
                    <a:cubicBezTo>
                      <a:pt x="55" y="40"/>
                      <a:pt x="54" y="40"/>
                      <a:pt x="54" y="40"/>
                    </a:cubicBezTo>
                    <a:cubicBezTo>
                      <a:pt x="54" y="43"/>
                      <a:pt x="50" y="43"/>
                      <a:pt x="47" y="43"/>
                    </a:cubicBezTo>
                    <a:cubicBezTo>
                      <a:pt x="46" y="43"/>
                      <a:pt x="44" y="43"/>
                      <a:pt x="42" y="42"/>
                    </a:cubicBezTo>
                    <a:cubicBezTo>
                      <a:pt x="41" y="41"/>
                      <a:pt x="39" y="40"/>
                      <a:pt x="39" y="40"/>
                    </a:cubicBezTo>
                    <a:cubicBezTo>
                      <a:pt x="38" y="41"/>
                      <a:pt x="36" y="41"/>
                      <a:pt x="34" y="39"/>
                    </a:cubicBezTo>
                    <a:cubicBezTo>
                      <a:pt x="33" y="38"/>
                      <a:pt x="32" y="36"/>
                      <a:pt x="32" y="34"/>
                    </a:cubicBezTo>
                    <a:cubicBezTo>
                      <a:pt x="31" y="34"/>
                      <a:pt x="29" y="35"/>
                      <a:pt x="28" y="35"/>
                    </a:cubicBezTo>
                    <a:cubicBezTo>
                      <a:pt x="28" y="35"/>
                      <a:pt x="27" y="36"/>
                      <a:pt x="27" y="36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3" y="34"/>
                      <a:pt x="23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2" y="106"/>
                      <a:pt x="12" y="106"/>
                      <a:pt x="12" y="106"/>
                    </a:cubicBezTo>
                    <a:cubicBezTo>
                      <a:pt x="12" y="106"/>
                      <a:pt x="12" y="106"/>
                      <a:pt x="13" y="106"/>
                    </a:cubicBezTo>
                    <a:cubicBezTo>
                      <a:pt x="13" y="105"/>
                      <a:pt x="14" y="105"/>
                      <a:pt x="14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0" name="Freeform 1281">
                <a:extLst>
                  <a:ext uri="{FF2B5EF4-FFF2-40B4-BE49-F238E27FC236}">
                    <a16:creationId xmlns:a16="http://schemas.microsoft.com/office/drawing/2014/main" id="{6A2C5F5A-9E6F-462A-950A-E4D4B815AD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" y="316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1" name="Freeform 1282">
                <a:extLst>
                  <a:ext uri="{FF2B5EF4-FFF2-40B4-BE49-F238E27FC236}">
                    <a16:creationId xmlns:a16="http://schemas.microsoft.com/office/drawing/2014/main" id="{2F1F7009-DED8-4566-8F08-3ACC580A1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3" y="31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2" name="Freeform 1283">
                <a:extLst>
                  <a:ext uri="{FF2B5EF4-FFF2-40B4-BE49-F238E27FC236}">
                    <a16:creationId xmlns:a16="http://schemas.microsoft.com/office/drawing/2014/main" id="{C9CE75D6-4DC8-44D1-87A2-95E3EF4F7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" y="31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3" name="Freeform 1284">
                <a:extLst>
                  <a:ext uri="{FF2B5EF4-FFF2-40B4-BE49-F238E27FC236}">
                    <a16:creationId xmlns:a16="http://schemas.microsoft.com/office/drawing/2014/main" id="{265D7FED-195D-4706-895D-EDC44939D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316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4" name="Freeform 1285">
                <a:extLst>
                  <a:ext uri="{FF2B5EF4-FFF2-40B4-BE49-F238E27FC236}">
                    <a16:creationId xmlns:a16="http://schemas.microsoft.com/office/drawing/2014/main" id="{097D7EA5-E31C-4725-B1AA-F7C4DF455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" y="316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5" name="Freeform 1286">
                <a:extLst>
                  <a:ext uri="{FF2B5EF4-FFF2-40B4-BE49-F238E27FC236}">
                    <a16:creationId xmlns:a16="http://schemas.microsoft.com/office/drawing/2014/main" id="{199CD4F1-982F-40A1-A09F-3CB6C62D1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7" y="3164"/>
                <a:ext cx="5" cy="1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0"/>
                      <a:pt x="4" y="0"/>
                      <a:pt x="5" y="1"/>
                    </a:cubicBezTo>
                    <a:cubicBezTo>
                      <a:pt x="4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6" name="Freeform 1287">
                <a:extLst>
                  <a:ext uri="{FF2B5EF4-FFF2-40B4-BE49-F238E27FC236}">
                    <a16:creationId xmlns:a16="http://schemas.microsoft.com/office/drawing/2014/main" id="{F014DC63-5349-4A12-8C0B-1C9A50350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" y="316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7" name="Freeform 1288">
                <a:extLst>
                  <a:ext uri="{FF2B5EF4-FFF2-40B4-BE49-F238E27FC236}">
                    <a16:creationId xmlns:a16="http://schemas.microsoft.com/office/drawing/2014/main" id="{1CF2DC7C-E3C2-4AC9-84B5-3FB2D9FDE9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3167"/>
                <a:ext cx="1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8" name="Freeform 1289">
                <a:extLst>
                  <a:ext uri="{FF2B5EF4-FFF2-40B4-BE49-F238E27FC236}">
                    <a16:creationId xmlns:a16="http://schemas.microsoft.com/office/drawing/2014/main" id="{3CA4A84F-79A7-4366-9782-148034E75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" y="3143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7 w 7"/>
                  <a:gd name="T3" fmla="*/ 0 h 1"/>
                  <a:gd name="T4" fmla="*/ 7 w 7"/>
                  <a:gd name="T5" fmla="*/ 0 h 1"/>
                  <a:gd name="T6" fmla="*/ 0 w 7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0" y="1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9" name="Freeform 1290">
                <a:extLst>
                  <a:ext uri="{FF2B5EF4-FFF2-40B4-BE49-F238E27FC236}">
                    <a16:creationId xmlns:a16="http://schemas.microsoft.com/office/drawing/2014/main" id="{47DB9A62-3C26-4A54-8341-C35A8B149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3" y="3167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0" name="Freeform 1291">
                <a:extLst>
                  <a:ext uri="{FF2B5EF4-FFF2-40B4-BE49-F238E27FC236}">
                    <a16:creationId xmlns:a16="http://schemas.microsoft.com/office/drawing/2014/main" id="{7E40FDE3-CA77-449E-87EC-CC179A319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0" y="3151"/>
                <a:ext cx="12" cy="15"/>
              </a:xfrm>
              <a:custGeom>
                <a:avLst/>
                <a:gdLst>
                  <a:gd name="T0" fmla="*/ 12 w 12"/>
                  <a:gd name="T1" fmla="*/ 15 h 15"/>
                  <a:gd name="T2" fmla="*/ 12 w 12"/>
                  <a:gd name="T3" fmla="*/ 15 h 15"/>
                  <a:gd name="T4" fmla="*/ 0 w 12"/>
                  <a:gd name="T5" fmla="*/ 0 h 15"/>
                  <a:gd name="T6" fmla="*/ 12 w 12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5">
                    <a:moveTo>
                      <a:pt x="12" y="15"/>
                    </a:moveTo>
                    <a:lnTo>
                      <a:pt x="12" y="15"/>
                    </a:lnTo>
                    <a:lnTo>
                      <a:pt x="0" y="0"/>
                    </a:lnTo>
                    <a:lnTo>
                      <a:pt x="12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1" name="Freeform 1292">
                <a:extLst>
                  <a:ext uri="{FF2B5EF4-FFF2-40B4-BE49-F238E27FC236}">
                    <a16:creationId xmlns:a16="http://schemas.microsoft.com/office/drawing/2014/main" id="{4E72EAB1-7FEE-476A-9746-A3764A011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4" y="2987"/>
                <a:ext cx="17" cy="14"/>
              </a:xfrm>
              <a:custGeom>
                <a:avLst/>
                <a:gdLst>
                  <a:gd name="T0" fmla="*/ 15 w 18"/>
                  <a:gd name="T1" fmla="*/ 0 h 14"/>
                  <a:gd name="T2" fmla="*/ 14 w 18"/>
                  <a:gd name="T3" fmla="*/ 1 h 14"/>
                  <a:gd name="T4" fmla="*/ 13 w 18"/>
                  <a:gd name="T5" fmla="*/ 1 h 14"/>
                  <a:gd name="T6" fmla="*/ 13 w 18"/>
                  <a:gd name="T7" fmla="*/ 1 h 14"/>
                  <a:gd name="T8" fmla="*/ 12 w 18"/>
                  <a:gd name="T9" fmla="*/ 1 h 14"/>
                  <a:gd name="T10" fmla="*/ 12 w 18"/>
                  <a:gd name="T11" fmla="*/ 1 h 14"/>
                  <a:gd name="T12" fmla="*/ 11 w 18"/>
                  <a:gd name="T13" fmla="*/ 2 h 14"/>
                  <a:gd name="T14" fmla="*/ 11 w 18"/>
                  <a:gd name="T15" fmla="*/ 2 h 14"/>
                  <a:gd name="T16" fmla="*/ 8 w 18"/>
                  <a:gd name="T17" fmla="*/ 3 h 14"/>
                  <a:gd name="T18" fmla="*/ 8 w 18"/>
                  <a:gd name="T19" fmla="*/ 3 h 14"/>
                  <a:gd name="T20" fmla="*/ 7 w 18"/>
                  <a:gd name="T21" fmla="*/ 3 h 14"/>
                  <a:gd name="T22" fmla="*/ 6 w 18"/>
                  <a:gd name="T23" fmla="*/ 3 h 14"/>
                  <a:gd name="T24" fmla="*/ 6 w 18"/>
                  <a:gd name="T25" fmla="*/ 3 h 14"/>
                  <a:gd name="T26" fmla="*/ 5 w 18"/>
                  <a:gd name="T27" fmla="*/ 3 h 14"/>
                  <a:gd name="T28" fmla="*/ 5 w 18"/>
                  <a:gd name="T29" fmla="*/ 3 h 14"/>
                  <a:gd name="T30" fmla="*/ 4 w 18"/>
                  <a:gd name="T31" fmla="*/ 4 h 14"/>
                  <a:gd name="T32" fmla="*/ 3 w 18"/>
                  <a:gd name="T33" fmla="*/ 9 h 14"/>
                  <a:gd name="T34" fmla="*/ 3 w 18"/>
                  <a:gd name="T35" fmla="*/ 11 h 14"/>
                  <a:gd name="T36" fmla="*/ 1 w 18"/>
                  <a:gd name="T37" fmla="*/ 11 h 14"/>
                  <a:gd name="T38" fmla="*/ 0 w 18"/>
                  <a:gd name="T39" fmla="*/ 12 h 14"/>
                  <a:gd name="T40" fmla="*/ 1 w 18"/>
                  <a:gd name="T41" fmla="*/ 13 h 14"/>
                  <a:gd name="T42" fmla="*/ 1 w 18"/>
                  <a:gd name="T43" fmla="*/ 13 h 14"/>
                  <a:gd name="T44" fmla="*/ 1 w 18"/>
                  <a:gd name="T45" fmla="*/ 14 h 14"/>
                  <a:gd name="T46" fmla="*/ 1 w 18"/>
                  <a:gd name="T47" fmla="*/ 14 h 14"/>
                  <a:gd name="T48" fmla="*/ 2 w 18"/>
                  <a:gd name="T49" fmla="*/ 14 h 14"/>
                  <a:gd name="T50" fmla="*/ 3 w 18"/>
                  <a:gd name="T51" fmla="*/ 14 h 14"/>
                  <a:gd name="T52" fmla="*/ 5 w 18"/>
                  <a:gd name="T53" fmla="*/ 14 h 14"/>
                  <a:gd name="T54" fmla="*/ 8 w 18"/>
                  <a:gd name="T55" fmla="*/ 14 h 14"/>
                  <a:gd name="T56" fmla="*/ 8 w 18"/>
                  <a:gd name="T57" fmla="*/ 13 h 14"/>
                  <a:gd name="T58" fmla="*/ 8 w 18"/>
                  <a:gd name="T59" fmla="*/ 10 h 14"/>
                  <a:gd name="T60" fmla="*/ 10 w 18"/>
                  <a:gd name="T61" fmla="*/ 11 h 14"/>
                  <a:gd name="T62" fmla="*/ 10 w 18"/>
                  <a:gd name="T63" fmla="*/ 11 h 14"/>
                  <a:gd name="T64" fmla="*/ 15 w 18"/>
                  <a:gd name="T65" fmla="*/ 10 h 14"/>
                  <a:gd name="T66" fmla="*/ 15 w 18"/>
                  <a:gd name="T67" fmla="*/ 10 h 14"/>
                  <a:gd name="T68" fmla="*/ 18 w 18"/>
                  <a:gd name="T69" fmla="*/ 10 h 14"/>
                  <a:gd name="T70" fmla="*/ 16 w 18"/>
                  <a:gd name="T71" fmla="*/ 4 h 14"/>
                  <a:gd name="T72" fmla="*/ 15 w 18"/>
                  <a:gd name="T73" fmla="*/ 0 h 14"/>
                  <a:gd name="T74" fmla="*/ 15 w 18"/>
                  <a:gd name="T7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" h="14">
                    <a:moveTo>
                      <a:pt x="15" y="0"/>
                    </a:moveTo>
                    <a:cubicBezTo>
                      <a:pt x="15" y="0"/>
                      <a:pt x="14" y="1"/>
                      <a:pt x="14" y="1"/>
                    </a:cubicBezTo>
                    <a:cubicBezTo>
                      <a:pt x="14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1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2"/>
                      <a:pt x="9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4"/>
                      <a:pt x="3" y="7"/>
                      <a:pt x="3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2" y="14"/>
                      <a:pt x="2" y="14"/>
                    </a:cubicBezTo>
                    <a:cubicBezTo>
                      <a:pt x="2" y="14"/>
                      <a:pt x="3" y="14"/>
                      <a:pt x="3" y="14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6" y="14"/>
                      <a:pt x="7" y="14"/>
                      <a:pt x="8" y="14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3" y="11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5"/>
                      <a:pt x="16" y="4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2" name="Freeform 1293">
                <a:extLst>
                  <a:ext uri="{FF2B5EF4-FFF2-40B4-BE49-F238E27FC236}">
                    <a16:creationId xmlns:a16="http://schemas.microsoft.com/office/drawing/2014/main" id="{BC30CE24-427E-425A-A335-C4F0DF094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" y="2844"/>
                <a:ext cx="108" cy="143"/>
              </a:xfrm>
              <a:custGeom>
                <a:avLst/>
                <a:gdLst>
                  <a:gd name="T0" fmla="*/ 22 w 113"/>
                  <a:gd name="T1" fmla="*/ 13 h 150"/>
                  <a:gd name="T2" fmla="*/ 21 w 113"/>
                  <a:gd name="T3" fmla="*/ 14 h 150"/>
                  <a:gd name="T4" fmla="*/ 21 w 113"/>
                  <a:gd name="T5" fmla="*/ 14 h 150"/>
                  <a:gd name="T6" fmla="*/ 21 w 113"/>
                  <a:gd name="T7" fmla="*/ 15 h 150"/>
                  <a:gd name="T8" fmla="*/ 20 w 113"/>
                  <a:gd name="T9" fmla="*/ 15 h 150"/>
                  <a:gd name="T10" fmla="*/ 20 w 113"/>
                  <a:gd name="T11" fmla="*/ 15 h 150"/>
                  <a:gd name="T12" fmla="*/ 26 w 113"/>
                  <a:gd name="T13" fmla="*/ 24 h 150"/>
                  <a:gd name="T14" fmla="*/ 30 w 113"/>
                  <a:gd name="T15" fmla="*/ 28 h 150"/>
                  <a:gd name="T16" fmla="*/ 33 w 113"/>
                  <a:gd name="T17" fmla="*/ 31 h 150"/>
                  <a:gd name="T18" fmla="*/ 56 w 113"/>
                  <a:gd name="T19" fmla="*/ 39 h 150"/>
                  <a:gd name="T20" fmla="*/ 71 w 113"/>
                  <a:gd name="T21" fmla="*/ 42 h 150"/>
                  <a:gd name="T22" fmla="*/ 78 w 113"/>
                  <a:gd name="T23" fmla="*/ 45 h 150"/>
                  <a:gd name="T24" fmla="*/ 76 w 113"/>
                  <a:gd name="T25" fmla="*/ 48 h 150"/>
                  <a:gd name="T26" fmla="*/ 47 w 113"/>
                  <a:gd name="T27" fmla="*/ 78 h 150"/>
                  <a:gd name="T28" fmla="*/ 39 w 113"/>
                  <a:gd name="T29" fmla="*/ 81 h 150"/>
                  <a:gd name="T30" fmla="*/ 37 w 113"/>
                  <a:gd name="T31" fmla="*/ 81 h 150"/>
                  <a:gd name="T32" fmla="*/ 33 w 113"/>
                  <a:gd name="T33" fmla="*/ 81 h 150"/>
                  <a:gd name="T34" fmla="*/ 23 w 113"/>
                  <a:gd name="T35" fmla="*/ 86 h 150"/>
                  <a:gd name="T36" fmla="*/ 18 w 113"/>
                  <a:gd name="T37" fmla="*/ 89 h 150"/>
                  <a:gd name="T38" fmla="*/ 18 w 113"/>
                  <a:gd name="T39" fmla="*/ 89 h 150"/>
                  <a:gd name="T40" fmla="*/ 16 w 113"/>
                  <a:gd name="T41" fmla="*/ 89 h 150"/>
                  <a:gd name="T42" fmla="*/ 16 w 113"/>
                  <a:gd name="T43" fmla="*/ 89 h 150"/>
                  <a:gd name="T44" fmla="*/ 14 w 113"/>
                  <a:gd name="T45" fmla="*/ 89 h 150"/>
                  <a:gd name="T46" fmla="*/ 13 w 113"/>
                  <a:gd name="T47" fmla="*/ 89 h 150"/>
                  <a:gd name="T48" fmla="*/ 12 w 113"/>
                  <a:gd name="T49" fmla="*/ 90 h 150"/>
                  <a:gd name="T50" fmla="*/ 11 w 113"/>
                  <a:gd name="T51" fmla="*/ 90 h 150"/>
                  <a:gd name="T52" fmla="*/ 10 w 113"/>
                  <a:gd name="T53" fmla="*/ 90 h 150"/>
                  <a:gd name="T54" fmla="*/ 5 w 113"/>
                  <a:gd name="T55" fmla="*/ 97 h 150"/>
                  <a:gd name="T56" fmla="*/ 0 w 113"/>
                  <a:gd name="T57" fmla="*/ 105 h 150"/>
                  <a:gd name="T58" fmla="*/ 1 w 113"/>
                  <a:gd name="T59" fmla="*/ 144 h 150"/>
                  <a:gd name="T60" fmla="*/ 5 w 113"/>
                  <a:gd name="T61" fmla="*/ 150 h 150"/>
                  <a:gd name="T62" fmla="*/ 19 w 113"/>
                  <a:gd name="T63" fmla="*/ 135 h 150"/>
                  <a:gd name="T64" fmla="*/ 28 w 113"/>
                  <a:gd name="T65" fmla="*/ 126 h 150"/>
                  <a:gd name="T66" fmla="*/ 48 w 113"/>
                  <a:gd name="T67" fmla="*/ 110 h 150"/>
                  <a:gd name="T68" fmla="*/ 76 w 113"/>
                  <a:gd name="T69" fmla="*/ 83 h 150"/>
                  <a:gd name="T70" fmla="*/ 88 w 113"/>
                  <a:gd name="T71" fmla="*/ 63 h 150"/>
                  <a:gd name="T72" fmla="*/ 99 w 113"/>
                  <a:gd name="T73" fmla="*/ 45 h 150"/>
                  <a:gd name="T74" fmla="*/ 109 w 113"/>
                  <a:gd name="T75" fmla="*/ 24 h 150"/>
                  <a:gd name="T76" fmla="*/ 110 w 113"/>
                  <a:gd name="T77" fmla="*/ 15 h 150"/>
                  <a:gd name="T78" fmla="*/ 113 w 113"/>
                  <a:gd name="T79" fmla="*/ 4 h 150"/>
                  <a:gd name="T80" fmla="*/ 112 w 113"/>
                  <a:gd name="T81" fmla="*/ 0 h 150"/>
                  <a:gd name="T82" fmla="*/ 109 w 113"/>
                  <a:gd name="T83" fmla="*/ 1 h 150"/>
                  <a:gd name="T84" fmla="*/ 82 w 113"/>
                  <a:gd name="T85" fmla="*/ 9 h 150"/>
                  <a:gd name="T86" fmla="*/ 65 w 113"/>
                  <a:gd name="T87" fmla="*/ 13 h 150"/>
                  <a:gd name="T88" fmla="*/ 59 w 113"/>
                  <a:gd name="T89" fmla="*/ 15 h 150"/>
                  <a:gd name="T90" fmla="*/ 57 w 113"/>
                  <a:gd name="T91" fmla="*/ 15 h 150"/>
                  <a:gd name="T92" fmla="*/ 54 w 113"/>
                  <a:gd name="T93" fmla="*/ 15 h 150"/>
                  <a:gd name="T94" fmla="*/ 51 w 113"/>
                  <a:gd name="T95" fmla="*/ 15 h 150"/>
                  <a:gd name="T96" fmla="*/ 39 w 113"/>
                  <a:gd name="T97" fmla="*/ 20 h 150"/>
                  <a:gd name="T98" fmla="*/ 29 w 113"/>
                  <a:gd name="T99" fmla="*/ 13 h 150"/>
                  <a:gd name="T100" fmla="*/ 25 w 113"/>
                  <a:gd name="T101" fmla="*/ 9 h 150"/>
                  <a:gd name="T102" fmla="*/ 24 w 113"/>
                  <a:gd name="T103" fmla="*/ 10 h 150"/>
                  <a:gd name="T104" fmla="*/ 24 w 113"/>
                  <a:gd name="T105" fmla="*/ 10 h 150"/>
                  <a:gd name="T106" fmla="*/ 22 w 113"/>
                  <a:gd name="T107" fmla="*/ 1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" h="150">
                    <a:moveTo>
                      <a:pt x="22" y="13"/>
                    </a:moveTo>
                    <a:cubicBezTo>
                      <a:pt x="22" y="13"/>
                      <a:pt x="21" y="13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2" y="18"/>
                      <a:pt x="25" y="24"/>
                      <a:pt x="26" y="24"/>
                    </a:cubicBezTo>
                    <a:cubicBezTo>
                      <a:pt x="28" y="25"/>
                      <a:pt x="29" y="26"/>
                      <a:pt x="30" y="28"/>
                    </a:cubicBezTo>
                    <a:cubicBezTo>
                      <a:pt x="31" y="29"/>
                      <a:pt x="33" y="31"/>
                      <a:pt x="33" y="31"/>
                    </a:cubicBezTo>
                    <a:cubicBezTo>
                      <a:pt x="36" y="32"/>
                      <a:pt x="48" y="36"/>
                      <a:pt x="56" y="39"/>
                    </a:cubicBezTo>
                    <a:cubicBezTo>
                      <a:pt x="65" y="42"/>
                      <a:pt x="70" y="42"/>
                      <a:pt x="71" y="42"/>
                    </a:cubicBezTo>
                    <a:cubicBezTo>
                      <a:pt x="73" y="42"/>
                      <a:pt x="77" y="43"/>
                      <a:pt x="78" y="45"/>
                    </a:cubicBezTo>
                    <a:cubicBezTo>
                      <a:pt x="78" y="46"/>
                      <a:pt x="78" y="47"/>
                      <a:pt x="76" y="48"/>
                    </a:cubicBezTo>
                    <a:cubicBezTo>
                      <a:pt x="74" y="50"/>
                      <a:pt x="50" y="74"/>
                      <a:pt x="47" y="78"/>
                    </a:cubicBezTo>
                    <a:cubicBezTo>
                      <a:pt x="44" y="81"/>
                      <a:pt x="42" y="81"/>
                      <a:pt x="39" y="81"/>
                    </a:cubicBezTo>
                    <a:cubicBezTo>
                      <a:pt x="39" y="81"/>
                      <a:pt x="38" y="81"/>
                      <a:pt x="37" y="81"/>
                    </a:cubicBezTo>
                    <a:cubicBezTo>
                      <a:pt x="36" y="81"/>
                      <a:pt x="34" y="81"/>
                      <a:pt x="33" y="81"/>
                    </a:cubicBezTo>
                    <a:cubicBezTo>
                      <a:pt x="29" y="81"/>
                      <a:pt x="25" y="84"/>
                      <a:pt x="23" y="86"/>
                    </a:cubicBezTo>
                    <a:cubicBezTo>
                      <a:pt x="21" y="88"/>
                      <a:pt x="19" y="89"/>
                      <a:pt x="18" y="89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7" y="89"/>
                      <a:pt x="17" y="89"/>
                      <a:pt x="16" y="8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15" y="89"/>
                      <a:pt x="15" y="89"/>
                      <a:pt x="14" y="89"/>
                    </a:cubicBezTo>
                    <a:cubicBezTo>
                      <a:pt x="14" y="89"/>
                      <a:pt x="14" y="89"/>
                      <a:pt x="13" y="89"/>
                    </a:cubicBezTo>
                    <a:cubicBezTo>
                      <a:pt x="13" y="90"/>
                      <a:pt x="13" y="90"/>
                      <a:pt x="12" y="90"/>
                    </a:cubicBezTo>
                    <a:cubicBezTo>
                      <a:pt x="12" y="90"/>
                      <a:pt x="11" y="90"/>
                      <a:pt x="11" y="90"/>
                    </a:cubicBezTo>
                    <a:cubicBezTo>
                      <a:pt x="11" y="90"/>
                      <a:pt x="10" y="90"/>
                      <a:pt x="10" y="90"/>
                    </a:cubicBezTo>
                    <a:cubicBezTo>
                      <a:pt x="5" y="97"/>
                      <a:pt x="5" y="97"/>
                      <a:pt x="5" y="97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5" y="150"/>
                      <a:pt x="5" y="150"/>
                      <a:pt x="5" y="150"/>
                    </a:cubicBezTo>
                    <a:cubicBezTo>
                      <a:pt x="8" y="146"/>
                      <a:pt x="13" y="141"/>
                      <a:pt x="19" y="135"/>
                    </a:cubicBezTo>
                    <a:cubicBezTo>
                      <a:pt x="22" y="132"/>
                      <a:pt x="25" y="129"/>
                      <a:pt x="28" y="126"/>
                    </a:cubicBezTo>
                    <a:cubicBezTo>
                      <a:pt x="38" y="116"/>
                      <a:pt x="43" y="113"/>
                      <a:pt x="48" y="110"/>
                    </a:cubicBezTo>
                    <a:cubicBezTo>
                      <a:pt x="53" y="108"/>
                      <a:pt x="66" y="95"/>
                      <a:pt x="76" y="83"/>
                    </a:cubicBezTo>
                    <a:cubicBezTo>
                      <a:pt x="81" y="77"/>
                      <a:pt x="87" y="68"/>
                      <a:pt x="88" y="63"/>
                    </a:cubicBezTo>
                    <a:cubicBezTo>
                      <a:pt x="89" y="58"/>
                      <a:pt x="94" y="51"/>
                      <a:pt x="99" y="45"/>
                    </a:cubicBezTo>
                    <a:cubicBezTo>
                      <a:pt x="103" y="40"/>
                      <a:pt x="109" y="27"/>
                      <a:pt x="109" y="24"/>
                    </a:cubicBezTo>
                    <a:cubicBezTo>
                      <a:pt x="109" y="22"/>
                      <a:pt x="109" y="19"/>
                      <a:pt x="110" y="15"/>
                    </a:cubicBezTo>
                    <a:cubicBezTo>
                      <a:pt x="111" y="12"/>
                      <a:pt x="112" y="8"/>
                      <a:pt x="113" y="4"/>
                    </a:cubicBezTo>
                    <a:cubicBezTo>
                      <a:pt x="113" y="2"/>
                      <a:pt x="112" y="1"/>
                      <a:pt x="112" y="0"/>
                    </a:cubicBezTo>
                    <a:cubicBezTo>
                      <a:pt x="111" y="0"/>
                      <a:pt x="110" y="0"/>
                      <a:pt x="109" y="1"/>
                    </a:cubicBezTo>
                    <a:cubicBezTo>
                      <a:pt x="106" y="7"/>
                      <a:pt x="89" y="9"/>
                      <a:pt x="82" y="9"/>
                    </a:cubicBezTo>
                    <a:cubicBezTo>
                      <a:pt x="74" y="9"/>
                      <a:pt x="68" y="10"/>
                      <a:pt x="65" y="13"/>
                    </a:cubicBezTo>
                    <a:cubicBezTo>
                      <a:pt x="64" y="15"/>
                      <a:pt x="61" y="15"/>
                      <a:pt x="59" y="15"/>
                    </a:cubicBezTo>
                    <a:cubicBezTo>
                      <a:pt x="58" y="15"/>
                      <a:pt x="57" y="15"/>
                      <a:pt x="57" y="15"/>
                    </a:cubicBezTo>
                    <a:cubicBezTo>
                      <a:pt x="56" y="15"/>
                      <a:pt x="55" y="15"/>
                      <a:pt x="54" y="15"/>
                    </a:cubicBezTo>
                    <a:cubicBezTo>
                      <a:pt x="52" y="15"/>
                      <a:pt x="51" y="15"/>
                      <a:pt x="51" y="15"/>
                    </a:cubicBezTo>
                    <a:cubicBezTo>
                      <a:pt x="49" y="18"/>
                      <a:pt x="44" y="20"/>
                      <a:pt x="39" y="20"/>
                    </a:cubicBezTo>
                    <a:cubicBezTo>
                      <a:pt x="34" y="20"/>
                      <a:pt x="31" y="17"/>
                      <a:pt x="29" y="13"/>
                    </a:cubicBezTo>
                    <a:cubicBezTo>
                      <a:pt x="28" y="11"/>
                      <a:pt x="27" y="10"/>
                      <a:pt x="25" y="9"/>
                    </a:cubicBezTo>
                    <a:cubicBezTo>
                      <a:pt x="25" y="9"/>
                      <a:pt x="25" y="9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11"/>
                      <a:pt x="22" y="12"/>
                      <a:pt x="2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3" name="Freeform 1294">
                <a:extLst>
                  <a:ext uri="{FF2B5EF4-FFF2-40B4-BE49-F238E27FC236}">
                    <a16:creationId xmlns:a16="http://schemas.microsoft.com/office/drawing/2014/main" id="{874869C4-E1DF-4140-8DEA-A32AAACF2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" y="2568"/>
                <a:ext cx="119" cy="96"/>
              </a:xfrm>
              <a:custGeom>
                <a:avLst/>
                <a:gdLst>
                  <a:gd name="T0" fmla="*/ 40 w 125"/>
                  <a:gd name="T1" fmla="*/ 94 h 100"/>
                  <a:gd name="T2" fmla="*/ 40 w 125"/>
                  <a:gd name="T3" fmla="*/ 92 h 100"/>
                  <a:gd name="T4" fmla="*/ 40 w 125"/>
                  <a:gd name="T5" fmla="*/ 91 h 100"/>
                  <a:gd name="T6" fmla="*/ 40 w 125"/>
                  <a:gd name="T7" fmla="*/ 90 h 100"/>
                  <a:gd name="T8" fmla="*/ 40 w 125"/>
                  <a:gd name="T9" fmla="*/ 90 h 100"/>
                  <a:gd name="T10" fmla="*/ 59 w 125"/>
                  <a:gd name="T11" fmla="*/ 77 h 100"/>
                  <a:gd name="T12" fmla="*/ 64 w 125"/>
                  <a:gd name="T13" fmla="*/ 76 h 100"/>
                  <a:gd name="T14" fmla="*/ 73 w 125"/>
                  <a:gd name="T15" fmla="*/ 72 h 100"/>
                  <a:gd name="T16" fmla="*/ 81 w 125"/>
                  <a:gd name="T17" fmla="*/ 67 h 100"/>
                  <a:gd name="T18" fmla="*/ 91 w 125"/>
                  <a:gd name="T19" fmla="*/ 62 h 100"/>
                  <a:gd name="T20" fmla="*/ 96 w 125"/>
                  <a:gd name="T21" fmla="*/ 59 h 100"/>
                  <a:gd name="T22" fmla="*/ 96 w 125"/>
                  <a:gd name="T23" fmla="*/ 54 h 100"/>
                  <a:gd name="T24" fmla="*/ 100 w 125"/>
                  <a:gd name="T25" fmla="*/ 49 h 100"/>
                  <a:gd name="T26" fmla="*/ 106 w 125"/>
                  <a:gd name="T27" fmla="*/ 47 h 100"/>
                  <a:gd name="T28" fmla="*/ 122 w 125"/>
                  <a:gd name="T29" fmla="*/ 44 h 100"/>
                  <a:gd name="T30" fmla="*/ 125 w 125"/>
                  <a:gd name="T31" fmla="*/ 42 h 100"/>
                  <a:gd name="T32" fmla="*/ 120 w 125"/>
                  <a:gd name="T33" fmla="*/ 28 h 100"/>
                  <a:gd name="T34" fmla="*/ 117 w 125"/>
                  <a:gd name="T35" fmla="*/ 14 h 100"/>
                  <a:gd name="T36" fmla="*/ 116 w 125"/>
                  <a:gd name="T37" fmla="*/ 12 h 100"/>
                  <a:gd name="T38" fmla="*/ 116 w 125"/>
                  <a:gd name="T39" fmla="*/ 11 h 100"/>
                  <a:gd name="T40" fmla="*/ 104 w 125"/>
                  <a:gd name="T41" fmla="*/ 8 h 100"/>
                  <a:gd name="T42" fmla="*/ 99 w 125"/>
                  <a:gd name="T43" fmla="*/ 8 h 100"/>
                  <a:gd name="T44" fmla="*/ 83 w 125"/>
                  <a:gd name="T45" fmla="*/ 5 h 100"/>
                  <a:gd name="T46" fmla="*/ 75 w 125"/>
                  <a:gd name="T47" fmla="*/ 1 h 100"/>
                  <a:gd name="T48" fmla="*/ 64 w 125"/>
                  <a:gd name="T49" fmla="*/ 23 h 100"/>
                  <a:gd name="T50" fmla="*/ 41 w 125"/>
                  <a:gd name="T51" fmla="*/ 36 h 100"/>
                  <a:gd name="T52" fmla="*/ 35 w 125"/>
                  <a:gd name="T53" fmla="*/ 45 h 100"/>
                  <a:gd name="T54" fmla="*/ 32 w 125"/>
                  <a:gd name="T55" fmla="*/ 67 h 100"/>
                  <a:gd name="T56" fmla="*/ 18 w 125"/>
                  <a:gd name="T57" fmla="*/ 88 h 100"/>
                  <a:gd name="T58" fmla="*/ 0 w 125"/>
                  <a:gd name="T59" fmla="*/ 99 h 100"/>
                  <a:gd name="T60" fmla="*/ 34 w 125"/>
                  <a:gd name="T61" fmla="*/ 99 h 100"/>
                  <a:gd name="T62" fmla="*/ 36 w 125"/>
                  <a:gd name="T63" fmla="*/ 99 h 100"/>
                  <a:gd name="T64" fmla="*/ 38 w 125"/>
                  <a:gd name="T65" fmla="*/ 100 h 100"/>
                  <a:gd name="T66" fmla="*/ 40 w 125"/>
                  <a:gd name="T67" fmla="*/ 100 h 100"/>
                  <a:gd name="T68" fmla="*/ 40 w 125"/>
                  <a:gd name="T69" fmla="*/ 9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5" h="100">
                    <a:moveTo>
                      <a:pt x="40" y="94"/>
                    </a:moveTo>
                    <a:cubicBezTo>
                      <a:pt x="40" y="94"/>
                      <a:pt x="40" y="94"/>
                      <a:pt x="40" y="94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40" y="92"/>
                      <a:pt x="40" y="92"/>
                      <a:pt x="40" y="92"/>
                    </a:cubicBezTo>
                    <a:cubicBezTo>
                      <a:pt x="40" y="92"/>
                      <a:pt x="40" y="92"/>
                      <a:pt x="40" y="92"/>
                    </a:cubicBezTo>
                    <a:cubicBezTo>
                      <a:pt x="40" y="91"/>
                      <a:pt x="40" y="91"/>
                      <a:pt x="40" y="91"/>
                    </a:cubicBezTo>
                    <a:cubicBezTo>
                      <a:pt x="40" y="91"/>
                      <a:pt x="40" y="91"/>
                      <a:pt x="40" y="91"/>
                    </a:cubicBezTo>
                    <a:cubicBezTo>
                      <a:pt x="40" y="91"/>
                      <a:pt x="40" y="91"/>
                      <a:pt x="40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0" y="89"/>
                      <a:pt x="40" y="87"/>
                      <a:pt x="59" y="77"/>
                    </a:cubicBezTo>
                    <a:cubicBezTo>
                      <a:pt x="60" y="76"/>
                      <a:pt x="61" y="76"/>
                      <a:pt x="63" y="76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2"/>
                      <a:pt x="70" y="72"/>
                      <a:pt x="73" y="72"/>
                    </a:cubicBezTo>
                    <a:cubicBezTo>
                      <a:pt x="74" y="72"/>
                      <a:pt x="76" y="72"/>
                      <a:pt x="77" y="72"/>
                    </a:cubicBezTo>
                    <a:cubicBezTo>
                      <a:pt x="79" y="72"/>
                      <a:pt x="81" y="70"/>
                      <a:pt x="81" y="67"/>
                    </a:cubicBezTo>
                    <a:cubicBezTo>
                      <a:pt x="81" y="63"/>
                      <a:pt x="86" y="63"/>
                      <a:pt x="89" y="63"/>
                    </a:cubicBezTo>
                    <a:cubicBezTo>
                      <a:pt x="90" y="63"/>
                      <a:pt x="90" y="63"/>
                      <a:pt x="91" y="62"/>
                    </a:cubicBezTo>
                    <a:cubicBezTo>
                      <a:pt x="92" y="62"/>
                      <a:pt x="92" y="62"/>
                      <a:pt x="93" y="61"/>
                    </a:cubicBezTo>
                    <a:cubicBezTo>
                      <a:pt x="93" y="61"/>
                      <a:pt x="94" y="59"/>
                      <a:pt x="96" y="59"/>
                    </a:cubicBezTo>
                    <a:cubicBezTo>
                      <a:pt x="96" y="59"/>
                      <a:pt x="96" y="58"/>
                      <a:pt x="96" y="57"/>
                    </a:cubicBezTo>
                    <a:cubicBezTo>
                      <a:pt x="96" y="56"/>
                      <a:pt x="96" y="55"/>
                      <a:pt x="96" y="54"/>
                    </a:cubicBezTo>
                    <a:cubicBezTo>
                      <a:pt x="96" y="52"/>
                      <a:pt x="96" y="49"/>
                      <a:pt x="99" y="49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101" y="49"/>
                      <a:pt x="101" y="49"/>
                      <a:pt x="102" y="49"/>
                    </a:cubicBezTo>
                    <a:cubicBezTo>
                      <a:pt x="104" y="49"/>
                      <a:pt x="106" y="48"/>
                      <a:pt x="106" y="47"/>
                    </a:cubicBezTo>
                    <a:cubicBezTo>
                      <a:pt x="106" y="44"/>
                      <a:pt x="111" y="44"/>
                      <a:pt x="114" y="44"/>
                    </a:cubicBezTo>
                    <a:cubicBezTo>
                      <a:pt x="117" y="44"/>
                      <a:pt x="120" y="44"/>
                      <a:pt x="122" y="44"/>
                    </a:cubicBezTo>
                    <a:cubicBezTo>
                      <a:pt x="123" y="44"/>
                      <a:pt x="124" y="44"/>
                      <a:pt x="125" y="44"/>
                    </a:cubicBezTo>
                    <a:cubicBezTo>
                      <a:pt x="125" y="44"/>
                      <a:pt x="125" y="43"/>
                      <a:pt x="125" y="42"/>
                    </a:cubicBezTo>
                    <a:cubicBezTo>
                      <a:pt x="125" y="40"/>
                      <a:pt x="123" y="37"/>
                      <a:pt x="122" y="36"/>
                    </a:cubicBezTo>
                    <a:cubicBezTo>
                      <a:pt x="119" y="36"/>
                      <a:pt x="120" y="32"/>
                      <a:pt x="120" y="28"/>
                    </a:cubicBezTo>
                    <a:cubicBezTo>
                      <a:pt x="120" y="27"/>
                      <a:pt x="120" y="25"/>
                      <a:pt x="120" y="24"/>
                    </a:cubicBezTo>
                    <a:cubicBezTo>
                      <a:pt x="120" y="19"/>
                      <a:pt x="119" y="16"/>
                      <a:pt x="117" y="14"/>
                    </a:cubicBezTo>
                    <a:cubicBezTo>
                      <a:pt x="117" y="13"/>
                      <a:pt x="117" y="13"/>
                      <a:pt x="117" y="12"/>
                    </a:cubicBezTo>
                    <a:cubicBezTo>
                      <a:pt x="117" y="12"/>
                      <a:pt x="116" y="12"/>
                      <a:pt x="116" y="12"/>
                    </a:cubicBezTo>
                    <a:cubicBezTo>
                      <a:pt x="116" y="12"/>
                      <a:pt x="116" y="11"/>
                      <a:pt x="116" y="11"/>
                    </a:cubicBezTo>
                    <a:cubicBezTo>
                      <a:pt x="116" y="11"/>
                      <a:pt x="116" y="11"/>
                      <a:pt x="116" y="11"/>
                    </a:cubicBezTo>
                    <a:cubicBezTo>
                      <a:pt x="114" y="11"/>
                      <a:pt x="112" y="10"/>
                      <a:pt x="110" y="9"/>
                    </a:cubicBezTo>
                    <a:cubicBezTo>
                      <a:pt x="108" y="9"/>
                      <a:pt x="106" y="8"/>
                      <a:pt x="104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2" y="8"/>
                      <a:pt x="100" y="8"/>
                      <a:pt x="99" y="8"/>
                    </a:cubicBezTo>
                    <a:cubicBezTo>
                      <a:pt x="97" y="8"/>
                      <a:pt x="95" y="9"/>
                      <a:pt x="93" y="9"/>
                    </a:cubicBezTo>
                    <a:cubicBezTo>
                      <a:pt x="90" y="9"/>
                      <a:pt x="86" y="8"/>
                      <a:pt x="83" y="5"/>
                    </a:cubicBezTo>
                    <a:cubicBezTo>
                      <a:pt x="80" y="2"/>
                      <a:pt x="78" y="0"/>
                      <a:pt x="77" y="0"/>
                    </a:cubicBezTo>
                    <a:cubicBezTo>
                      <a:pt x="76" y="0"/>
                      <a:pt x="76" y="0"/>
                      <a:pt x="75" y="1"/>
                    </a:cubicBezTo>
                    <a:cubicBezTo>
                      <a:pt x="74" y="2"/>
                      <a:pt x="71" y="9"/>
                      <a:pt x="69" y="13"/>
                    </a:cubicBezTo>
                    <a:cubicBezTo>
                      <a:pt x="67" y="17"/>
                      <a:pt x="65" y="21"/>
                      <a:pt x="64" y="23"/>
                    </a:cubicBezTo>
                    <a:cubicBezTo>
                      <a:pt x="60" y="28"/>
                      <a:pt x="50" y="32"/>
                      <a:pt x="45" y="32"/>
                    </a:cubicBezTo>
                    <a:cubicBezTo>
                      <a:pt x="43" y="32"/>
                      <a:pt x="43" y="33"/>
                      <a:pt x="41" y="36"/>
                    </a:cubicBezTo>
                    <a:cubicBezTo>
                      <a:pt x="40" y="38"/>
                      <a:pt x="39" y="40"/>
                      <a:pt x="38" y="41"/>
                    </a:cubicBezTo>
                    <a:cubicBezTo>
                      <a:pt x="36" y="42"/>
                      <a:pt x="36" y="44"/>
                      <a:pt x="35" y="45"/>
                    </a:cubicBezTo>
                    <a:cubicBezTo>
                      <a:pt x="35" y="47"/>
                      <a:pt x="34" y="50"/>
                      <a:pt x="31" y="52"/>
                    </a:cubicBezTo>
                    <a:cubicBezTo>
                      <a:pt x="28" y="54"/>
                      <a:pt x="30" y="63"/>
                      <a:pt x="32" y="67"/>
                    </a:cubicBezTo>
                    <a:cubicBezTo>
                      <a:pt x="32" y="68"/>
                      <a:pt x="32" y="69"/>
                      <a:pt x="32" y="71"/>
                    </a:cubicBezTo>
                    <a:cubicBezTo>
                      <a:pt x="31" y="76"/>
                      <a:pt x="23" y="85"/>
                      <a:pt x="18" y="88"/>
                    </a:cubicBezTo>
                    <a:cubicBezTo>
                      <a:pt x="16" y="89"/>
                      <a:pt x="14" y="90"/>
                      <a:pt x="13" y="92"/>
                    </a:cubicBezTo>
                    <a:cubicBezTo>
                      <a:pt x="10" y="95"/>
                      <a:pt x="7" y="98"/>
                      <a:pt x="0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34" y="99"/>
                      <a:pt x="34" y="99"/>
                      <a:pt x="34" y="99"/>
                    </a:cubicBezTo>
                    <a:cubicBezTo>
                      <a:pt x="35" y="99"/>
                      <a:pt x="35" y="99"/>
                      <a:pt x="36" y="99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7" y="99"/>
                      <a:pt x="37" y="99"/>
                      <a:pt x="38" y="99"/>
                    </a:cubicBezTo>
                    <a:cubicBezTo>
                      <a:pt x="38" y="99"/>
                      <a:pt x="38" y="99"/>
                      <a:pt x="38" y="100"/>
                    </a:cubicBezTo>
                    <a:cubicBezTo>
                      <a:pt x="38" y="100"/>
                      <a:pt x="39" y="100"/>
                      <a:pt x="39" y="100"/>
                    </a:cubicBezTo>
                    <a:cubicBezTo>
                      <a:pt x="39" y="100"/>
                      <a:pt x="39" y="100"/>
                      <a:pt x="40" y="100"/>
                    </a:cubicBezTo>
                    <a:cubicBezTo>
                      <a:pt x="40" y="100"/>
                      <a:pt x="40" y="100"/>
                      <a:pt x="40" y="100"/>
                    </a:cubicBezTo>
                    <a:cubicBezTo>
                      <a:pt x="40" y="97"/>
                      <a:pt x="40" y="95"/>
                      <a:pt x="40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4" name="Freeform 1295">
                <a:extLst>
                  <a:ext uri="{FF2B5EF4-FFF2-40B4-BE49-F238E27FC236}">
                    <a16:creationId xmlns:a16="http://schemas.microsoft.com/office/drawing/2014/main" id="{DD83D47C-3A01-4015-AD91-1050F0233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1" y="2550"/>
                <a:ext cx="40" cy="81"/>
              </a:xfrm>
              <a:custGeom>
                <a:avLst/>
                <a:gdLst>
                  <a:gd name="T0" fmla="*/ 25 w 42"/>
                  <a:gd name="T1" fmla="*/ 85 h 85"/>
                  <a:gd name="T2" fmla="*/ 26 w 42"/>
                  <a:gd name="T3" fmla="*/ 83 h 85"/>
                  <a:gd name="T4" fmla="*/ 29 w 42"/>
                  <a:gd name="T5" fmla="*/ 69 h 85"/>
                  <a:gd name="T6" fmla="*/ 39 w 42"/>
                  <a:gd name="T7" fmla="*/ 60 h 85"/>
                  <a:gd name="T8" fmla="*/ 42 w 42"/>
                  <a:gd name="T9" fmla="*/ 59 h 85"/>
                  <a:gd name="T10" fmla="*/ 42 w 42"/>
                  <a:gd name="T11" fmla="*/ 57 h 85"/>
                  <a:gd name="T12" fmla="*/ 42 w 42"/>
                  <a:gd name="T13" fmla="*/ 54 h 85"/>
                  <a:gd name="T14" fmla="*/ 37 w 42"/>
                  <a:gd name="T15" fmla="*/ 46 h 85"/>
                  <a:gd name="T16" fmla="*/ 30 w 42"/>
                  <a:gd name="T17" fmla="*/ 34 h 85"/>
                  <a:gd name="T18" fmla="*/ 37 w 42"/>
                  <a:gd name="T19" fmla="*/ 25 h 85"/>
                  <a:gd name="T20" fmla="*/ 31 w 42"/>
                  <a:gd name="T21" fmla="*/ 14 h 85"/>
                  <a:gd name="T22" fmla="*/ 36 w 42"/>
                  <a:gd name="T23" fmla="*/ 6 h 85"/>
                  <a:gd name="T24" fmla="*/ 34 w 42"/>
                  <a:gd name="T25" fmla="*/ 7 h 85"/>
                  <a:gd name="T26" fmla="*/ 24 w 42"/>
                  <a:gd name="T27" fmla="*/ 0 h 85"/>
                  <a:gd name="T28" fmla="*/ 11 w 42"/>
                  <a:gd name="T29" fmla="*/ 5 h 85"/>
                  <a:gd name="T30" fmla="*/ 11 w 42"/>
                  <a:gd name="T31" fmla="*/ 8 h 85"/>
                  <a:gd name="T32" fmla="*/ 11 w 42"/>
                  <a:gd name="T33" fmla="*/ 11 h 85"/>
                  <a:gd name="T34" fmla="*/ 10 w 42"/>
                  <a:gd name="T35" fmla="*/ 14 h 85"/>
                  <a:gd name="T36" fmla="*/ 10 w 42"/>
                  <a:gd name="T37" fmla="*/ 16 h 85"/>
                  <a:gd name="T38" fmla="*/ 11 w 42"/>
                  <a:gd name="T39" fmla="*/ 17 h 85"/>
                  <a:gd name="T40" fmla="*/ 11 w 42"/>
                  <a:gd name="T41" fmla="*/ 18 h 85"/>
                  <a:gd name="T42" fmla="*/ 11 w 42"/>
                  <a:gd name="T43" fmla="*/ 19 h 85"/>
                  <a:gd name="T44" fmla="*/ 12 w 42"/>
                  <a:gd name="T45" fmla="*/ 27 h 85"/>
                  <a:gd name="T46" fmla="*/ 4 w 42"/>
                  <a:gd name="T47" fmla="*/ 37 h 85"/>
                  <a:gd name="T48" fmla="*/ 4 w 42"/>
                  <a:gd name="T49" fmla="*/ 50 h 85"/>
                  <a:gd name="T50" fmla="*/ 13 w 42"/>
                  <a:gd name="T51" fmla="*/ 60 h 85"/>
                  <a:gd name="T52" fmla="*/ 19 w 42"/>
                  <a:gd name="T53" fmla="*/ 65 h 85"/>
                  <a:gd name="T54" fmla="*/ 19 w 42"/>
                  <a:gd name="T55" fmla="*/ 66 h 85"/>
                  <a:gd name="T56" fmla="*/ 20 w 42"/>
                  <a:gd name="T57" fmla="*/ 67 h 85"/>
                  <a:gd name="T58" fmla="*/ 20 w 42"/>
                  <a:gd name="T59" fmla="*/ 68 h 85"/>
                  <a:gd name="T60" fmla="*/ 21 w 42"/>
                  <a:gd name="T61" fmla="*/ 70 h 85"/>
                  <a:gd name="T62" fmla="*/ 21 w 42"/>
                  <a:gd name="T63" fmla="*/ 71 h 85"/>
                  <a:gd name="T64" fmla="*/ 22 w 42"/>
                  <a:gd name="T65" fmla="*/ 73 h 85"/>
                  <a:gd name="T66" fmla="*/ 22 w 42"/>
                  <a:gd name="T67" fmla="*/ 74 h 85"/>
                  <a:gd name="T68" fmla="*/ 22 w 42"/>
                  <a:gd name="T69" fmla="*/ 76 h 85"/>
                  <a:gd name="T70" fmla="*/ 23 w 42"/>
                  <a:gd name="T71" fmla="*/ 78 h 85"/>
                  <a:gd name="T72" fmla="*/ 23 w 42"/>
                  <a:gd name="T73" fmla="*/ 79 h 85"/>
                  <a:gd name="T74" fmla="*/ 23 w 42"/>
                  <a:gd name="T75" fmla="*/ 81 h 85"/>
                  <a:gd name="T76" fmla="*/ 24 w 42"/>
                  <a:gd name="T77" fmla="*/ 82 h 85"/>
                  <a:gd name="T78" fmla="*/ 24 w 42"/>
                  <a:gd name="T79" fmla="*/ 83 h 85"/>
                  <a:gd name="T80" fmla="*/ 24 w 42"/>
                  <a:gd name="T81" fmla="*/ 84 h 85"/>
                  <a:gd name="T82" fmla="*/ 24 w 42"/>
                  <a:gd name="T83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2" h="85">
                    <a:moveTo>
                      <a:pt x="24" y="85"/>
                    </a:moveTo>
                    <a:cubicBezTo>
                      <a:pt x="24" y="85"/>
                      <a:pt x="25" y="85"/>
                      <a:pt x="25" y="85"/>
                    </a:cubicBezTo>
                    <a:cubicBezTo>
                      <a:pt x="25" y="85"/>
                      <a:pt x="25" y="84"/>
                      <a:pt x="25" y="84"/>
                    </a:cubicBezTo>
                    <a:cubicBezTo>
                      <a:pt x="26" y="84"/>
                      <a:pt x="26" y="84"/>
                      <a:pt x="26" y="83"/>
                    </a:cubicBezTo>
                    <a:cubicBezTo>
                      <a:pt x="27" y="81"/>
                      <a:pt x="28" y="77"/>
                      <a:pt x="28" y="76"/>
                    </a:cubicBezTo>
                    <a:cubicBezTo>
                      <a:pt x="27" y="74"/>
                      <a:pt x="27" y="71"/>
                      <a:pt x="29" y="69"/>
                    </a:cubicBezTo>
                    <a:cubicBezTo>
                      <a:pt x="30" y="68"/>
                      <a:pt x="31" y="67"/>
                      <a:pt x="32" y="66"/>
                    </a:cubicBezTo>
                    <a:cubicBezTo>
                      <a:pt x="36" y="62"/>
                      <a:pt x="38" y="61"/>
                      <a:pt x="39" y="60"/>
                    </a:cubicBezTo>
                    <a:cubicBezTo>
                      <a:pt x="39" y="60"/>
                      <a:pt x="40" y="60"/>
                      <a:pt x="40" y="60"/>
                    </a:cubicBezTo>
                    <a:cubicBezTo>
                      <a:pt x="42" y="60"/>
                      <a:pt x="42" y="60"/>
                      <a:pt x="42" y="59"/>
                    </a:cubicBezTo>
                    <a:cubicBezTo>
                      <a:pt x="42" y="58"/>
                      <a:pt x="42" y="58"/>
                      <a:pt x="42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56"/>
                      <a:pt x="42" y="55"/>
                      <a:pt x="42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0" y="52"/>
                      <a:pt x="38" y="50"/>
                      <a:pt x="38" y="48"/>
                    </a:cubicBezTo>
                    <a:cubicBezTo>
                      <a:pt x="38" y="47"/>
                      <a:pt x="37" y="46"/>
                      <a:pt x="37" y="46"/>
                    </a:cubicBezTo>
                    <a:cubicBezTo>
                      <a:pt x="34" y="49"/>
                      <a:pt x="26" y="46"/>
                      <a:pt x="25" y="41"/>
                    </a:cubicBezTo>
                    <a:cubicBezTo>
                      <a:pt x="24" y="37"/>
                      <a:pt x="27" y="35"/>
                      <a:pt x="30" y="34"/>
                    </a:cubicBezTo>
                    <a:cubicBezTo>
                      <a:pt x="31" y="33"/>
                      <a:pt x="33" y="32"/>
                      <a:pt x="34" y="31"/>
                    </a:cubicBezTo>
                    <a:cubicBezTo>
                      <a:pt x="36" y="29"/>
                      <a:pt x="37" y="27"/>
                      <a:pt x="37" y="25"/>
                    </a:cubicBezTo>
                    <a:cubicBezTo>
                      <a:pt x="37" y="22"/>
                      <a:pt x="36" y="20"/>
                      <a:pt x="35" y="19"/>
                    </a:cubicBezTo>
                    <a:cubicBezTo>
                      <a:pt x="33" y="17"/>
                      <a:pt x="32" y="16"/>
                      <a:pt x="31" y="14"/>
                    </a:cubicBezTo>
                    <a:cubicBezTo>
                      <a:pt x="31" y="11"/>
                      <a:pt x="33" y="9"/>
                      <a:pt x="35" y="7"/>
                    </a:cubicBezTo>
                    <a:cubicBezTo>
                      <a:pt x="36" y="7"/>
                      <a:pt x="36" y="7"/>
                      <a:pt x="36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5" y="7"/>
                      <a:pt x="34" y="7"/>
                    </a:cubicBezTo>
                    <a:cubicBezTo>
                      <a:pt x="33" y="7"/>
                      <a:pt x="30" y="6"/>
                      <a:pt x="29" y="2"/>
                    </a:cubicBezTo>
                    <a:cubicBezTo>
                      <a:pt x="29" y="1"/>
                      <a:pt x="27" y="0"/>
                      <a:pt x="24" y="0"/>
                    </a:cubicBezTo>
                    <a:cubicBezTo>
                      <a:pt x="21" y="0"/>
                      <a:pt x="18" y="1"/>
                      <a:pt x="17" y="2"/>
                    </a:cubicBezTo>
                    <a:cubicBezTo>
                      <a:pt x="16" y="4"/>
                      <a:pt x="14" y="4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1" y="8"/>
                      <a:pt x="11" y="9"/>
                      <a:pt x="11" y="10"/>
                    </a:cubicBezTo>
                    <a:cubicBezTo>
                      <a:pt x="11" y="10"/>
                      <a:pt x="11" y="11"/>
                      <a:pt x="11" y="11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5"/>
                    </a:cubicBezTo>
                    <a:cubicBezTo>
                      <a:pt x="10" y="15"/>
                      <a:pt x="10" y="15"/>
                      <a:pt x="10" y="16"/>
                    </a:cubicBezTo>
                    <a:cubicBezTo>
                      <a:pt x="10" y="16"/>
                      <a:pt x="10" y="16"/>
                      <a:pt x="10" y="17"/>
                    </a:cubicBezTo>
                    <a:cubicBezTo>
                      <a:pt x="10" y="17"/>
                      <a:pt x="10" y="17"/>
                      <a:pt x="11" y="17"/>
                    </a:cubicBezTo>
                    <a:cubicBezTo>
                      <a:pt x="11" y="17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21"/>
                      <a:pt x="13" y="24"/>
                      <a:pt x="12" y="27"/>
                    </a:cubicBezTo>
                    <a:cubicBezTo>
                      <a:pt x="11" y="30"/>
                      <a:pt x="9" y="33"/>
                      <a:pt x="7" y="34"/>
                    </a:cubicBezTo>
                    <a:cubicBezTo>
                      <a:pt x="6" y="34"/>
                      <a:pt x="5" y="36"/>
                      <a:pt x="4" y="37"/>
                    </a:cubicBezTo>
                    <a:cubicBezTo>
                      <a:pt x="3" y="39"/>
                      <a:pt x="2" y="41"/>
                      <a:pt x="0" y="41"/>
                    </a:cubicBezTo>
                    <a:cubicBezTo>
                      <a:pt x="0" y="43"/>
                      <a:pt x="2" y="49"/>
                      <a:pt x="4" y="50"/>
                    </a:cubicBezTo>
                    <a:cubicBezTo>
                      <a:pt x="10" y="52"/>
                      <a:pt x="10" y="56"/>
                      <a:pt x="10" y="59"/>
                    </a:cubicBezTo>
                    <a:cubicBezTo>
                      <a:pt x="11" y="59"/>
                      <a:pt x="12" y="60"/>
                      <a:pt x="13" y="60"/>
                    </a:cubicBezTo>
                    <a:cubicBezTo>
                      <a:pt x="15" y="62"/>
                      <a:pt x="17" y="63"/>
                      <a:pt x="18" y="64"/>
                    </a:cubicBezTo>
                    <a:cubicBezTo>
                      <a:pt x="18" y="65"/>
                      <a:pt x="19" y="65"/>
                      <a:pt x="19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8"/>
                      <a:pt x="20" y="69"/>
                      <a:pt x="20" y="69"/>
                    </a:cubicBezTo>
                    <a:cubicBezTo>
                      <a:pt x="20" y="69"/>
                      <a:pt x="21" y="69"/>
                      <a:pt x="21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1" y="70"/>
                      <a:pt x="21" y="71"/>
                      <a:pt x="21" y="71"/>
                    </a:cubicBezTo>
                    <a:cubicBezTo>
                      <a:pt x="21" y="71"/>
                      <a:pt x="21" y="71"/>
                      <a:pt x="21" y="72"/>
                    </a:cubicBezTo>
                    <a:cubicBezTo>
                      <a:pt x="21" y="72"/>
                      <a:pt x="22" y="72"/>
                      <a:pt x="22" y="73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22" y="73"/>
                      <a:pt x="22" y="74"/>
                      <a:pt x="22" y="74"/>
                    </a:cubicBezTo>
                    <a:cubicBezTo>
                      <a:pt x="22" y="74"/>
                      <a:pt x="22" y="75"/>
                      <a:pt x="22" y="75"/>
                    </a:cubicBezTo>
                    <a:cubicBezTo>
                      <a:pt x="22" y="75"/>
                      <a:pt x="22" y="76"/>
                      <a:pt x="22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7"/>
                      <a:pt x="23" y="77"/>
                      <a:pt x="23" y="78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3" y="78"/>
                      <a:pt x="23" y="79"/>
                      <a:pt x="23" y="79"/>
                    </a:cubicBezTo>
                    <a:cubicBezTo>
                      <a:pt x="23" y="79"/>
                      <a:pt x="23" y="80"/>
                      <a:pt x="23" y="80"/>
                    </a:cubicBezTo>
                    <a:cubicBezTo>
                      <a:pt x="23" y="80"/>
                      <a:pt x="23" y="80"/>
                      <a:pt x="23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24" y="82"/>
                      <a:pt x="24" y="82"/>
                      <a:pt x="24" y="83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4" y="85"/>
                      <a:pt x="24" y="85"/>
                      <a:pt x="24" y="85"/>
                    </a:cubicBezTo>
                    <a:cubicBezTo>
                      <a:pt x="24" y="85"/>
                      <a:pt x="24" y="85"/>
                      <a:pt x="24" y="85"/>
                    </a:cubicBezTo>
                    <a:cubicBezTo>
                      <a:pt x="24" y="85"/>
                      <a:pt x="24" y="85"/>
                      <a:pt x="2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5" name="Freeform 1296">
                <a:extLst>
                  <a:ext uri="{FF2B5EF4-FFF2-40B4-BE49-F238E27FC236}">
                    <a16:creationId xmlns:a16="http://schemas.microsoft.com/office/drawing/2014/main" id="{6CE4F68E-2B8F-45A1-8B27-A580DCAE4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552"/>
                <a:ext cx="220" cy="211"/>
              </a:xfrm>
              <a:custGeom>
                <a:avLst/>
                <a:gdLst>
                  <a:gd name="T0" fmla="*/ 0 w 230"/>
                  <a:gd name="T1" fmla="*/ 122 h 221"/>
                  <a:gd name="T2" fmla="*/ 2 w 230"/>
                  <a:gd name="T3" fmla="*/ 123 h 221"/>
                  <a:gd name="T4" fmla="*/ 41 w 230"/>
                  <a:gd name="T5" fmla="*/ 149 h 221"/>
                  <a:gd name="T6" fmla="*/ 47 w 230"/>
                  <a:gd name="T7" fmla="*/ 153 h 221"/>
                  <a:gd name="T8" fmla="*/ 112 w 230"/>
                  <a:gd name="T9" fmla="*/ 197 h 221"/>
                  <a:gd name="T10" fmla="*/ 136 w 230"/>
                  <a:gd name="T11" fmla="*/ 218 h 221"/>
                  <a:gd name="T12" fmla="*/ 142 w 230"/>
                  <a:gd name="T13" fmla="*/ 220 h 221"/>
                  <a:gd name="T14" fmla="*/ 146 w 230"/>
                  <a:gd name="T15" fmla="*/ 219 h 221"/>
                  <a:gd name="T16" fmla="*/ 183 w 230"/>
                  <a:gd name="T17" fmla="*/ 198 h 221"/>
                  <a:gd name="T18" fmla="*/ 230 w 230"/>
                  <a:gd name="T19" fmla="*/ 167 h 221"/>
                  <a:gd name="T20" fmla="*/ 229 w 230"/>
                  <a:gd name="T21" fmla="*/ 164 h 221"/>
                  <a:gd name="T22" fmla="*/ 228 w 230"/>
                  <a:gd name="T23" fmla="*/ 163 h 221"/>
                  <a:gd name="T24" fmla="*/ 227 w 230"/>
                  <a:gd name="T25" fmla="*/ 162 h 221"/>
                  <a:gd name="T26" fmla="*/ 227 w 230"/>
                  <a:gd name="T27" fmla="*/ 161 h 221"/>
                  <a:gd name="T28" fmla="*/ 218 w 230"/>
                  <a:gd name="T29" fmla="*/ 159 h 221"/>
                  <a:gd name="T30" fmla="*/ 208 w 230"/>
                  <a:gd name="T31" fmla="*/ 145 h 221"/>
                  <a:gd name="T32" fmla="*/ 207 w 230"/>
                  <a:gd name="T33" fmla="*/ 130 h 221"/>
                  <a:gd name="T34" fmla="*/ 205 w 230"/>
                  <a:gd name="T35" fmla="*/ 124 h 221"/>
                  <a:gd name="T36" fmla="*/ 207 w 230"/>
                  <a:gd name="T37" fmla="*/ 105 h 221"/>
                  <a:gd name="T38" fmla="*/ 202 w 230"/>
                  <a:gd name="T39" fmla="*/ 89 h 221"/>
                  <a:gd name="T40" fmla="*/ 203 w 230"/>
                  <a:gd name="T41" fmla="*/ 86 h 221"/>
                  <a:gd name="T42" fmla="*/ 203 w 230"/>
                  <a:gd name="T43" fmla="*/ 84 h 221"/>
                  <a:gd name="T44" fmla="*/ 194 w 230"/>
                  <a:gd name="T45" fmla="*/ 62 h 221"/>
                  <a:gd name="T46" fmla="*/ 179 w 230"/>
                  <a:gd name="T47" fmla="*/ 38 h 221"/>
                  <a:gd name="T48" fmla="*/ 188 w 230"/>
                  <a:gd name="T49" fmla="*/ 28 h 221"/>
                  <a:gd name="T50" fmla="*/ 191 w 230"/>
                  <a:gd name="T51" fmla="*/ 19 h 221"/>
                  <a:gd name="T52" fmla="*/ 190 w 230"/>
                  <a:gd name="T53" fmla="*/ 17 h 221"/>
                  <a:gd name="T54" fmla="*/ 189 w 230"/>
                  <a:gd name="T55" fmla="*/ 14 h 221"/>
                  <a:gd name="T56" fmla="*/ 189 w 230"/>
                  <a:gd name="T57" fmla="*/ 11 h 221"/>
                  <a:gd name="T58" fmla="*/ 190 w 230"/>
                  <a:gd name="T59" fmla="*/ 7 h 221"/>
                  <a:gd name="T60" fmla="*/ 190 w 230"/>
                  <a:gd name="T61" fmla="*/ 3 h 221"/>
                  <a:gd name="T62" fmla="*/ 176 w 230"/>
                  <a:gd name="T63" fmla="*/ 1 h 221"/>
                  <a:gd name="T64" fmla="*/ 153 w 230"/>
                  <a:gd name="T65" fmla="*/ 4 h 221"/>
                  <a:gd name="T66" fmla="*/ 112 w 230"/>
                  <a:gd name="T67" fmla="*/ 7 h 221"/>
                  <a:gd name="T68" fmla="*/ 79 w 230"/>
                  <a:gd name="T69" fmla="*/ 25 h 221"/>
                  <a:gd name="T70" fmla="*/ 76 w 230"/>
                  <a:gd name="T71" fmla="*/ 28 h 221"/>
                  <a:gd name="T72" fmla="*/ 80 w 230"/>
                  <a:gd name="T73" fmla="*/ 45 h 221"/>
                  <a:gd name="T74" fmla="*/ 85 w 230"/>
                  <a:gd name="T75" fmla="*/ 59 h 221"/>
                  <a:gd name="T76" fmla="*/ 78 w 230"/>
                  <a:gd name="T77" fmla="*/ 65 h 221"/>
                  <a:gd name="T78" fmla="*/ 58 w 230"/>
                  <a:gd name="T79" fmla="*/ 70 h 221"/>
                  <a:gd name="T80" fmla="*/ 56 w 230"/>
                  <a:gd name="T81" fmla="*/ 71 h 221"/>
                  <a:gd name="T82" fmla="*/ 52 w 230"/>
                  <a:gd name="T83" fmla="*/ 80 h 221"/>
                  <a:gd name="T84" fmla="*/ 45 w 230"/>
                  <a:gd name="T85" fmla="*/ 84 h 221"/>
                  <a:gd name="T86" fmla="*/ 29 w 230"/>
                  <a:gd name="T87" fmla="*/ 93 h 221"/>
                  <a:gd name="T88" fmla="*/ 20 w 230"/>
                  <a:gd name="T89" fmla="*/ 97 h 221"/>
                  <a:gd name="T90" fmla="*/ 19 w 230"/>
                  <a:gd name="T91" fmla="*/ 97 h 221"/>
                  <a:gd name="T92" fmla="*/ 0 w 230"/>
                  <a:gd name="T93" fmla="*/ 109 h 221"/>
                  <a:gd name="T94" fmla="*/ 0 w 230"/>
                  <a:gd name="T95" fmla="*/ 122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0" h="221">
                    <a:moveTo>
                      <a:pt x="0" y="12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1" y="123"/>
                      <a:pt x="1" y="123"/>
                      <a:pt x="1" y="123"/>
                    </a:cubicBezTo>
                    <a:cubicBezTo>
                      <a:pt x="1" y="123"/>
                      <a:pt x="2" y="123"/>
                      <a:pt x="2" y="123"/>
                    </a:cubicBezTo>
                    <a:cubicBezTo>
                      <a:pt x="2" y="123"/>
                      <a:pt x="2" y="123"/>
                      <a:pt x="2" y="123"/>
                    </a:cubicBezTo>
                    <a:cubicBezTo>
                      <a:pt x="2" y="124"/>
                      <a:pt x="3" y="124"/>
                      <a:pt x="3" y="124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0" y="128"/>
                      <a:pt x="26" y="139"/>
                      <a:pt x="41" y="149"/>
                    </a:cubicBezTo>
                    <a:cubicBezTo>
                      <a:pt x="41" y="149"/>
                      <a:pt x="41" y="149"/>
                      <a:pt x="41" y="149"/>
                    </a:cubicBezTo>
                    <a:cubicBezTo>
                      <a:pt x="41" y="149"/>
                      <a:pt x="41" y="149"/>
                      <a:pt x="41" y="149"/>
                    </a:cubicBezTo>
                    <a:cubicBezTo>
                      <a:pt x="47" y="153"/>
                      <a:pt x="47" y="153"/>
                      <a:pt x="47" y="153"/>
                    </a:cubicBezTo>
                    <a:cubicBezTo>
                      <a:pt x="47" y="153"/>
                      <a:pt x="47" y="153"/>
                      <a:pt x="47" y="153"/>
                    </a:cubicBezTo>
                    <a:cubicBezTo>
                      <a:pt x="63" y="164"/>
                      <a:pt x="109" y="194"/>
                      <a:pt x="111" y="196"/>
                    </a:cubicBezTo>
                    <a:cubicBezTo>
                      <a:pt x="111" y="196"/>
                      <a:pt x="112" y="197"/>
                      <a:pt x="112" y="197"/>
                    </a:cubicBezTo>
                    <a:cubicBezTo>
                      <a:pt x="114" y="200"/>
                      <a:pt x="117" y="204"/>
                      <a:pt x="118" y="206"/>
                    </a:cubicBezTo>
                    <a:cubicBezTo>
                      <a:pt x="120" y="206"/>
                      <a:pt x="126" y="207"/>
                      <a:pt x="130" y="210"/>
                    </a:cubicBezTo>
                    <a:cubicBezTo>
                      <a:pt x="133" y="212"/>
                      <a:pt x="135" y="215"/>
                      <a:pt x="136" y="218"/>
                    </a:cubicBezTo>
                    <a:cubicBezTo>
                      <a:pt x="136" y="219"/>
                      <a:pt x="137" y="220"/>
                      <a:pt x="137" y="221"/>
                    </a:cubicBezTo>
                    <a:cubicBezTo>
                      <a:pt x="138" y="221"/>
                      <a:pt x="140" y="220"/>
                      <a:pt x="142" y="220"/>
                    </a:cubicBezTo>
                    <a:cubicBezTo>
                      <a:pt x="142" y="220"/>
                      <a:pt x="142" y="220"/>
                      <a:pt x="142" y="220"/>
                    </a:cubicBezTo>
                    <a:cubicBezTo>
                      <a:pt x="143" y="220"/>
                      <a:pt x="143" y="220"/>
                      <a:pt x="143" y="220"/>
                    </a:cubicBezTo>
                    <a:cubicBezTo>
                      <a:pt x="144" y="220"/>
                      <a:pt x="144" y="220"/>
                      <a:pt x="144" y="220"/>
                    </a:cubicBezTo>
                    <a:cubicBezTo>
                      <a:pt x="146" y="219"/>
                      <a:pt x="146" y="219"/>
                      <a:pt x="146" y="219"/>
                    </a:cubicBezTo>
                    <a:cubicBezTo>
                      <a:pt x="148" y="219"/>
                      <a:pt x="155" y="216"/>
                      <a:pt x="159" y="215"/>
                    </a:cubicBezTo>
                    <a:cubicBezTo>
                      <a:pt x="161" y="215"/>
                      <a:pt x="162" y="214"/>
                      <a:pt x="162" y="214"/>
                    </a:cubicBezTo>
                    <a:cubicBezTo>
                      <a:pt x="183" y="198"/>
                      <a:pt x="183" y="198"/>
                      <a:pt x="183" y="198"/>
                    </a:cubicBezTo>
                    <a:cubicBezTo>
                      <a:pt x="230" y="168"/>
                      <a:pt x="230" y="168"/>
                      <a:pt x="230" y="168"/>
                    </a:cubicBezTo>
                    <a:cubicBezTo>
                      <a:pt x="230" y="168"/>
                      <a:pt x="230" y="168"/>
                      <a:pt x="230" y="168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6"/>
                      <a:pt x="229" y="166"/>
                      <a:pt x="229" y="166"/>
                    </a:cubicBezTo>
                    <a:cubicBezTo>
                      <a:pt x="229" y="165"/>
                      <a:pt x="229" y="165"/>
                      <a:pt x="229" y="165"/>
                    </a:cubicBezTo>
                    <a:cubicBezTo>
                      <a:pt x="229" y="165"/>
                      <a:pt x="229" y="164"/>
                      <a:pt x="229" y="164"/>
                    </a:cubicBezTo>
                    <a:cubicBezTo>
                      <a:pt x="229" y="164"/>
                      <a:pt x="229" y="164"/>
                      <a:pt x="228" y="163"/>
                    </a:cubicBezTo>
                    <a:cubicBezTo>
                      <a:pt x="228" y="163"/>
                      <a:pt x="228" y="163"/>
                      <a:pt x="228" y="163"/>
                    </a:cubicBezTo>
                    <a:cubicBezTo>
                      <a:pt x="228" y="163"/>
                      <a:pt x="228" y="163"/>
                      <a:pt x="228" y="163"/>
                    </a:cubicBezTo>
                    <a:cubicBezTo>
                      <a:pt x="228" y="162"/>
                      <a:pt x="228" y="162"/>
                      <a:pt x="228" y="162"/>
                    </a:cubicBezTo>
                    <a:cubicBezTo>
                      <a:pt x="228" y="162"/>
                      <a:pt x="228" y="162"/>
                      <a:pt x="228" y="162"/>
                    </a:cubicBezTo>
                    <a:cubicBezTo>
                      <a:pt x="228" y="162"/>
                      <a:pt x="227" y="162"/>
                      <a:pt x="227" y="162"/>
                    </a:cubicBezTo>
                    <a:cubicBezTo>
                      <a:pt x="227" y="162"/>
                      <a:pt x="227" y="162"/>
                      <a:pt x="227" y="162"/>
                    </a:cubicBezTo>
                    <a:cubicBezTo>
                      <a:pt x="227" y="162"/>
                      <a:pt x="227" y="161"/>
                      <a:pt x="227" y="161"/>
                    </a:cubicBezTo>
                    <a:cubicBezTo>
                      <a:pt x="227" y="161"/>
                      <a:pt x="227" y="161"/>
                      <a:pt x="227" y="161"/>
                    </a:cubicBezTo>
                    <a:cubicBezTo>
                      <a:pt x="227" y="161"/>
                      <a:pt x="227" y="161"/>
                      <a:pt x="227" y="161"/>
                    </a:cubicBezTo>
                    <a:cubicBezTo>
                      <a:pt x="225" y="161"/>
                      <a:pt x="223" y="161"/>
                      <a:pt x="222" y="160"/>
                    </a:cubicBezTo>
                    <a:cubicBezTo>
                      <a:pt x="221" y="159"/>
                      <a:pt x="220" y="159"/>
                      <a:pt x="218" y="159"/>
                    </a:cubicBezTo>
                    <a:cubicBezTo>
                      <a:pt x="214" y="159"/>
                      <a:pt x="209" y="157"/>
                      <a:pt x="209" y="153"/>
                    </a:cubicBezTo>
                    <a:cubicBezTo>
                      <a:pt x="208" y="151"/>
                      <a:pt x="209" y="150"/>
                      <a:pt x="209" y="149"/>
                    </a:cubicBezTo>
                    <a:cubicBezTo>
                      <a:pt x="209" y="148"/>
                      <a:pt x="209" y="147"/>
                      <a:pt x="208" y="145"/>
                    </a:cubicBezTo>
                    <a:cubicBezTo>
                      <a:pt x="207" y="143"/>
                      <a:pt x="206" y="142"/>
                      <a:pt x="205" y="141"/>
                    </a:cubicBezTo>
                    <a:cubicBezTo>
                      <a:pt x="203" y="139"/>
                      <a:pt x="202" y="138"/>
                      <a:pt x="202" y="136"/>
                    </a:cubicBezTo>
                    <a:cubicBezTo>
                      <a:pt x="202" y="135"/>
                      <a:pt x="204" y="133"/>
                      <a:pt x="207" y="130"/>
                    </a:cubicBezTo>
                    <a:cubicBezTo>
                      <a:pt x="207" y="130"/>
                      <a:pt x="207" y="130"/>
                      <a:pt x="207" y="130"/>
                    </a:cubicBezTo>
                    <a:cubicBezTo>
                      <a:pt x="206" y="128"/>
                      <a:pt x="206" y="127"/>
                      <a:pt x="206" y="126"/>
                    </a:cubicBezTo>
                    <a:cubicBezTo>
                      <a:pt x="206" y="125"/>
                      <a:pt x="205" y="125"/>
                      <a:pt x="205" y="124"/>
                    </a:cubicBezTo>
                    <a:cubicBezTo>
                      <a:pt x="205" y="122"/>
                      <a:pt x="204" y="120"/>
                      <a:pt x="206" y="117"/>
                    </a:cubicBezTo>
                    <a:cubicBezTo>
                      <a:pt x="207" y="116"/>
                      <a:pt x="208" y="115"/>
                      <a:pt x="207" y="112"/>
                    </a:cubicBezTo>
                    <a:cubicBezTo>
                      <a:pt x="205" y="110"/>
                      <a:pt x="206" y="107"/>
                      <a:pt x="207" y="105"/>
                    </a:cubicBezTo>
                    <a:cubicBezTo>
                      <a:pt x="207" y="103"/>
                      <a:pt x="208" y="102"/>
                      <a:pt x="207" y="100"/>
                    </a:cubicBezTo>
                    <a:cubicBezTo>
                      <a:pt x="206" y="98"/>
                      <a:pt x="205" y="96"/>
                      <a:pt x="204" y="95"/>
                    </a:cubicBezTo>
                    <a:cubicBezTo>
                      <a:pt x="202" y="92"/>
                      <a:pt x="201" y="90"/>
                      <a:pt x="202" y="89"/>
                    </a:cubicBezTo>
                    <a:cubicBezTo>
                      <a:pt x="202" y="88"/>
                      <a:pt x="202" y="88"/>
                      <a:pt x="202" y="87"/>
                    </a:cubicBezTo>
                    <a:cubicBezTo>
                      <a:pt x="202" y="87"/>
                      <a:pt x="202" y="87"/>
                      <a:pt x="202" y="87"/>
                    </a:cubicBezTo>
                    <a:cubicBezTo>
                      <a:pt x="203" y="87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5"/>
                      <a:pt x="203" y="84"/>
                      <a:pt x="203" y="84"/>
                    </a:cubicBezTo>
                    <a:cubicBezTo>
                      <a:pt x="203" y="83"/>
                      <a:pt x="203" y="83"/>
                      <a:pt x="203" y="83"/>
                    </a:cubicBezTo>
                    <a:cubicBezTo>
                      <a:pt x="203" y="78"/>
                      <a:pt x="200" y="67"/>
                      <a:pt x="198" y="65"/>
                    </a:cubicBezTo>
                    <a:cubicBezTo>
                      <a:pt x="197" y="64"/>
                      <a:pt x="196" y="63"/>
                      <a:pt x="194" y="62"/>
                    </a:cubicBezTo>
                    <a:cubicBezTo>
                      <a:pt x="191" y="60"/>
                      <a:pt x="189" y="59"/>
                      <a:pt x="189" y="57"/>
                    </a:cubicBezTo>
                    <a:cubicBezTo>
                      <a:pt x="189" y="55"/>
                      <a:pt x="189" y="53"/>
                      <a:pt x="186" y="51"/>
                    </a:cubicBezTo>
                    <a:cubicBezTo>
                      <a:pt x="181" y="49"/>
                      <a:pt x="178" y="42"/>
                      <a:pt x="179" y="38"/>
                    </a:cubicBezTo>
                    <a:cubicBezTo>
                      <a:pt x="179" y="36"/>
                      <a:pt x="181" y="36"/>
                      <a:pt x="182" y="36"/>
                    </a:cubicBezTo>
                    <a:cubicBezTo>
                      <a:pt x="182" y="35"/>
                      <a:pt x="183" y="34"/>
                      <a:pt x="184" y="33"/>
                    </a:cubicBezTo>
                    <a:cubicBezTo>
                      <a:pt x="185" y="31"/>
                      <a:pt x="187" y="29"/>
                      <a:pt x="188" y="28"/>
                    </a:cubicBezTo>
                    <a:cubicBezTo>
                      <a:pt x="189" y="28"/>
                      <a:pt x="190" y="26"/>
                      <a:pt x="191" y="24"/>
                    </a:cubicBezTo>
                    <a:cubicBezTo>
                      <a:pt x="191" y="23"/>
                      <a:pt x="191" y="23"/>
                      <a:pt x="191" y="22"/>
                    </a:cubicBezTo>
                    <a:cubicBezTo>
                      <a:pt x="191" y="21"/>
                      <a:pt x="191" y="20"/>
                      <a:pt x="191" y="19"/>
                    </a:cubicBezTo>
                    <a:cubicBezTo>
                      <a:pt x="191" y="19"/>
                      <a:pt x="190" y="19"/>
                      <a:pt x="190" y="18"/>
                    </a:cubicBezTo>
                    <a:cubicBezTo>
                      <a:pt x="190" y="18"/>
                      <a:pt x="190" y="18"/>
                      <a:pt x="190" y="18"/>
                    </a:cubicBezTo>
                    <a:cubicBezTo>
                      <a:pt x="190" y="18"/>
                      <a:pt x="190" y="17"/>
                      <a:pt x="190" y="17"/>
                    </a:cubicBezTo>
                    <a:cubicBezTo>
                      <a:pt x="190" y="17"/>
                      <a:pt x="190" y="16"/>
                      <a:pt x="190" y="16"/>
                    </a:cubicBezTo>
                    <a:cubicBezTo>
                      <a:pt x="190" y="16"/>
                      <a:pt x="190" y="16"/>
                      <a:pt x="190" y="15"/>
                    </a:cubicBezTo>
                    <a:cubicBezTo>
                      <a:pt x="189" y="15"/>
                      <a:pt x="189" y="15"/>
                      <a:pt x="189" y="14"/>
                    </a:cubicBezTo>
                    <a:cubicBezTo>
                      <a:pt x="189" y="14"/>
                      <a:pt x="189" y="14"/>
                      <a:pt x="189" y="13"/>
                    </a:cubicBezTo>
                    <a:cubicBezTo>
                      <a:pt x="189" y="13"/>
                      <a:pt x="189" y="13"/>
                      <a:pt x="189" y="12"/>
                    </a:cubicBezTo>
                    <a:cubicBezTo>
                      <a:pt x="189" y="12"/>
                      <a:pt x="189" y="11"/>
                      <a:pt x="189" y="11"/>
                    </a:cubicBezTo>
                    <a:cubicBezTo>
                      <a:pt x="189" y="10"/>
                      <a:pt x="189" y="10"/>
                      <a:pt x="189" y="10"/>
                    </a:cubicBezTo>
                    <a:cubicBezTo>
                      <a:pt x="190" y="9"/>
                      <a:pt x="190" y="9"/>
                      <a:pt x="190" y="8"/>
                    </a:cubicBezTo>
                    <a:cubicBezTo>
                      <a:pt x="190" y="8"/>
                      <a:pt x="190" y="7"/>
                      <a:pt x="190" y="7"/>
                    </a:cubicBezTo>
                    <a:cubicBezTo>
                      <a:pt x="190" y="6"/>
                      <a:pt x="190" y="6"/>
                      <a:pt x="190" y="5"/>
                    </a:cubicBezTo>
                    <a:cubicBezTo>
                      <a:pt x="190" y="4"/>
                      <a:pt x="190" y="4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88" y="2"/>
                      <a:pt x="185" y="2"/>
                      <a:pt x="181" y="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8" y="1"/>
                      <a:pt x="176" y="1"/>
                    </a:cubicBezTo>
                    <a:cubicBezTo>
                      <a:pt x="174" y="1"/>
                      <a:pt x="172" y="2"/>
                      <a:pt x="170" y="2"/>
                    </a:cubicBezTo>
                    <a:cubicBezTo>
                      <a:pt x="170" y="2"/>
                      <a:pt x="168" y="3"/>
                      <a:pt x="166" y="3"/>
                    </a:cubicBezTo>
                    <a:cubicBezTo>
                      <a:pt x="161" y="5"/>
                      <a:pt x="156" y="7"/>
                      <a:pt x="153" y="4"/>
                    </a:cubicBezTo>
                    <a:cubicBezTo>
                      <a:pt x="153" y="4"/>
                      <a:pt x="153" y="4"/>
                      <a:pt x="149" y="4"/>
                    </a:cubicBezTo>
                    <a:cubicBezTo>
                      <a:pt x="143" y="4"/>
                      <a:pt x="134" y="5"/>
                      <a:pt x="126" y="6"/>
                    </a:cubicBezTo>
                    <a:cubicBezTo>
                      <a:pt x="120" y="7"/>
                      <a:pt x="115" y="7"/>
                      <a:pt x="112" y="7"/>
                    </a:cubicBezTo>
                    <a:cubicBezTo>
                      <a:pt x="108" y="8"/>
                      <a:pt x="106" y="10"/>
                      <a:pt x="103" y="13"/>
                    </a:cubicBezTo>
                    <a:cubicBezTo>
                      <a:pt x="100" y="15"/>
                      <a:pt x="98" y="17"/>
                      <a:pt x="95" y="17"/>
                    </a:cubicBezTo>
                    <a:cubicBezTo>
                      <a:pt x="90" y="17"/>
                      <a:pt x="83" y="21"/>
                      <a:pt x="79" y="25"/>
                    </a:cubicBezTo>
                    <a:cubicBezTo>
                      <a:pt x="78" y="26"/>
                      <a:pt x="77" y="27"/>
                      <a:pt x="76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9" y="31"/>
                      <a:pt x="80" y="35"/>
                      <a:pt x="80" y="41"/>
                    </a:cubicBezTo>
                    <a:cubicBezTo>
                      <a:pt x="80" y="42"/>
                      <a:pt x="80" y="44"/>
                      <a:pt x="80" y="45"/>
                    </a:cubicBezTo>
                    <a:cubicBezTo>
                      <a:pt x="80" y="47"/>
                      <a:pt x="80" y="49"/>
                      <a:pt x="80" y="49"/>
                    </a:cubicBezTo>
                    <a:cubicBezTo>
                      <a:pt x="83" y="51"/>
                      <a:pt x="85" y="57"/>
                      <a:pt x="85" y="58"/>
                    </a:cubicBezTo>
                    <a:cubicBezTo>
                      <a:pt x="85" y="59"/>
                      <a:pt x="85" y="59"/>
                      <a:pt x="85" y="59"/>
                    </a:cubicBezTo>
                    <a:cubicBezTo>
                      <a:pt x="86" y="61"/>
                      <a:pt x="85" y="63"/>
                      <a:pt x="84" y="64"/>
                    </a:cubicBezTo>
                    <a:cubicBezTo>
                      <a:pt x="83" y="65"/>
                      <a:pt x="82" y="65"/>
                      <a:pt x="81" y="65"/>
                    </a:cubicBezTo>
                    <a:cubicBezTo>
                      <a:pt x="80" y="65"/>
                      <a:pt x="79" y="65"/>
                      <a:pt x="78" y="65"/>
                    </a:cubicBezTo>
                    <a:cubicBezTo>
                      <a:pt x="76" y="65"/>
                      <a:pt x="73" y="65"/>
                      <a:pt x="70" y="65"/>
                    </a:cubicBezTo>
                    <a:cubicBezTo>
                      <a:pt x="68" y="65"/>
                      <a:pt x="67" y="65"/>
                      <a:pt x="66" y="65"/>
                    </a:cubicBezTo>
                    <a:cubicBezTo>
                      <a:pt x="65" y="68"/>
                      <a:pt x="61" y="70"/>
                      <a:pt x="58" y="70"/>
                    </a:cubicBezTo>
                    <a:cubicBezTo>
                      <a:pt x="57" y="70"/>
                      <a:pt x="56" y="70"/>
                      <a:pt x="56" y="70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2"/>
                      <a:pt x="56" y="73"/>
                      <a:pt x="56" y="74"/>
                    </a:cubicBezTo>
                    <a:cubicBezTo>
                      <a:pt x="56" y="76"/>
                      <a:pt x="56" y="78"/>
                      <a:pt x="55" y="79"/>
                    </a:cubicBezTo>
                    <a:cubicBezTo>
                      <a:pt x="54" y="80"/>
                      <a:pt x="54" y="80"/>
                      <a:pt x="52" y="80"/>
                    </a:cubicBezTo>
                    <a:cubicBezTo>
                      <a:pt x="52" y="80"/>
                      <a:pt x="52" y="80"/>
                      <a:pt x="52" y="81"/>
                    </a:cubicBezTo>
                    <a:cubicBezTo>
                      <a:pt x="51" y="82"/>
                      <a:pt x="50" y="83"/>
                      <a:pt x="47" y="83"/>
                    </a:cubicBezTo>
                    <a:cubicBezTo>
                      <a:pt x="47" y="84"/>
                      <a:pt x="46" y="84"/>
                      <a:pt x="45" y="84"/>
                    </a:cubicBezTo>
                    <a:cubicBezTo>
                      <a:pt x="44" y="84"/>
                      <a:pt x="41" y="84"/>
                      <a:pt x="41" y="84"/>
                    </a:cubicBezTo>
                    <a:cubicBezTo>
                      <a:pt x="41" y="89"/>
                      <a:pt x="38" y="92"/>
                      <a:pt x="33" y="93"/>
                    </a:cubicBezTo>
                    <a:cubicBezTo>
                      <a:pt x="32" y="93"/>
                      <a:pt x="30" y="93"/>
                      <a:pt x="29" y="93"/>
                    </a:cubicBezTo>
                    <a:cubicBezTo>
                      <a:pt x="28" y="93"/>
                      <a:pt x="26" y="93"/>
                      <a:pt x="25" y="94"/>
                    </a:cubicBezTo>
                    <a:cubicBezTo>
                      <a:pt x="25" y="94"/>
                      <a:pt x="25" y="94"/>
                      <a:pt x="25" y="95"/>
                    </a:cubicBezTo>
                    <a:cubicBezTo>
                      <a:pt x="24" y="96"/>
                      <a:pt x="23" y="97"/>
                      <a:pt x="20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97"/>
                      <a:pt x="17" y="97"/>
                      <a:pt x="17" y="97"/>
                    </a:cubicBezTo>
                    <a:cubicBezTo>
                      <a:pt x="12" y="100"/>
                      <a:pt x="2" y="106"/>
                      <a:pt x="0" y="108"/>
                    </a:cubicBezTo>
                    <a:cubicBezTo>
                      <a:pt x="0" y="108"/>
                      <a:pt x="0" y="108"/>
                      <a:pt x="0" y="109"/>
                    </a:cubicBezTo>
                    <a:cubicBezTo>
                      <a:pt x="0" y="110"/>
                      <a:pt x="0" y="114"/>
                      <a:pt x="0" y="118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2"/>
                      <a:pt x="0" y="122"/>
                      <a:pt x="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6" name="Freeform 1297">
                <a:extLst>
                  <a:ext uri="{FF2B5EF4-FFF2-40B4-BE49-F238E27FC236}">
                    <a16:creationId xmlns:a16="http://schemas.microsoft.com/office/drawing/2014/main" id="{93063653-A855-4577-9EF8-1D68A2AFA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9" y="25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7" name="Freeform 1298">
                <a:extLst>
                  <a:ext uri="{FF2B5EF4-FFF2-40B4-BE49-F238E27FC236}">
                    <a16:creationId xmlns:a16="http://schemas.microsoft.com/office/drawing/2014/main" id="{C2105505-88C4-48D4-B535-04F986583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55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8" name="Freeform 1299">
                <a:extLst>
                  <a:ext uri="{FF2B5EF4-FFF2-40B4-BE49-F238E27FC236}">
                    <a16:creationId xmlns:a16="http://schemas.microsoft.com/office/drawing/2014/main" id="{1AA2F130-BC75-4062-B999-EBF910F12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5" y="2643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0 w 5"/>
                  <a:gd name="T3" fmla="*/ 2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4" y="1"/>
                      <a:pt x="3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4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9" name="Freeform 1300">
                <a:extLst>
                  <a:ext uri="{FF2B5EF4-FFF2-40B4-BE49-F238E27FC236}">
                    <a16:creationId xmlns:a16="http://schemas.microsoft.com/office/drawing/2014/main" id="{584E7FB8-E954-4B63-8376-20A2F3C97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9" y="257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0" name="Freeform 1301">
                <a:extLst>
                  <a:ext uri="{FF2B5EF4-FFF2-40B4-BE49-F238E27FC236}">
                    <a16:creationId xmlns:a16="http://schemas.microsoft.com/office/drawing/2014/main" id="{C08B9804-8CDE-4B00-B380-ED49F1A0F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" y="25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1" name="Freeform 1302">
                <a:extLst>
                  <a:ext uri="{FF2B5EF4-FFF2-40B4-BE49-F238E27FC236}">
                    <a16:creationId xmlns:a16="http://schemas.microsoft.com/office/drawing/2014/main" id="{F64B9FC7-39AE-4B5A-A0EF-10558B213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" y="25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2" name="Freeform 1303">
                <a:extLst>
                  <a:ext uri="{FF2B5EF4-FFF2-40B4-BE49-F238E27FC236}">
                    <a16:creationId xmlns:a16="http://schemas.microsoft.com/office/drawing/2014/main" id="{CD38F2C9-A60D-49E6-8EA2-36D915C61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" y="263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3" name="Freeform 1304">
                <a:extLst>
                  <a:ext uri="{FF2B5EF4-FFF2-40B4-BE49-F238E27FC236}">
                    <a16:creationId xmlns:a16="http://schemas.microsoft.com/office/drawing/2014/main" id="{ECAC8FE9-EB79-4F3C-AAF6-852BBFAF9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9" y="257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4" name="Freeform 1305">
                <a:extLst>
                  <a:ext uri="{FF2B5EF4-FFF2-40B4-BE49-F238E27FC236}">
                    <a16:creationId xmlns:a16="http://schemas.microsoft.com/office/drawing/2014/main" id="{EF85C45D-BD63-4CFE-9774-70299CB12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" y="2563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5" name="Freeform 1306">
                <a:extLst>
                  <a:ext uri="{FF2B5EF4-FFF2-40B4-BE49-F238E27FC236}">
                    <a16:creationId xmlns:a16="http://schemas.microsoft.com/office/drawing/2014/main" id="{9605B635-5726-47CE-87BA-E365EF19D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" y="256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6" name="Freeform 1307">
                <a:extLst>
                  <a:ext uri="{FF2B5EF4-FFF2-40B4-BE49-F238E27FC236}">
                    <a16:creationId xmlns:a16="http://schemas.microsoft.com/office/drawing/2014/main" id="{4B985524-D623-4829-88E9-4BF598513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" y="256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7" name="Freeform 1308">
                <a:extLst>
                  <a:ext uri="{FF2B5EF4-FFF2-40B4-BE49-F238E27FC236}">
                    <a16:creationId xmlns:a16="http://schemas.microsoft.com/office/drawing/2014/main" id="{26FDCDFA-65DB-4228-AB56-3565BE2CA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" y="25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8" name="Freeform 1309">
                <a:extLst>
                  <a:ext uri="{FF2B5EF4-FFF2-40B4-BE49-F238E27FC236}">
                    <a16:creationId xmlns:a16="http://schemas.microsoft.com/office/drawing/2014/main" id="{456795F3-5901-41A5-A7D2-67375E2C1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" y="255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9" name="Freeform 1310">
                <a:extLst>
                  <a:ext uri="{FF2B5EF4-FFF2-40B4-BE49-F238E27FC236}">
                    <a16:creationId xmlns:a16="http://schemas.microsoft.com/office/drawing/2014/main" id="{DFE48266-DE69-4267-9A1B-F61DFD1F9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" y="2603"/>
                <a:ext cx="159" cy="152"/>
              </a:xfrm>
              <a:custGeom>
                <a:avLst/>
                <a:gdLst>
                  <a:gd name="T0" fmla="*/ 3 w 166"/>
                  <a:gd name="T1" fmla="*/ 34 h 159"/>
                  <a:gd name="T2" fmla="*/ 2 w 166"/>
                  <a:gd name="T3" fmla="*/ 35 h 159"/>
                  <a:gd name="T4" fmla="*/ 1 w 166"/>
                  <a:gd name="T5" fmla="*/ 35 h 159"/>
                  <a:gd name="T6" fmla="*/ 0 w 166"/>
                  <a:gd name="T7" fmla="*/ 36 h 159"/>
                  <a:gd name="T8" fmla="*/ 0 w 166"/>
                  <a:gd name="T9" fmla="*/ 36 h 159"/>
                  <a:gd name="T10" fmla="*/ 1 w 166"/>
                  <a:gd name="T11" fmla="*/ 40 h 159"/>
                  <a:gd name="T12" fmla="*/ 5 w 166"/>
                  <a:gd name="T13" fmla="*/ 53 h 159"/>
                  <a:gd name="T14" fmla="*/ 3 w 166"/>
                  <a:gd name="T15" fmla="*/ 67 h 159"/>
                  <a:gd name="T16" fmla="*/ 4 w 166"/>
                  <a:gd name="T17" fmla="*/ 73 h 159"/>
                  <a:gd name="T18" fmla="*/ 5 w 166"/>
                  <a:gd name="T19" fmla="*/ 79 h 159"/>
                  <a:gd name="T20" fmla="*/ 0 w 166"/>
                  <a:gd name="T21" fmla="*/ 84 h 159"/>
                  <a:gd name="T22" fmla="*/ 5 w 166"/>
                  <a:gd name="T23" fmla="*/ 89 h 159"/>
                  <a:gd name="T24" fmla="*/ 7 w 166"/>
                  <a:gd name="T25" fmla="*/ 99 h 159"/>
                  <a:gd name="T26" fmla="*/ 18 w 166"/>
                  <a:gd name="T27" fmla="*/ 103 h 159"/>
                  <a:gd name="T28" fmla="*/ 22 w 166"/>
                  <a:gd name="T29" fmla="*/ 105 h 159"/>
                  <a:gd name="T30" fmla="*/ 23 w 166"/>
                  <a:gd name="T31" fmla="*/ 105 h 159"/>
                  <a:gd name="T32" fmla="*/ 24 w 166"/>
                  <a:gd name="T33" fmla="*/ 106 h 159"/>
                  <a:gd name="T34" fmla="*/ 25 w 166"/>
                  <a:gd name="T35" fmla="*/ 108 h 159"/>
                  <a:gd name="T36" fmla="*/ 26 w 166"/>
                  <a:gd name="T37" fmla="*/ 109 h 159"/>
                  <a:gd name="T38" fmla="*/ 27 w 166"/>
                  <a:gd name="T39" fmla="*/ 111 h 159"/>
                  <a:gd name="T40" fmla="*/ 28 w 166"/>
                  <a:gd name="T41" fmla="*/ 113 h 159"/>
                  <a:gd name="T42" fmla="*/ 28 w 166"/>
                  <a:gd name="T43" fmla="*/ 114 h 159"/>
                  <a:gd name="T44" fmla="*/ 43 w 166"/>
                  <a:gd name="T45" fmla="*/ 117 h 159"/>
                  <a:gd name="T46" fmla="*/ 51 w 166"/>
                  <a:gd name="T47" fmla="*/ 124 h 159"/>
                  <a:gd name="T48" fmla="*/ 153 w 166"/>
                  <a:gd name="T49" fmla="*/ 159 h 159"/>
                  <a:gd name="T50" fmla="*/ 164 w 166"/>
                  <a:gd name="T51" fmla="*/ 154 h 159"/>
                  <a:gd name="T52" fmla="*/ 164 w 166"/>
                  <a:gd name="T53" fmla="*/ 131 h 159"/>
                  <a:gd name="T54" fmla="*/ 163 w 166"/>
                  <a:gd name="T55" fmla="*/ 39 h 159"/>
                  <a:gd name="T56" fmla="*/ 165 w 166"/>
                  <a:gd name="T57" fmla="*/ 24 h 159"/>
                  <a:gd name="T58" fmla="*/ 166 w 166"/>
                  <a:gd name="T59" fmla="*/ 13 h 159"/>
                  <a:gd name="T60" fmla="*/ 152 w 166"/>
                  <a:gd name="T61" fmla="*/ 10 h 159"/>
                  <a:gd name="T62" fmla="*/ 135 w 166"/>
                  <a:gd name="T63" fmla="*/ 1 h 159"/>
                  <a:gd name="T64" fmla="*/ 113 w 166"/>
                  <a:gd name="T65" fmla="*/ 17 h 159"/>
                  <a:gd name="T66" fmla="*/ 104 w 166"/>
                  <a:gd name="T67" fmla="*/ 32 h 159"/>
                  <a:gd name="T68" fmla="*/ 74 w 166"/>
                  <a:gd name="T69" fmla="*/ 21 h 159"/>
                  <a:gd name="T70" fmla="*/ 60 w 166"/>
                  <a:gd name="T71" fmla="*/ 11 h 159"/>
                  <a:gd name="T72" fmla="*/ 49 w 166"/>
                  <a:gd name="T73" fmla="*/ 5 h 159"/>
                  <a:gd name="T74" fmla="*/ 35 w 166"/>
                  <a:gd name="T75" fmla="*/ 3 h 159"/>
                  <a:gd name="T76" fmla="*/ 23 w 166"/>
                  <a:gd name="T77" fmla="*/ 1 h 159"/>
                  <a:gd name="T78" fmla="*/ 23 w 166"/>
                  <a:gd name="T79" fmla="*/ 3 h 159"/>
                  <a:gd name="T80" fmla="*/ 23 w 166"/>
                  <a:gd name="T81" fmla="*/ 4 h 159"/>
                  <a:gd name="T82" fmla="*/ 23 w 166"/>
                  <a:gd name="T83" fmla="*/ 4 h 159"/>
                  <a:gd name="T84" fmla="*/ 18 w 166"/>
                  <a:gd name="T85" fmla="*/ 9 h 159"/>
                  <a:gd name="T86" fmla="*/ 16 w 166"/>
                  <a:gd name="T87" fmla="*/ 10 h 159"/>
                  <a:gd name="T88" fmla="*/ 9 w 166"/>
                  <a:gd name="T89" fmla="*/ 17 h 159"/>
                  <a:gd name="T90" fmla="*/ 7 w 166"/>
                  <a:gd name="T91" fmla="*/ 3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59">
                    <a:moveTo>
                      <a:pt x="3" y="34"/>
                    </a:moveTo>
                    <a:cubicBezTo>
                      <a:pt x="3" y="34"/>
                      <a:pt x="3" y="34"/>
                      <a:pt x="3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1" y="39"/>
                      <a:pt x="1" y="40"/>
                    </a:cubicBezTo>
                    <a:cubicBezTo>
                      <a:pt x="2" y="41"/>
                      <a:pt x="4" y="43"/>
                      <a:pt x="5" y="45"/>
                    </a:cubicBezTo>
                    <a:cubicBezTo>
                      <a:pt x="6" y="49"/>
                      <a:pt x="5" y="51"/>
                      <a:pt x="5" y="53"/>
                    </a:cubicBezTo>
                    <a:cubicBezTo>
                      <a:pt x="4" y="55"/>
                      <a:pt x="4" y="56"/>
                      <a:pt x="4" y="57"/>
                    </a:cubicBezTo>
                    <a:cubicBezTo>
                      <a:pt x="7" y="62"/>
                      <a:pt x="5" y="65"/>
                      <a:pt x="3" y="67"/>
                    </a:cubicBezTo>
                    <a:cubicBezTo>
                      <a:pt x="3" y="68"/>
                      <a:pt x="3" y="69"/>
                      <a:pt x="3" y="70"/>
                    </a:cubicBezTo>
                    <a:cubicBezTo>
                      <a:pt x="3" y="71"/>
                      <a:pt x="4" y="72"/>
                      <a:pt x="4" y="73"/>
                    </a:cubicBezTo>
                    <a:cubicBezTo>
                      <a:pt x="4" y="73"/>
                      <a:pt x="4" y="74"/>
                      <a:pt x="4" y="75"/>
                    </a:cubicBezTo>
                    <a:cubicBezTo>
                      <a:pt x="5" y="76"/>
                      <a:pt x="6" y="78"/>
                      <a:pt x="5" y="79"/>
                    </a:cubicBezTo>
                    <a:cubicBezTo>
                      <a:pt x="5" y="79"/>
                      <a:pt x="4" y="80"/>
                      <a:pt x="4" y="80"/>
                    </a:cubicBezTo>
                    <a:cubicBezTo>
                      <a:pt x="2" y="82"/>
                      <a:pt x="1" y="83"/>
                      <a:pt x="0" y="84"/>
                    </a:cubicBezTo>
                    <a:cubicBezTo>
                      <a:pt x="0" y="84"/>
                      <a:pt x="1" y="85"/>
                      <a:pt x="2" y="85"/>
                    </a:cubicBezTo>
                    <a:cubicBezTo>
                      <a:pt x="3" y="86"/>
                      <a:pt x="4" y="88"/>
                      <a:pt x="5" y="89"/>
                    </a:cubicBezTo>
                    <a:cubicBezTo>
                      <a:pt x="7" y="93"/>
                      <a:pt x="7" y="95"/>
                      <a:pt x="7" y="97"/>
                    </a:cubicBezTo>
                    <a:cubicBezTo>
                      <a:pt x="7" y="98"/>
                      <a:pt x="6" y="98"/>
                      <a:pt x="7" y="99"/>
                    </a:cubicBezTo>
                    <a:cubicBezTo>
                      <a:pt x="7" y="100"/>
                      <a:pt x="10" y="102"/>
                      <a:pt x="12" y="102"/>
                    </a:cubicBezTo>
                    <a:cubicBezTo>
                      <a:pt x="15" y="102"/>
                      <a:pt x="16" y="103"/>
                      <a:pt x="18" y="103"/>
                    </a:cubicBezTo>
                    <a:cubicBezTo>
                      <a:pt x="19" y="104"/>
                      <a:pt x="20" y="104"/>
                      <a:pt x="21" y="104"/>
                    </a:cubicBezTo>
                    <a:cubicBezTo>
                      <a:pt x="21" y="104"/>
                      <a:pt x="22" y="104"/>
                      <a:pt x="22" y="105"/>
                    </a:cubicBezTo>
                    <a:cubicBezTo>
                      <a:pt x="22" y="105"/>
                      <a:pt x="22" y="105"/>
                      <a:pt x="23" y="105"/>
                    </a:cubicBezTo>
                    <a:cubicBezTo>
                      <a:pt x="23" y="105"/>
                      <a:pt x="23" y="105"/>
                      <a:pt x="23" y="105"/>
                    </a:cubicBezTo>
                    <a:cubicBezTo>
                      <a:pt x="24" y="105"/>
                      <a:pt x="24" y="106"/>
                      <a:pt x="24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8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26" y="109"/>
                      <a:pt x="26" y="109"/>
                      <a:pt x="26" y="109"/>
                    </a:cubicBezTo>
                    <a:cubicBezTo>
                      <a:pt x="26" y="109"/>
                      <a:pt x="26" y="110"/>
                      <a:pt x="27" y="110"/>
                    </a:cubicBezTo>
                    <a:cubicBezTo>
                      <a:pt x="27" y="110"/>
                      <a:pt x="27" y="111"/>
                      <a:pt x="27" y="111"/>
                    </a:cubicBezTo>
                    <a:cubicBezTo>
                      <a:pt x="27" y="111"/>
                      <a:pt x="27" y="111"/>
                      <a:pt x="27" y="112"/>
                    </a:cubicBezTo>
                    <a:cubicBezTo>
                      <a:pt x="27" y="112"/>
                      <a:pt x="28" y="113"/>
                      <a:pt x="28" y="113"/>
                    </a:cubicBezTo>
                    <a:cubicBezTo>
                      <a:pt x="28" y="113"/>
                      <a:pt x="28" y="113"/>
                      <a:pt x="28" y="114"/>
                    </a:cubicBezTo>
                    <a:cubicBezTo>
                      <a:pt x="28" y="114"/>
                      <a:pt x="28" y="114"/>
                      <a:pt x="28" y="114"/>
                    </a:cubicBezTo>
                    <a:cubicBezTo>
                      <a:pt x="31" y="114"/>
                      <a:pt x="38" y="115"/>
                      <a:pt x="42" y="117"/>
                    </a:cubicBezTo>
                    <a:cubicBezTo>
                      <a:pt x="42" y="117"/>
                      <a:pt x="42" y="117"/>
                      <a:pt x="43" y="117"/>
                    </a:cubicBezTo>
                    <a:cubicBezTo>
                      <a:pt x="43" y="117"/>
                      <a:pt x="44" y="117"/>
                      <a:pt x="44" y="117"/>
                    </a:cubicBezTo>
                    <a:cubicBezTo>
                      <a:pt x="47" y="120"/>
                      <a:pt x="50" y="122"/>
                      <a:pt x="51" y="124"/>
                    </a:cubicBezTo>
                    <a:cubicBezTo>
                      <a:pt x="69" y="114"/>
                      <a:pt x="69" y="114"/>
                      <a:pt x="69" y="114"/>
                    </a:cubicBezTo>
                    <a:cubicBezTo>
                      <a:pt x="153" y="159"/>
                      <a:pt x="153" y="159"/>
                      <a:pt x="153" y="159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64" y="154"/>
                      <a:pt x="164" y="154"/>
                      <a:pt x="164" y="154"/>
                    </a:cubicBezTo>
                    <a:cubicBezTo>
                      <a:pt x="164" y="135"/>
                      <a:pt x="164" y="135"/>
                      <a:pt x="164" y="135"/>
                    </a:cubicBezTo>
                    <a:cubicBezTo>
                      <a:pt x="164" y="131"/>
                      <a:pt x="164" y="131"/>
                      <a:pt x="164" y="131"/>
                    </a:cubicBezTo>
                    <a:cubicBezTo>
                      <a:pt x="164" y="46"/>
                      <a:pt x="164" y="46"/>
                      <a:pt x="164" y="46"/>
                    </a:cubicBezTo>
                    <a:cubicBezTo>
                      <a:pt x="164" y="43"/>
                      <a:pt x="163" y="41"/>
                      <a:pt x="163" y="39"/>
                    </a:cubicBezTo>
                    <a:cubicBezTo>
                      <a:pt x="162" y="35"/>
                      <a:pt x="161" y="31"/>
                      <a:pt x="164" y="28"/>
                    </a:cubicBezTo>
                    <a:cubicBezTo>
                      <a:pt x="165" y="26"/>
                      <a:pt x="165" y="26"/>
                      <a:pt x="165" y="24"/>
                    </a:cubicBezTo>
                    <a:cubicBezTo>
                      <a:pt x="164" y="22"/>
                      <a:pt x="164" y="19"/>
                      <a:pt x="165" y="14"/>
                    </a:cubicBezTo>
                    <a:cubicBezTo>
                      <a:pt x="166" y="13"/>
                      <a:pt x="166" y="13"/>
                      <a:pt x="166" y="13"/>
                    </a:cubicBezTo>
                    <a:cubicBezTo>
                      <a:pt x="166" y="12"/>
                      <a:pt x="161" y="11"/>
                      <a:pt x="157" y="11"/>
                    </a:cubicBezTo>
                    <a:cubicBezTo>
                      <a:pt x="156" y="10"/>
                      <a:pt x="154" y="10"/>
                      <a:pt x="152" y="10"/>
                    </a:cubicBezTo>
                    <a:cubicBezTo>
                      <a:pt x="147" y="9"/>
                      <a:pt x="145" y="7"/>
                      <a:pt x="143" y="5"/>
                    </a:cubicBezTo>
                    <a:cubicBezTo>
                      <a:pt x="142" y="3"/>
                      <a:pt x="140" y="1"/>
                      <a:pt x="135" y="1"/>
                    </a:cubicBezTo>
                    <a:cubicBezTo>
                      <a:pt x="125" y="0"/>
                      <a:pt x="112" y="9"/>
                      <a:pt x="112" y="12"/>
                    </a:cubicBezTo>
                    <a:cubicBezTo>
                      <a:pt x="112" y="13"/>
                      <a:pt x="113" y="15"/>
                      <a:pt x="113" y="17"/>
                    </a:cubicBezTo>
                    <a:cubicBezTo>
                      <a:pt x="115" y="20"/>
                      <a:pt x="116" y="24"/>
                      <a:pt x="113" y="28"/>
                    </a:cubicBezTo>
                    <a:cubicBezTo>
                      <a:pt x="111" y="31"/>
                      <a:pt x="108" y="32"/>
                      <a:pt x="104" y="32"/>
                    </a:cubicBezTo>
                    <a:cubicBezTo>
                      <a:pt x="100" y="32"/>
                      <a:pt x="96" y="31"/>
                      <a:pt x="93" y="28"/>
                    </a:cubicBezTo>
                    <a:cubicBezTo>
                      <a:pt x="87" y="23"/>
                      <a:pt x="79" y="21"/>
                      <a:pt x="74" y="21"/>
                    </a:cubicBezTo>
                    <a:cubicBezTo>
                      <a:pt x="69" y="21"/>
                      <a:pt x="65" y="20"/>
                      <a:pt x="62" y="17"/>
                    </a:cubicBezTo>
                    <a:cubicBezTo>
                      <a:pt x="61" y="15"/>
                      <a:pt x="60" y="13"/>
                      <a:pt x="60" y="11"/>
                    </a:cubicBezTo>
                    <a:cubicBezTo>
                      <a:pt x="61" y="10"/>
                      <a:pt x="61" y="8"/>
                      <a:pt x="55" y="7"/>
                    </a:cubicBezTo>
                    <a:cubicBezTo>
                      <a:pt x="53" y="6"/>
                      <a:pt x="51" y="6"/>
                      <a:pt x="49" y="5"/>
                    </a:cubicBezTo>
                    <a:cubicBezTo>
                      <a:pt x="46" y="4"/>
                      <a:pt x="43" y="2"/>
                      <a:pt x="39" y="2"/>
                    </a:cubicBezTo>
                    <a:cubicBezTo>
                      <a:pt x="38" y="2"/>
                      <a:pt x="36" y="2"/>
                      <a:pt x="35" y="3"/>
                    </a:cubicBezTo>
                    <a:cubicBezTo>
                      <a:pt x="31" y="3"/>
                      <a:pt x="26" y="2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3"/>
                      <a:pt x="23" y="3"/>
                    </a:cubicBezTo>
                    <a:cubicBezTo>
                      <a:pt x="23" y="3"/>
                      <a:pt x="23" y="3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8"/>
                      <a:pt x="20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7" y="9"/>
                      <a:pt x="17" y="9"/>
                    </a:cubicBezTo>
                    <a:cubicBezTo>
                      <a:pt x="17" y="9"/>
                      <a:pt x="16" y="10"/>
                      <a:pt x="16" y="10"/>
                    </a:cubicBezTo>
                    <a:cubicBezTo>
                      <a:pt x="14" y="12"/>
                      <a:pt x="13" y="13"/>
                      <a:pt x="12" y="14"/>
                    </a:cubicBezTo>
                    <a:cubicBezTo>
                      <a:pt x="11" y="15"/>
                      <a:pt x="10" y="16"/>
                      <a:pt x="9" y="17"/>
                    </a:cubicBezTo>
                    <a:cubicBezTo>
                      <a:pt x="8" y="18"/>
                      <a:pt x="8" y="19"/>
                      <a:pt x="9" y="20"/>
                    </a:cubicBezTo>
                    <a:cubicBezTo>
                      <a:pt x="10" y="22"/>
                      <a:pt x="8" y="28"/>
                      <a:pt x="7" y="30"/>
                    </a:cubicBezTo>
                    <a:cubicBezTo>
                      <a:pt x="6" y="32"/>
                      <a:pt x="4" y="33"/>
                      <a:pt x="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0" name="Rectangle 1311">
                <a:extLst>
                  <a:ext uri="{FF2B5EF4-FFF2-40B4-BE49-F238E27FC236}">
                    <a16:creationId xmlns:a16="http://schemas.microsoft.com/office/drawing/2014/main" id="{6A828E72-36DE-4AA0-8F5D-9902908C3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5" y="2607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1" name="Freeform 1312">
                <a:extLst>
                  <a:ext uri="{FF2B5EF4-FFF2-40B4-BE49-F238E27FC236}">
                    <a16:creationId xmlns:a16="http://schemas.microsoft.com/office/drawing/2014/main" id="{7ECB09BB-F6FD-432E-8E88-F9D10707A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" y="26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2" name="Freeform 1313">
                <a:extLst>
                  <a:ext uri="{FF2B5EF4-FFF2-40B4-BE49-F238E27FC236}">
                    <a16:creationId xmlns:a16="http://schemas.microsoft.com/office/drawing/2014/main" id="{99BBCF01-B0E6-4B0A-8E44-74BA6E22E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2631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4 h 4"/>
                  <a:gd name="T4" fmla="*/ 0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3" y="2"/>
                      <a:pt x="1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3" name="Freeform 1314">
                <a:extLst>
                  <a:ext uri="{FF2B5EF4-FFF2-40B4-BE49-F238E27FC236}">
                    <a16:creationId xmlns:a16="http://schemas.microsoft.com/office/drawing/2014/main" id="{A05BD479-44F2-4681-B3CF-32BEB66C3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612"/>
                <a:ext cx="6" cy="7"/>
              </a:xfrm>
              <a:custGeom>
                <a:avLst/>
                <a:gdLst>
                  <a:gd name="T0" fmla="*/ 7 w 7"/>
                  <a:gd name="T1" fmla="*/ 0 h 7"/>
                  <a:gd name="T2" fmla="*/ 3 w 7"/>
                  <a:gd name="T3" fmla="*/ 4 h 7"/>
                  <a:gd name="T4" fmla="*/ 0 w 7"/>
                  <a:gd name="T5" fmla="*/ 7 h 7"/>
                  <a:gd name="T6" fmla="*/ 3 w 7"/>
                  <a:gd name="T7" fmla="*/ 4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5" y="2"/>
                      <a:pt x="4" y="3"/>
                      <a:pt x="3" y="4"/>
                    </a:cubicBezTo>
                    <a:cubicBezTo>
                      <a:pt x="2" y="5"/>
                      <a:pt x="1" y="6"/>
                      <a:pt x="0" y="7"/>
                    </a:cubicBezTo>
                    <a:cubicBezTo>
                      <a:pt x="1" y="6"/>
                      <a:pt x="2" y="5"/>
                      <a:pt x="3" y="4"/>
                    </a:cubicBezTo>
                    <a:cubicBezTo>
                      <a:pt x="4" y="3"/>
                      <a:pt x="5" y="2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4" name="Freeform 1315">
                <a:extLst>
                  <a:ext uri="{FF2B5EF4-FFF2-40B4-BE49-F238E27FC236}">
                    <a16:creationId xmlns:a16="http://schemas.microsoft.com/office/drawing/2014/main" id="{1EA89256-1168-4556-BA29-EBAFA3AFC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" y="2605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5" name="Freeform 1316">
                <a:extLst>
                  <a:ext uri="{FF2B5EF4-FFF2-40B4-BE49-F238E27FC236}">
                    <a16:creationId xmlns:a16="http://schemas.microsoft.com/office/drawing/2014/main" id="{42BC1744-A472-4F50-8F2F-D3BA26A31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263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6" name="Oval 1317">
                <a:extLst>
                  <a:ext uri="{FF2B5EF4-FFF2-40B4-BE49-F238E27FC236}">
                    <a16:creationId xmlns:a16="http://schemas.microsoft.com/office/drawing/2014/main" id="{53B9E5E0-0C88-4F43-A0A2-FC9AB35733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" y="263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7" name="Freeform 1318">
                <a:extLst>
                  <a:ext uri="{FF2B5EF4-FFF2-40B4-BE49-F238E27FC236}">
                    <a16:creationId xmlns:a16="http://schemas.microsoft.com/office/drawing/2014/main" id="{D6DDD550-43B7-4FD9-94C6-8A26C6B39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" y="270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8" name="Freeform 1319">
                <a:extLst>
                  <a:ext uri="{FF2B5EF4-FFF2-40B4-BE49-F238E27FC236}">
                    <a16:creationId xmlns:a16="http://schemas.microsoft.com/office/drawing/2014/main" id="{07C2E68E-262F-400D-95D6-335D89A1C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4" y="270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9" name="Freeform 1320">
                <a:extLst>
                  <a:ext uri="{FF2B5EF4-FFF2-40B4-BE49-F238E27FC236}">
                    <a16:creationId xmlns:a16="http://schemas.microsoft.com/office/drawing/2014/main" id="{6029964E-783D-482E-94FC-55C5DEE14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270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0" name="Freeform 1321">
                <a:extLst>
                  <a:ext uri="{FF2B5EF4-FFF2-40B4-BE49-F238E27FC236}">
                    <a16:creationId xmlns:a16="http://schemas.microsoft.com/office/drawing/2014/main" id="{E5852A46-02DA-46ED-972A-956EA66B3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" y="263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1" name="Freeform 1322">
                <a:extLst>
                  <a:ext uri="{FF2B5EF4-FFF2-40B4-BE49-F238E27FC236}">
                    <a16:creationId xmlns:a16="http://schemas.microsoft.com/office/drawing/2014/main" id="{9BD847C3-49F9-44D6-89A0-50B1FC3F0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271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2" name="Freeform 1323">
                <a:extLst>
                  <a:ext uri="{FF2B5EF4-FFF2-40B4-BE49-F238E27FC236}">
                    <a16:creationId xmlns:a16="http://schemas.microsoft.com/office/drawing/2014/main" id="{3688D370-09D4-4C64-B46E-0BCC297E1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" y="270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3" name="Freeform 1324">
                <a:extLst>
                  <a:ext uri="{FF2B5EF4-FFF2-40B4-BE49-F238E27FC236}">
                    <a16:creationId xmlns:a16="http://schemas.microsoft.com/office/drawing/2014/main" id="{8EA3E52B-A2F3-4C46-AA5D-DBA00E000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26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4" name="Freeform 1325">
                <a:extLst>
                  <a:ext uri="{FF2B5EF4-FFF2-40B4-BE49-F238E27FC236}">
                    <a16:creationId xmlns:a16="http://schemas.microsoft.com/office/drawing/2014/main" id="{88665C82-27CA-42F9-9416-E23198EE2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" y="270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5" name="Freeform 1326">
                <a:extLst>
                  <a:ext uri="{FF2B5EF4-FFF2-40B4-BE49-F238E27FC236}">
                    <a16:creationId xmlns:a16="http://schemas.microsoft.com/office/drawing/2014/main" id="{AB9B85D7-72EA-4EA5-8338-5B09CC981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709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6" name="Freeform 1327">
                <a:extLst>
                  <a:ext uri="{FF2B5EF4-FFF2-40B4-BE49-F238E27FC236}">
                    <a16:creationId xmlns:a16="http://schemas.microsoft.com/office/drawing/2014/main" id="{7704C6B5-5F33-4F91-B8EC-BAB8D239D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" y="263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7" name="Freeform 1328">
                <a:extLst>
                  <a:ext uri="{FF2B5EF4-FFF2-40B4-BE49-F238E27FC236}">
                    <a16:creationId xmlns:a16="http://schemas.microsoft.com/office/drawing/2014/main" id="{81206FDF-2488-4B8C-A2F0-B232D8DB4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2635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  <a:gd name="T10" fmla="*/ 1 w 2"/>
                  <a:gd name="T11" fmla="*/ 1 h 1"/>
                  <a:gd name="T12" fmla="*/ 0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8" name="Freeform 1329">
                <a:extLst>
                  <a:ext uri="{FF2B5EF4-FFF2-40B4-BE49-F238E27FC236}">
                    <a16:creationId xmlns:a16="http://schemas.microsoft.com/office/drawing/2014/main" id="{629C3C18-6A79-47DB-BD02-3DA90D517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0" y="2824"/>
                <a:ext cx="16" cy="4"/>
              </a:xfrm>
              <a:custGeom>
                <a:avLst/>
                <a:gdLst>
                  <a:gd name="T0" fmla="*/ 0 w 17"/>
                  <a:gd name="T1" fmla="*/ 5 h 5"/>
                  <a:gd name="T2" fmla="*/ 0 w 17"/>
                  <a:gd name="T3" fmla="*/ 5 h 5"/>
                  <a:gd name="T4" fmla="*/ 0 w 17"/>
                  <a:gd name="T5" fmla="*/ 5 h 5"/>
                  <a:gd name="T6" fmla="*/ 1 w 17"/>
                  <a:gd name="T7" fmla="*/ 5 h 5"/>
                  <a:gd name="T8" fmla="*/ 12 w 17"/>
                  <a:gd name="T9" fmla="*/ 2 h 5"/>
                  <a:gd name="T10" fmla="*/ 17 w 17"/>
                  <a:gd name="T11" fmla="*/ 1 h 5"/>
                  <a:gd name="T12" fmla="*/ 14 w 17"/>
                  <a:gd name="T13" fmla="*/ 1 h 5"/>
                  <a:gd name="T14" fmla="*/ 11 w 17"/>
                  <a:gd name="T15" fmla="*/ 2 h 5"/>
                  <a:gd name="T16" fmla="*/ 11 w 17"/>
                  <a:gd name="T17" fmla="*/ 2 h 5"/>
                  <a:gd name="T18" fmla="*/ 8 w 17"/>
                  <a:gd name="T19" fmla="*/ 3 h 5"/>
                  <a:gd name="T20" fmla="*/ 8 w 17"/>
                  <a:gd name="T21" fmla="*/ 3 h 5"/>
                  <a:gd name="T22" fmla="*/ 4 w 17"/>
                  <a:gd name="T23" fmla="*/ 3 h 5"/>
                  <a:gd name="T24" fmla="*/ 4 w 17"/>
                  <a:gd name="T25" fmla="*/ 3 h 5"/>
                  <a:gd name="T26" fmla="*/ 1 w 17"/>
                  <a:gd name="T27" fmla="*/ 3 h 5"/>
                  <a:gd name="T28" fmla="*/ 1 w 17"/>
                  <a:gd name="T29" fmla="*/ 3 h 5"/>
                  <a:gd name="T30" fmla="*/ 0 w 17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5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4" y="5"/>
                      <a:pt x="11" y="4"/>
                      <a:pt x="12" y="2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6" y="0"/>
                      <a:pt x="15" y="0"/>
                      <a:pt x="14" y="1"/>
                    </a:cubicBezTo>
                    <a:cubicBezTo>
                      <a:pt x="13" y="1"/>
                      <a:pt x="12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2"/>
                      <a:pt x="9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5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9" name="Freeform 1330">
                <a:extLst>
                  <a:ext uri="{FF2B5EF4-FFF2-40B4-BE49-F238E27FC236}">
                    <a16:creationId xmlns:a16="http://schemas.microsoft.com/office/drawing/2014/main" id="{AE6C6C6B-12EC-47EA-8162-01B903A1FE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3" y="2793"/>
                <a:ext cx="59" cy="45"/>
              </a:xfrm>
              <a:custGeom>
                <a:avLst/>
                <a:gdLst>
                  <a:gd name="T0" fmla="*/ 39 w 62"/>
                  <a:gd name="T1" fmla="*/ 42 h 47"/>
                  <a:gd name="T2" fmla="*/ 56 w 62"/>
                  <a:gd name="T3" fmla="*/ 47 h 47"/>
                  <a:gd name="T4" fmla="*/ 58 w 62"/>
                  <a:gd name="T5" fmla="*/ 47 h 47"/>
                  <a:gd name="T6" fmla="*/ 60 w 62"/>
                  <a:gd name="T7" fmla="*/ 47 h 47"/>
                  <a:gd name="T8" fmla="*/ 61 w 62"/>
                  <a:gd name="T9" fmla="*/ 47 h 47"/>
                  <a:gd name="T10" fmla="*/ 62 w 62"/>
                  <a:gd name="T11" fmla="*/ 44 h 47"/>
                  <a:gd name="T12" fmla="*/ 62 w 62"/>
                  <a:gd name="T13" fmla="*/ 43 h 47"/>
                  <a:gd name="T14" fmla="*/ 62 w 62"/>
                  <a:gd name="T15" fmla="*/ 42 h 47"/>
                  <a:gd name="T16" fmla="*/ 62 w 62"/>
                  <a:gd name="T17" fmla="*/ 41 h 47"/>
                  <a:gd name="T18" fmla="*/ 62 w 62"/>
                  <a:gd name="T19" fmla="*/ 41 h 47"/>
                  <a:gd name="T20" fmla="*/ 62 w 62"/>
                  <a:gd name="T21" fmla="*/ 40 h 47"/>
                  <a:gd name="T22" fmla="*/ 54 w 62"/>
                  <a:gd name="T23" fmla="*/ 27 h 47"/>
                  <a:gd name="T24" fmla="*/ 52 w 62"/>
                  <a:gd name="T25" fmla="*/ 24 h 47"/>
                  <a:gd name="T26" fmla="*/ 52 w 62"/>
                  <a:gd name="T27" fmla="*/ 24 h 47"/>
                  <a:gd name="T28" fmla="*/ 52 w 62"/>
                  <a:gd name="T29" fmla="*/ 21 h 47"/>
                  <a:gd name="T30" fmla="*/ 51 w 62"/>
                  <a:gd name="T31" fmla="*/ 20 h 47"/>
                  <a:gd name="T32" fmla="*/ 50 w 62"/>
                  <a:gd name="T33" fmla="*/ 19 h 47"/>
                  <a:gd name="T34" fmla="*/ 49 w 62"/>
                  <a:gd name="T35" fmla="*/ 18 h 47"/>
                  <a:gd name="T36" fmla="*/ 40 w 62"/>
                  <a:gd name="T37" fmla="*/ 9 h 47"/>
                  <a:gd name="T38" fmla="*/ 35 w 62"/>
                  <a:gd name="T39" fmla="*/ 7 h 47"/>
                  <a:gd name="T40" fmla="*/ 29 w 62"/>
                  <a:gd name="T41" fmla="*/ 1 h 47"/>
                  <a:gd name="T42" fmla="*/ 21 w 62"/>
                  <a:gd name="T43" fmla="*/ 2 h 47"/>
                  <a:gd name="T44" fmla="*/ 10 w 62"/>
                  <a:gd name="T45" fmla="*/ 2 h 47"/>
                  <a:gd name="T46" fmla="*/ 9 w 62"/>
                  <a:gd name="T47" fmla="*/ 4 h 47"/>
                  <a:gd name="T48" fmla="*/ 8 w 62"/>
                  <a:gd name="T49" fmla="*/ 5 h 47"/>
                  <a:gd name="T50" fmla="*/ 7 w 62"/>
                  <a:gd name="T51" fmla="*/ 6 h 47"/>
                  <a:gd name="T52" fmla="*/ 6 w 62"/>
                  <a:gd name="T53" fmla="*/ 7 h 47"/>
                  <a:gd name="T54" fmla="*/ 3 w 62"/>
                  <a:gd name="T55" fmla="*/ 16 h 47"/>
                  <a:gd name="T56" fmla="*/ 8 w 62"/>
                  <a:gd name="T57" fmla="*/ 31 h 47"/>
                  <a:gd name="T58" fmla="*/ 10 w 62"/>
                  <a:gd name="T59" fmla="*/ 31 h 47"/>
                  <a:gd name="T60" fmla="*/ 13 w 62"/>
                  <a:gd name="T61" fmla="*/ 31 h 47"/>
                  <a:gd name="T62" fmla="*/ 16 w 62"/>
                  <a:gd name="T63" fmla="*/ 30 h 47"/>
                  <a:gd name="T64" fmla="*/ 22 w 62"/>
                  <a:gd name="T65" fmla="*/ 28 h 47"/>
                  <a:gd name="T66" fmla="*/ 31 w 62"/>
                  <a:gd name="T67" fmla="*/ 33 h 47"/>
                  <a:gd name="T68" fmla="*/ 41 w 62"/>
                  <a:gd name="T69" fmla="*/ 36 h 47"/>
                  <a:gd name="T70" fmla="*/ 30 w 62"/>
                  <a:gd name="T71" fmla="*/ 40 h 47"/>
                  <a:gd name="T72" fmla="*/ 22 w 62"/>
                  <a:gd name="T73" fmla="*/ 37 h 47"/>
                  <a:gd name="T74" fmla="*/ 8 w 62"/>
                  <a:gd name="T75" fmla="*/ 41 h 47"/>
                  <a:gd name="T76" fmla="*/ 7 w 62"/>
                  <a:gd name="T77" fmla="*/ 41 h 47"/>
                  <a:gd name="T78" fmla="*/ 7 w 62"/>
                  <a:gd name="T79" fmla="*/ 41 h 47"/>
                  <a:gd name="T80" fmla="*/ 8 w 62"/>
                  <a:gd name="T81" fmla="*/ 44 h 47"/>
                  <a:gd name="T82" fmla="*/ 10 w 62"/>
                  <a:gd name="T83" fmla="*/ 44 h 47"/>
                  <a:gd name="T84" fmla="*/ 12 w 62"/>
                  <a:gd name="T85" fmla="*/ 44 h 47"/>
                  <a:gd name="T86" fmla="*/ 13 w 62"/>
                  <a:gd name="T87" fmla="*/ 45 h 47"/>
                  <a:gd name="T88" fmla="*/ 13 w 62"/>
                  <a:gd name="T89" fmla="*/ 46 h 47"/>
                  <a:gd name="T90" fmla="*/ 15 w 62"/>
                  <a:gd name="T91" fmla="*/ 46 h 47"/>
                  <a:gd name="T92" fmla="*/ 16 w 62"/>
                  <a:gd name="T93" fmla="*/ 45 h 47"/>
                  <a:gd name="T94" fmla="*/ 18 w 62"/>
                  <a:gd name="T95" fmla="*/ 44 h 47"/>
                  <a:gd name="T96" fmla="*/ 19 w 62"/>
                  <a:gd name="T97" fmla="*/ 43 h 47"/>
                  <a:gd name="T98" fmla="*/ 36 w 62"/>
                  <a:gd name="T99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2" h="47">
                    <a:moveTo>
                      <a:pt x="36" y="41"/>
                    </a:moveTo>
                    <a:cubicBezTo>
                      <a:pt x="39" y="42"/>
                      <a:pt x="39" y="42"/>
                      <a:pt x="39" y="42"/>
                    </a:cubicBezTo>
                    <a:cubicBezTo>
                      <a:pt x="46" y="43"/>
                      <a:pt x="48" y="45"/>
                      <a:pt x="48" y="46"/>
                    </a:cubicBezTo>
                    <a:cubicBezTo>
                      <a:pt x="49" y="47"/>
                      <a:pt x="52" y="47"/>
                      <a:pt x="56" y="47"/>
                    </a:cubicBezTo>
                    <a:cubicBezTo>
                      <a:pt x="56" y="47"/>
                      <a:pt x="57" y="47"/>
                      <a:pt x="57" y="47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7"/>
                      <a:pt x="59" y="47"/>
                      <a:pt x="59" y="47"/>
                    </a:cubicBezTo>
                    <a:cubicBezTo>
                      <a:pt x="59" y="47"/>
                      <a:pt x="60" y="47"/>
                      <a:pt x="60" y="47"/>
                    </a:cubicBezTo>
                    <a:cubicBezTo>
                      <a:pt x="60" y="47"/>
                      <a:pt x="60" y="47"/>
                      <a:pt x="61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2" y="45"/>
                      <a:pt x="62" y="45"/>
                      <a:pt x="62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2"/>
                      <a:pt x="62" y="42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61" y="39"/>
                      <a:pt x="59" y="37"/>
                      <a:pt x="57" y="35"/>
                    </a:cubicBezTo>
                    <a:cubicBezTo>
                      <a:pt x="55" y="33"/>
                      <a:pt x="54" y="29"/>
                      <a:pt x="54" y="27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2" y="23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1" y="21"/>
                      <a:pt x="51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0"/>
                      <a:pt x="50" y="19"/>
                      <a:pt x="50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0" y="19"/>
                      <a:pt x="49" y="18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8" y="18"/>
                      <a:pt x="48" y="17"/>
                      <a:pt x="47" y="17"/>
                    </a:cubicBezTo>
                    <a:cubicBezTo>
                      <a:pt x="44" y="16"/>
                      <a:pt x="41" y="12"/>
                      <a:pt x="40" y="9"/>
                    </a:cubicBezTo>
                    <a:cubicBezTo>
                      <a:pt x="39" y="9"/>
                      <a:pt x="39" y="8"/>
                      <a:pt x="39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5"/>
                      <a:pt x="31" y="2"/>
                      <a:pt x="29" y="1"/>
                    </a:cubicBezTo>
                    <a:cubicBezTo>
                      <a:pt x="27" y="0"/>
                      <a:pt x="23" y="2"/>
                      <a:pt x="22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18" y="3"/>
                      <a:pt x="15" y="3"/>
                    </a:cubicBezTo>
                    <a:cubicBezTo>
                      <a:pt x="13" y="3"/>
                      <a:pt x="12" y="2"/>
                      <a:pt x="10" y="2"/>
                    </a:cubicBezTo>
                    <a:cubicBezTo>
                      <a:pt x="10" y="2"/>
                      <a:pt x="10" y="2"/>
                      <a:pt x="9" y="3"/>
                    </a:cubicBezTo>
                    <a:cubicBezTo>
                      <a:pt x="9" y="3"/>
                      <a:pt x="9" y="3"/>
                      <a:pt x="9" y="4"/>
                    </a:cubicBezTo>
                    <a:cubicBezTo>
                      <a:pt x="9" y="4"/>
                      <a:pt x="9" y="4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10"/>
                      <a:pt x="5" y="14"/>
                      <a:pt x="3" y="16"/>
                    </a:cubicBezTo>
                    <a:cubicBezTo>
                      <a:pt x="0" y="20"/>
                      <a:pt x="4" y="27"/>
                      <a:pt x="7" y="29"/>
                    </a:cubicBezTo>
                    <a:cubicBezTo>
                      <a:pt x="7" y="30"/>
                      <a:pt x="8" y="30"/>
                      <a:pt x="8" y="31"/>
                    </a:cubicBezTo>
                    <a:cubicBezTo>
                      <a:pt x="8" y="31"/>
                      <a:pt x="9" y="31"/>
                      <a:pt x="9" y="31"/>
                    </a:cubicBezTo>
                    <a:cubicBezTo>
                      <a:pt x="9" y="31"/>
                      <a:pt x="10" y="31"/>
                      <a:pt x="10" y="31"/>
                    </a:cubicBezTo>
                    <a:cubicBezTo>
                      <a:pt x="11" y="31"/>
                      <a:pt x="12" y="31"/>
                      <a:pt x="12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4" y="31"/>
                      <a:pt x="15" y="31"/>
                      <a:pt x="15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0"/>
                      <a:pt x="18" y="29"/>
                      <a:pt x="19" y="29"/>
                    </a:cubicBezTo>
                    <a:cubicBezTo>
                      <a:pt x="20" y="28"/>
                      <a:pt x="21" y="28"/>
                      <a:pt x="22" y="28"/>
                    </a:cubicBezTo>
                    <a:cubicBezTo>
                      <a:pt x="25" y="28"/>
                      <a:pt x="26" y="30"/>
                      <a:pt x="27" y="31"/>
                    </a:cubicBezTo>
                    <a:cubicBezTo>
                      <a:pt x="28" y="32"/>
                      <a:pt x="29" y="33"/>
                      <a:pt x="31" y="33"/>
                    </a:cubicBezTo>
                    <a:cubicBezTo>
                      <a:pt x="37" y="34"/>
                      <a:pt x="38" y="34"/>
                      <a:pt x="38" y="35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4" y="41"/>
                      <a:pt x="30" y="40"/>
                    </a:cubicBezTo>
                    <a:cubicBezTo>
                      <a:pt x="28" y="40"/>
                      <a:pt x="27" y="39"/>
                      <a:pt x="25" y="38"/>
                    </a:cubicBezTo>
                    <a:cubicBezTo>
                      <a:pt x="24" y="38"/>
                      <a:pt x="23" y="37"/>
                      <a:pt x="22" y="37"/>
                    </a:cubicBezTo>
                    <a:cubicBezTo>
                      <a:pt x="19" y="40"/>
                      <a:pt x="10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2"/>
                      <a:pt x="7" y="43"/>
                      <a:pt x="7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9" y="44"/>
                      <a:pt x="9" y="44"/>
                      <a:pt x="10" y="44"/>
                    </a:cubicBezTo>
                    <a:cubicBezTo>
                      <a:pt x="10" y="44"/>
                      <a:pt x="10" y="44"/>
                      <a:pt x="11" y="44"/>
                    </a:cubicBezTo>
                    <a:cubicBezTo>
                      <a:pt x="11" y="44"/>
                      <a:pt x="11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3" y="45"/>
                      <a:pt x="13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6"/>
                      <a:pt x="15" y="46"/>
                      <a:pt x="15" y="46"/>
                    </a:cubicBezTo>
                    <a:cubicBezTo>
                      <a:pt x="15" y="45"/>
                      <a:pt x="15" y="45"/>
                      <a:pt x="16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4"/>
                    </a:cubicBezTo>
                    <a:cubicBezTo>
                      <a:pt x="17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9" y="43"/>
                      <a:pt x="33" y="42"/>
                      <a:pt x="35" y="42"/>
                    </a:cubicBezTo>
                    <a:cubicBezTo>
                      <a:pt x="36" y="42"/>
                      <a:pt x="36" y="42"/>
                      <a:pt x="36" y="42"/>
                    </a:cubicBezTo>
                    <a:lnTo>
                      <a:pt x="36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0" name="Freeform 1331">
                <a:extLst>
                  <a:ext uri="{FF2B5EF4-FFF2-40B4-BE49-F238E27FC236}">
                    <a16:creationId xmlns:a16="http://schemas.microsoft.com/office/drawing/2014/main" id="{74DF0162-118E-43F6-AF2E-9027D25BE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1" y="28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1" name="Freeform 1332">
                <a:extLst>
                  <a:ext uri="{FF2B5EF4-FFF2-40B4-BE49-F238E27FC236}">
                    <a16:creationId xmlns:a16="http://schemas.microsoft.com/office/drawing/2014/main" id="{A721D817-1AF2-478D-9C69-A1885CD26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0" y="28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2" name="Freeform 1333">
                <a:extLst>
                  <a:ext uri="{FF2B5EF4-FFF2-40B4-BE49-F238E27FC236}">
                    <a16:creationId xmlns:a16="http://schemas.microsoft.com/office/drawing/2014/main" id="{83A3480A-5C1C-4789-93FF-BC78684AF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0" y="2832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3" name="Freeform 1334">
                <a:extLst>
                  <a:ext uri="{FF2B5EF4-FFF2-40B4-BE49-F238E27FC236}">
                    <a16:creationId xmlns:a16="http://schemas.microsoft.com/office/drawing/2014/main" id="{DC839475-559C-4671-847D-27EFDB019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8" y="2821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4" name="Freeform 1335">
                <a:extLst>
                  <a:ext uri="{FF2B5EF4-FFF2-40B4-BE49-F238E27FC236}">
                    <a16:creationId xmlns:a16="http://schemas.microsoft.com/office/drawing/2014/main" id="{9D615276-6157-4A96-AF61-ABC6C8CD1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6" y="2822"/>
                <a:ext cx="1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5" name="Freeform 1336">
                <a:extLst>
                  <a:ext uri="{FF2B5EF4-FFF2-40B4-BE49-F238E27FC236}">
                    <a16:creationId xmlns:a16="http://schemas.microsoft.com/office/drawing/2014/main" id="{03479D3D-2A43-44A8-A790-EF929D2E7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3" y="282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6" name="Freeform 1337">
                <a:extLst>
                  <a:ext uri="{FF2B5EF4-FFF2-40B4-BE49-F238E27FC236}">
                    <a16:creationId xmlns:a16="http://schemas.microsoft.com/office/drawing/2014/main" id="{EBCE9219-9ECB-48C5-8E84-6CAF8021F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1" y="282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7" name="Freeform 1338">
                <a:extLst>
                  <a:ext uri="{FF2B5EF4-FFF2-40B4-BE49-F238E27FC236}">
                    <a16:creationId xmlns:a16="http://schemas.microsoft.com/office/drawing/2014/main" id="{98E380C2-B7EF-4192-9A6C-52690F195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6" y="2837"/>
                <a:ext cx="22" cy="13"/>
              </a:xfrm>
              <a:custGeom>
                <a:avLst/>
                <a:gdLst>
                  <a:gd name="T0" fmla="*/ 23 w 23"/>
                  <a:gd name="T1" fmla="*/ 0 h 14"/>
                  <a:gd name="T2" fmla="*/ 7 w 23"/>
                  <a:gd name="T3" fmla="*/ 1 h 14"/>
                  <a:gd name="T4" fmla="*/ 0 w 23"/>
                  <a:gd name="T5" fmla="*/ 4 h 14"/>
                  <a:gd name="T6" fmla="*/ 0 w 23"/>
                  <a:gd name="T7" fmla="*/ 4 h 14"/>
                  <a:gd name="T8" fmla="*/ 4 w 23"/>
                  <a:gd name="T9" fmla="*/ 5 h 14"/>
                  <a:gd name="T10" fmla="*/ 8 w 23"/>
                  <a:gd name="T11" fmla="*/ 12 h 14"/>
                  <a:gd name="T12" fmla="*/ 9 w 23"/>
                  <a:gd name="T13" fmla="*/ 14 h 14"/>
                  <a:gd name="T14" fmla="*/ 9 w 23"/>
                  <a:gd name="T15" fmla="*/ 14 h 14"/>
                  <a:gd name="T16" fmla="*/ 9 w 23"/>
                  <a:gd name="T17" fmla="*/ 14 h 14"/>
                  <a:gd name="T18" fmla="*/ 11 w 23"/>
                  <a:gd name="T19" fmla="*/ 13 h 14"/>
                  <a:gd name="T20" fmla="*/ 20 w 23"/>
                  <a:gd name="T21" fmla="*/ 8 h 14"/>
                  <a:gd name="T22" fmla="*/ 21 w 23"/>
                  <a:gd name="T23" fmla="*/ 8 h 14"/>
                  <a:gd name="T24" fmla="*/ 21 w 23"/>
                  <a:gd name="T25" fmla="*/ 8 h 14"/>
                  <a:gd name="T26" fmla="*/ 20 w 23"/>
                  <a:gd name="T27" fmla="*/ 3 h 14"/>
                  <a:gd name="T28" fmla="*/ 22 w 23"/>
                  <a:gd name="T29" fmla="*/ 1 h 14"/>
                  <a:gd name="T30" fmla="*/ 23 w 23"/>
                  <a:gd name="T31" fmla="*/ 1 h 14"/>
                  <a:gd name="T32" fmla="*/ 23 w 23"/>
                  <a:gd name="T33" fmla="*/ 1 h 14"/>
                  <a:gd name="T34" fmla="*/ 23 w 23"/>
                  <a:gd name="T35" fmla="*/ 0 h 14"/>
                  <a:gd name="T36" fmla="*/ 23 w 23"/>
                  <a:gd name="T3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" h="14">
                    <a:moveTo>
                      <a:pt x="23" y="0"/>
                    </a:moveTo>
                    <a:cubicBezTo>
                      <a:pt x="21" y="0"/>
                      <a:pt x="9" y="1"/>
                      <a:pt x="7" y="1"/>
                    </a:cubicBezTo>
                    <a:cubicBezTo>
                      <a:pt x="5" y="2"/>
                      <a:pt x="2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5"/>
                      <a:pt x="4" y="5"/>
                    </a:cubicBezTo>
                    <a:cubicBezTo>
                      <a:pt x="8" y="7"/>
                      <a:pt x="8" y="9"/>
                      <a:pt x="8" y="12"/>
                    </a:cubicBezTo>
                    <a:cubicBezTo>
                      <a:pt x="8" y="13"/>
                      <a:pt x="8" y="13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3"/>
                      <a:pt x="11" y="13"/>
                    </a:cubicBezTo>
                    <a:cubicBezTo>
                      <a:pt x="15" y="9"/>
                      <a:pt x="18" y="7"/>
                      <a:pt x="20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7"/>
                      <a:pt x="19" y="5"/>
                      <a:pt x="20" y="3"/>
                    </a:cubicBezTo>
                    <a:cubicBezTo>
                      <a:pt x="20" y="3"/>
                      <a:pt x="21" y="2"/>
                      <a:pt x="22" y="1"/>
                    </a:cubicBezTo>
                    <a:cubicBezTo>
                      <a:pt x="22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8" name="Freeform 1339">
                <a:extLst>
                  <a:ext uri="{FF2B5EF4-FFF2-40B4-BE49-F238E27FC236}">
                    <a16:creationId xmlns:a16="http://schemas.microsoft.com/office/drawing/2014/main" id="{4726ACA8-A6D3-4169-9C65-D088E4DBD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8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9" name="Freeform 1340">
                <a:extLst>
                  <a:ext uri="{FF2B5EF4-FFF2-40B4-BE49-F238E27FC236}">
                    <a16:creationId xmlns:a16="http://schemas.microsoft.com/office/drawing/2014/main" id="{33494110-A90E-4974-9792-278012C78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6" y="2854"/>
                <a:ext cx="128" cy="87"/>
              </a:xfrm>
              <a:custGeom>
                <a:avLst/>
                <a:gdLst>
                  <a:gd name="T0" fmla="*/ 120 w 134"/>
                  <a:gd name="T1" fmla="*/ 46 h 91"/>
                  <a:gd name="T2" fmla="*/ 113 w 134"/>
                  <a:gd name="T3" fmla="*/ 39 h 91"/>
                  <a:gd name="T4" fmla="*/ 108 w 134"/>
                  <a:gd name="T5" fmla="*/ 33 h 91"/>
                  <a:gd name="T6" fmla="*/ 100 w 134"/>
                  <a:gd name="T7" fmla="*/ 29 h 91"/>
                  <a:gd name="T8" fmla="*/ 94 w 134"/>
                  <a:gd name="T9" fmla="*/ 25 h 91"/>
                  <a:gd name="T10" fmla="*/ 92 w 134"/>
                  <a:gd name="T11" fmla="*/ 21 h 91"/>
                  <a:gd name="T12" fmla="*/ 96 w 134"/>
                  <a:gd name="T13" fmla="*/ 17 h 91"/>
                  <a:gd name="T14" fmla="*/ 93 w 134"/>
                  <a:gd name="T15" fmla="*/ 10 h 91"/>
                  <a:gd name="T16" fmla="*/ 93 w 134"/>
                  <a:gd name="T17" fmla="*/ 9 h 91"/>
                  <a:gd name="T18" fmla="*/ 92 w 134"/>
                  <a:gd name="T19" fmla="*/ 8 h 91"/>
                  <a:gd name="T20" fmla="*/ 91 w 134"/>
                  <a:gd name="T21" fmla="*/ 7 h 91"/>
                  <a:gd name="T22" fmla="*/ 90 w 134"/>
                  <a:gd name="T23" fmla="*/ 5 h 91"/>
                  <a:gd name="T24" fmla="*/ 89 w 134"/>
                  <a:gd name="T25" fmla="*/ 4 h 91"/>
                  <a:gd name="T26" fmla="*/ 86 w 134"/>
                  <a:gd name="T27" fmla="*/ 1 h 91"/>
                  <a:gd name="T28" fmla="*/ 86 w 134"/>
                  <a:gd name="T29" fmla="*/ 1 h 91"/>
                  <a:gd name="T30" fmla="*/ 84 w 134"/>
                  <a:gd name="T31" fmla="*/ 0 h 91"/>
                  <a:gd name="T32" fmla="*/ 77 w 134"/>
                  <a:gd name="T33" fmla="*/ 5 h 91"/>
                  <a:gd name="T34" fmla="*/ 74 w 134"/>
                  <a:gd name="T35" fmla="*/ 10 h 91"/>
                  <a:gd name="T36" fmla="*/ 54 w 134"/>
                  <a:gd name="T37" fmla="*/ 23 h 91"/>
                  <a:gd name="T38" fmla="*/ 48 w 134"/>
                  <a:gd name="T39" fmla="*/ 24 h 91"/>
                  <a:gd name="T40" fmla="*/ 47 w 134"/>
                  <a:gd name="T41" fmla="*/ 29 h 91"/>
                  <a:gd name="T42" fmla="*/ 37 w 134"/>
                  <a:gd name="T43" fmla="*/ 35 h 91"/>
                  <a:gd name="T44" fmla="*/ 27 w 134"/>
                  <a:gd name="T45" fmla="*/ 37 h 91"/>
                  <a:gd name="T46" fmla="*/ 25 w 134"/>
                  <a:gd name="T47" fmla="*/ 39 h 91"/>
                  <a:gd name="T48" fmla="*/ 22 w 134"/>
                  <a:gd name="T49" fmla="*/ 40 h 91"/>
                  <a:gd name="T50" fmla="*/ 19 w 134"/>
                  <a:gd name="T51" fmla="*/ 39 h 91"/>
                  <a:gd name="T52" fmla="*/ 12 w 134"/>
                  <a:gd name="T53" fmla="*/ 42 h 91"/>
                  <a:gd name="T54" fmla="*/ 10 w 134"/>
                  <a:gd name="T55" fmla="*/ 42 h 91"/>
                  <a:gd name="T56" fmla="*/ 9 w 134"/>
                  <a:gd name="T57" fmla="*/ 41 h 91"/>
                  <a:gd name="T58" fmla="*/ 8 w 134"/>
                  <a:gd name="T59" fmla="*/ 43 h 91"/>
                  <a:gd name="T60" fmla="*/ 6 w 134"/>
                  <a:gd name="T61" fmla="*/ 44 h 91"/>
                  <a:gd name="T62" fmla="*/ 5 w 134"/>
                  <a:gd name="T63" fmla="*/ 46 h 91"/>
                  <a:gd name="T64" fmla="*/ 0 w 134"/>
                  <a:gd name="T65" fmla="*/ 57 h 91"/>
                  <a:gd name="T66" fmla="*/ 1 w 134"/>
                  <a:gd name="T67" fmla="*/ 66 h 91"/>
                  <a:gd name="T68" fmla="*/ 6 w 134"/>
                  <a:gd name="T69" fmla="*/ 81 h 91"/>
                  <a:gd name="T70" fmla="*/ 12 w 134"/>
                  <a:gd name="T71" fmla="*/ 87 h 91"/>
                  <a:gd name="T72" fmla="*/ 14 w 134"/>
                  <a:gd name="T73" fmla="*/ 89 h 91"/>
                  <a:gd name="T74" fmla="*/ 15 w 134"/>
                  <a:gd name="T75" fmla="*/ 90 h 91"/>
                  <a:gd name="T76" fmla="*/ 16 w 134"/>
                  <a:gd name="T77" fmla="*/ 91 h 91"/>
                  <a:gd name="T78" fmla="*/ 16 w 134"/>
                  <a:gd name="T79" fmla="*/ 91 h 91"/>
                  <a:gd name="T80" fmla="*/ 16 w 134"/>
                  <a:gd name="T81" fmla="*/ 90 h 91"/>
                  <a:gd name="T82" fmla="*/ 17 w 134"/>
                  <a:gd name="T83" fmla="*/ 89 h 91"/>
                  <a:gd name="T84" fmla="*/ 17 w 134"/>
                  <a:gd name="T85" fmla="*/ 88 h 91"/>
                  <a:gd name="T86" fmla="*/ 17 w 134"/>
                  <a:gd name="T87" fmla="*/ 87 h 91"/>
                  <a:gd name="T88" fmla="*/ 17 w 134"/>
                  <a:gd name="T89" fmla="*/ 86 h 91"/>
                  <a:gd name="T90" fmla="*/ 17 w 134"/>
                  <a:gd name="T91" fmla="*/ 86 h 91"/>
                  <a:gd name="T92" fmla="*/ 17 w 134"/>
                  <a:gd name="T93" fmla="*/ 84 h 91"/>
                  <a:gd name="T94" fmla="*/ 30 w 134"/>
                  <a:gd name="T95" fmla="*/ 80 h 91"/>
                  <a:gd name="T96" fmla="*/ 38 w 134"/>
                  <a:gd name="T97" fmla="*/ 75 h 91"/>
                  <a:gd name="T98" fmla="*/ 52 w 134"/>
                  <a:gd name="T99" fmla="*/ 65 h 91"/>
                  <a:gd name="T100" fmla="*/ 81 w 134"/>
                  <a:gd name="T101" fmla="*/ 75 h 91"/>
                  <a:gd name="T102" fmla="*/ 90 w 134"/>
                  <a:gd name="T103" fmla="*/ 68 h 91"/>
                  <a:gd name="T104" fmla="*/ 94 w 134"/>
                  <a:gd name="T105" fmla="*/ 68 h 91"/>
                  <a:gd name="T106" fmla="*/ 111 w 134"/>
                  <a:gd name="T107" fmla="*/ 65 h 91"/>
                  <a:gd name="T108" fmla="*/ 114 w 134"/>
                  <a:gd name="T109" fmla="*/ 64 h 91"/>
                  <a:gd name="T110" fmla="*/ 128 w 134"/>
                  <a:gd name="T111" fmla="*/ 64 h 91"/>
                  <a:gd name="T112" fmla="*/ 132 w 134"/>
                  <a:gd name="T113" fmla="*/ 6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4" h="91">
                    <a:moveTo>
                      <a:pt x="124" y="52"/>
                    </a:moveTo>
                    <a:cubicBezTo>
                      <a:pt x="124" y="51"/>
                      <a:pt x="124" y="49"/>
                      <a:pt x="120" y="46"/>
                    </a:cubicBezTo>
                    <a:cubicBezTo>
                      <a:pt x="119" y="45"/>
                      <a:pt x="118" y="44"/>
                      <a:pt x="117" y="44"/>
                    </a:cubicBezTo>
                    <a:cubicBezTo>
                      <a:pt x="115" y="42"/>
                      <a:pt x="113" y="41"/>
                      <a:pt x="113" y="39"/>
                    </a:cubicBezTo>
                    <a:cubicBezTo>
                      <a:pt x="113" y="38"/>
                      <a:pt x="113" y="38"/>
                      <a:pt x="111" y="36"/>
                    </a:cubicBezTo>
                    <a:cubicBezTo>
                      <a:pt x="110" y="35"/>
                      <a:pt x="109" y="34"/>
                      <a:pt x="108" y="33"/>
                    </a:cubicBezTo>
                    <a:cubicBezTo>
                      <a:pt x="106" y="30"/>
                      <a:pt x="101" y="29"/>
                      <a:pt x="101" y="29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4" y="25"/>
                      <a:pt x="94" y="25"/>
                      <a:pt x="94" y="25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3" y="24"/>
                      <a:pt x="92" y="23"/>
                      <a:pt x="92" y="21"/>
                    </a:cubicBezTo>
                    <a:cubicBezTo>
                      <a:pt x="92" y="20"/>
                      <a:pt x="93" y="18"/>
                      <a:pt x="95" y="17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6" y="16"/>
                      <a:pt x="95" y="13"/>
                      <a:pt x="94" y="12"/>
                    </a:cubicBezTo>
                    <a:cubicBezTo>
                      <a:pt x="94" y="11"/>
                      <a:pt x="94" y="11"/>
                      <a:pt x="93" y="10"/>
                    </a:cubicBezTo>
                    <a:cubicBezTo>
                      <a:pt x="93" y="10"/>
                      <a:pt x="93" y="10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8"/>
                      <a:pt x="92" y="8"/>
                      <a:pt x="9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2" y="7"/>
                      <a:pt x="92" y="7"/>
                      <a:pt x="91" y="7"/>
                    </a:cubicBezTo>
                    <a:cubicBezTo>
                      <a:pt x="91" y="7"/>
                      <a:pt x="91" y="7"/>
                      <a:pt x="91" y="6"/>
                    </a:cubicBezTo>
                    <a:cubicBezTo>
                      <a:pt x="91" y="6"/>
                      <a:pt x="91" y="6"/>
                      <a:pt x="90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0" y="5"/>
                      <a:pt x="89" y="4"/>
                      <a:pt x="89" y="4"/>
                    </a:cubicBezTo>
                    <a:cubicBezTo>
                      <a:pt x="89" y="4"/>
                      <a:pt x="89" y="4"/>
                      <a:pt x="89" y="4"/>
                    </a:cubicBezTo>
                    <a:cubicBezTo>
                      <a:pt x="88" y="3"/>
                      <a:pt x="87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0"/>
                      <a:pt x="85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2" y="0"/>
                      <a:pt x="79" y="2"/>
                      <a:pt x="77" y="3"/>
                    </a:cubicBezTo>
                    <a:cubicBezTo>
                      <a:pt x="77" y="4"/>
                      <a:pt x="77" y="4"/>
                      <a:pt x="77" y="5"/>
                    </a:cubicBezTo>
                    <a:cubicBezTo>
                      <a:pt x="77" y="6"/>
                      <a:pt x="76" y="7"/>
                      <a:pt x="75" y="9"/>
                    </a:cubicBezTo>
                    <a:cubicBezTo>
                      <a:pt x="75" y="9"/>
                      <a:pt x="74" y="10"/>
                      <a:pt x="74" y="10"/>
                    </a:cubicBezTo>
                    <a:cubicBezTo>
                      <a:pt x="71" y="13"/>
                      <a:pt x="67" y="16"/>
                      <a:pt x="64" y="20"/>
                    </a:cubicBezTo>
                    <a:cubicBezTo>
                      <a:pt x="62" y="23"/>
                      <a:pt x="58" y="23"/>
                      <a:pt x="54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49" y="23"/>
                      <a:pt x="48" y="23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5"/>
                      <a:pt x="49" y="28"/>
                      <a:pt x="47" y="29"/>
                    </a:cubicBezTo>
                    <a:cubicBezTo>
                      <a:pt x="46" y="31"/>
                      <a:pt x="42" y="32"/>
                      <a:pt x="39" y="34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6" y="36"/>
                      <a:pt x="35" y="36"/>
                      <a:pt x="33" y="36"/>
                    </a:cubicBezTo>
                    <a:cubicBezTo>
                      <a:pt x="31" y="36"/>
                      <a:pt x="28" y="37"/>
                      <a:pt x="27" y="37"/>
                    </a:cubicBezTo>
                    <a:cubicBezTo>
                      <a:pt x="26" y="38"/>
                      <a:pt x="26" y="38"/>
                      <a:pt x="25" y="38"/>
                    </a:cubicBezTo>
                    <a:cubicBezTo>
                      <a:pt x="25" y="38"/>
                      <a:pt x="25" y="39"/>
                      <a:pt x="25" y="39"/>
                    </a:cubicBezTo>
                    <a:cubicBezTo>
                      <a:pt x="24" y="40"/>
                      <a:pt x="23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1" y="40"/>
                      <a:pt x="20" y="39"/>
                      <a:pt x="19" y="39"/>
                    </a:cubicBezTo>
                    <a:cubicBezTo>
                      <a:pt x="19" y="38"/>
                      <a:pt x="18" y="38"/>
                      <a:pt x="18" y="38"/>
                    </a:cubicBezTo>
                    <a:cubicBezTo>
                      <a:pt x="16" y="42"/>
                      <a:pt x="13" y="42"/>
                      <a:pt x="12" y="42"/>
                    </a:cubicBezTo>
                    <a:cubicBezTo>
                      <a:pt x="11" y="42"/>
                      <a:pt x="11" y="42"/>
                      <a:pt x="10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9" y="42"/>
                      <a:pt x="9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2"/>
                      <a:pt x="8" y="42"/>
                      <a:pt x="8" y="42"/>
                    </a:cubicBezTo>
                    <a:cubicBezTo>
                      <a:pt x="8" y="42"/>
                      <a:pt x="8" y="42"/>
                      <a:pt x="8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44"/>
                      <a:pt x="7" y="44"/>
                      <a:pt x="6" y="44"/>
                    </a:cubicBezTo>
                    <a:cubicBezTo>
                      <a:pt x="6" y="44"/>
                      <a:pt x="6" y="44"/>
                      <a:pt x="6" y="45"/>
                    </a:cubicBezTo>
                    <a:cubicBezTo>
                      <a:pt x="6" y="45"/>
                      <a:pt x="5" y="46"/>
                      <a:pt x="5" y="46"/>
                    </a:cubicBezTo>
                    <a:cubicBezTo>
                      <a:pt x="4" y="49"/>
                      <a:pt x="3" y="51"/>
                      <a:pt x="2" y="53"/>
                    </a:cubicBezTo>
                    <a:cubicBezTo>
                      <a:pt x="1" y="54"/>
                      <a:pt x="0" y="56"/>
                      <a:pt x="0" y="57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" y="61"/>
                      <a:pt x="1" y="63"/>
                      <a:pt x="1" y="66"/>
                    </a:cubicBezTo>
                    <a:cubicBezTo>
                      <a:pt x="1" y="69"/>
                      <a:pt x="2" y="71"/>
                      <a:pt x="4" y="74"/>
                    </a:cubicBezTo>
                    <a:cubicBezTo>
                      <a:pt x="6" y="77"/>
                      <a:pt x="6" y="80"/>
                      <a:pt x="6" y="81"/>
                    </a:cubicBezTo>
                    <a:cubicBezTo>
                      <a:pt x="7" y="82"/>
                      <a:pt x="7" y="83"/>
                      <a:pt x="8" y="84"/>
                    </a:cubicBezTo>
                    <a:cubicBezTo>
                      <a:pt x="9" y="85"/>
                      <a:pt x="10" y="86"/>
                      <a:pt x="12" y="87"/>
                    </a:cubicBezTo>
                    <a:cubicBezTo>
                      <a:pt x="12" y="88"/>
                      <a:pt x="13" y="88"/>
                      <a:pt x="13" y="88"/>
                    </a:cubicBezTo>
                    <a:cubicBezTo>
                      <a:pt x="13" y="89"/>
                      <a:pt x="13" y="89"/>
                      <a:pt x="14" y="89"/>
                    </a:cubicBezTo>
                    <a:cubicBezTo>
                      <a:pt x="14" y="89"/>
                      <a:pt x="14" y="89"/>
                      <a:pt x="14" y="90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15" y="90"/>
                      <a:pt x="15" y="91"/>
                      <a:pt x="15" y="91"/>
                    </a:cubicBezTo>
                    <a:cubicBezTo>
                      <a:pt x="15" y="91"/>
                      <a:pt x="16" y="91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16" y="91"/>
                      <a:pt x="16" y="90"/>
                      <a:pt x="16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17" y="90"/>
                      <a:pt x="17" y="89"/>
                      <a:pt x="17" y="89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7"/>
                      <a:pt x="17" y="87"/>
                      <a:pt x="17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6"/>
                      <a:pt x="17" y="85"/>
                      <a:pt x="17" y="85"/>
                    </a:cubicBezTo>
                    <a:cubicBezTo>
                      <a:pt x="17" y="84"/>
                      <a:pt x="17" y="84"/>
                      <a:pt x="17" y="84"/>
                    </a:cubicBezTo>
                    <a:cubicBezTo>
                      <a:pt x="25" y="82"/>
                      <a:pt x="25" y="82"/>
                      <a:pt x="25" y="82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8" y="75"/>
                      <a:pt x="38" y="75"/>
                      <a:pt x="38" y="75"/>
                    </a:cubicBezTo>
                    <a:cubicBezTo>
                      <a:pt x="38" y="75"/>
                      <a:pt x="38" y="75"/>
                      <a:pt x="38" y="75"/>
                    </a:cubicBezTo>
                    <a:cubicBezTo>
                      <a:pt x="39" y="73"/>
                      <a:pt x="46" y="65"/>
                      <a:pt x="52" y="65"/>
                    </a:cubicBezTo>
                    <a:cubicBezTo>
                      <a:pt x="56" y="65"/>
                      <a:pt x="60" y="70"/>
                      <a:pt x="62" y="72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73"/>
                      <a:pt x="83" y="69"/>
                      <a:pt x="84" y="68"/>
                    </a:cubicBezTo>
                    <a:cubicBezTo>
                      <a:pt x="86" y="67"/>
                      <a:pt x="88" y="67"/>
                      <a:pt x="90" y="68"/>
                    </a:cubicBezTo>
                    <a:cubicBezTo>
                      <a:pt x="91" y="68"/>
                      <a:pt x="92" y="68"/>
                      <a:pt x="93" y="68"/>
                    </a:cubicBezTo>
                    <a:cubicBezTo>
                      <a:pt x="93" y="68"/>
                      <a:pt x="94" y="68"/>
                      <a:pt x="94" y="68"/>
                    </a:cubicBezTo>
                    <a:cubicBezTo>
                      <a:pt x="97" y="67"/>
                      <a:pt x="101" y="64"/>
                      <a:pt x="106" y="64"/>
                    </a:cubicBezTo>
                    <a:cubicBezTo>
                      <a:pt x="108" y="64"/>
                      <a:pt x="110" y="65"/>
                      <a:pt x="111" y="65"/>
                    </a:cubicBezTo>
                    <a:cubicBezTo>
                      <a:pt x="112" y="65"/>
                      <a:pt x="112" y="65"/>
                      <a:pt x="113" y="65"/>
                    </a:cubicBezTo>
                    <a:cubicBezTo>
                      <a:pt x="113" y="65"/>
                      <a:pt x="113" y="65"/>
                      <a:pt x="114" y="64"/>
                    </a:cubicBezTo>
                    <a:cubicBezTo>
                      <a:pt x="114" y="63"/>
                      <a:pt x="116" y="61"/>
                      <a:pt x="119" y="61"/>
                    </a:cubicBezTo>
                    <a:cubicBezTo>
                      <a:pt x="122" y="61"/>
                      <a:pt x="127" y="63"/>
                      <a:pt x="128" y="64"/>
                    </a:cubicBezTo>
                    <a:cubicBezTo>
                      <a:pt x="134" y="63"/>
                      <a:pt x="134" y="63"/>
                      <a:pt x="134" y="63"/>
                    </a:cubicBezTo>
                    <a:cubicBezTo>
                      <a:pt x="132" y="60"/>
                      <a:pt x="132" y="60"/>
                      <a:pt x="132" y="60"/>
                    </a:cubicBezTo>
                    <a:cubicBezTo>
                      <a:pt x="127" y="57"/>
                      <a:pt x="124" y="55"/>
                      <a:pt x="12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0" name="Freeform 1341">
                <a:extLst>
                  <a:ext uri="{FF2B5EF4-FFF2-40B4-BE49-F238E27FC236}">
                    <a16:creationId xmlns:a16="http://schemas.microsoft.com/office/drawing/2014/main" id="{54D2978F-AB32-4877-AF98-E67F0EFB0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" y="2825"/>
                <a:ext cx="125" cy="99"/>
              </a:xfrm>
              <a:custGeom>
                <a:avLst/>
                <a:gdLst>
                  <a:gd name="T0" fmla="*/ 123 w 130"/>
                  <a:gd name="T1" fmla="*/ 6 h 104"/>
                  <a:gd name="T2" fmla="*/ 122 w 130"/>
                  <a:gd name="T3" fmla="*/ 4 h 104"/>
                  <a:gd name="T4" fmla="*/ 119 w 130"/>
                  <a:gd name="T5" fmla="*/ 1 h 104"/>
                  <a:gd name="T6" fmla="*/ 119 w 130"/>
                  <a:gd name="T7" fmla="*/ 1 h 104"/>
                  <a:gd name="T8" fmla="*/ 119 w 130"/>
                  <a:gd name="T9" fmla="*/ 1 h 104"/>
                  <a:gd name="T10" fmla="*/ 116 w 130"/>
                  <a:gd name="T11" fmla="*/ 3 h 104"/>
                  <a:gd name="T12" fmla="*/ 108 w 130"/>
                  <a:gd name="T13" fmla="*/ 8 h 104"/>
                  <a:gd name="T14" fmla="*/ 96 w 130"/>
                  <a:gd name="T15" fmla="*/ 5 h 104"/>
                  <a:gd name="T16" fmla="*/ 91 w 130"/>
                  <a:gd name="T17" fmla="*/ 6 h 104"/>
                  <a:gd name="T18" fmla="*/ 86 w 130"/>
                  <a:gd name="T19" fmla="*/ 6 h 104"/>
                  <a:gd name="T20" fmla="*/ 82 w 130"/>
                  <a:gd name="T21" fmla="*/ 8 h 104"/>
                  <a:gd name="T22" fmla="*/ 73 w 130"/>
                  <a:gd name="T23" fmla="*/ 12 h 104"/>
                  <a:gd name="T24" fmla="*/ 63 w 130"/>
                  <a:gd name="T25" fmla="*/ 9 h 104"/>
                  <a:gd name="T26" fmla="*/ 50 w 130"/>
                  <a:gd name="T27" fmla="*/ 9 h 104"/>
                  <a:gd name="T28" fmla="*/ 43 w 130"/>
                  <a:gd name="T29" fmla="*/ 5 h 104"/>
                  <a:gd name="T30" fmla="*/ 38 w 130"/>
                  <a:gd name="T31" fmla="*/ 2 h 104"/>
                  <a:gd name="T32" fmla="*/ 31 w 130"/>
                  <a:gd name="T33" fmla="*/ 1 h 104"/>
                  <a:gd name="T34" fmla="*/ 27 w 130"/>
                  <a:gd name="T35" fmla="*/ 3 h 104"/>
                  <a:gd name="T36" fmla="*/ 27 w 130"/>
                  <a:gd name="T37" fmla="*/ 3 h 104"/>
                  <a:gd name="T38" fmla="*/ 20 w 130"/>
                  <a:gd name="T39" fmla="*/ 2 h 104"/>
                  <a:gd name="T40" fmla="*/ 17 w 130"/>
                  <a:gd name="T41" fmla="*/ 7 h 104"/>
                  <a:gd name="T42" fmla="*/ 11 w 130"/>
                  <a:gd name="T43" fmla="*/ 18 h 104"/>
                  <a:gd name="T44" fmla="*/ 11 w 130"/>
                  <a:gd name="T45" fmla="*/ 19 h 104"/>
                  <a:gd name="T46" fmla="*/ 10 w 130"/>
                  <a:gd name="T47" fmla="*/ 21 h 104"/>
                  <a:gd name="T48" fmla="*/ 10 w 130"/>
                  <a:gd name="T49" fmla="*/ 22 h 104"/>
                  <a:gd name="T50" fmla="*/ 11 w 130"/>
                  <a:gd name="T51" fmla="*/ 24 h 104"/>
                  <a:gd name="T52" fmla="*/ 11 w 130"/>
                  <a:gd name="T53" fmla="*/ 26 h 104"/>
                  <a:gd name="T54" fmla="*/ 9 w 130"/>
                  <a:gd name="T55" fmla="*/ 45 h 104"/>
                  <a:gd name="T56" fmla="*/ 5 w 130"/>
                  <a:gd name="T57" fmla="*/ 51 h 104"/>
                  <a:gd name="T58" fmla="*/ 1 w 130"/>
                  <a:gd name="T59" fmla="*/ 58 h 104"/>
                  <a:gd name="T60" fmla="*/ 1 w 130"/>
                  <a:gd name="T61" fmla="*/ 71 h 104"/>
                  <a:gd name="T62" fmla="*/ 4 w 130"/>
                  <a:gd name="T63" fmla="*/ 77 h 104"/>
                  <a:gd name="T64" fmla="*/ 4 w 130"/>
                  <a:gd name="T65" fmla="*/ 79 h 104"/>
                  <a:gd name="T66" fmla="*/ 15 w 130"/>
                  <a:gd name="T67" fmla="*/ 82 h 104"/>
                  <a:gd name="T68" fmla="*/ 32 w 130"/>
                  <a:gd name="T69" fmla="*/ 96 h 104"/>
                  <a:gd name="T70" fmla="*/ 38 w 130"/>
                  <a:gd name="T71" fmla="*/ 104 h 104"/>
                  <a:gd name="T72" fmla="*/ 48 w 130"/>
                  <a:gd name="T73" fmla="*/ 101 h 104"/>
                  <a:gd name="T74" fmla="*/ 61 w 130"/>
                  <a:gd name="T75" fmla="*/ 100 h 104"/>
                  <a:gd name="T76" fmla="*/ 63 w 130"/>
                  <a:gd name="T77" fmla="*/ 99 h 104"/>
                  <a:gd name="T78" fmla="*/ 64 w 130"/>
                  <a:gd name="T79" fmla="*/ 97 h 104"/>
                  <a:gd name="T80" fmla="*/ 65 w 130"/>
                  <a:gd name="T81" fmla="*/ 95 h 104"/>
                  <a:gd name="T82" fmla="*/ 65 w 130"/>
                  <a:gd name="T83" fmla="*/ 93 h 104"/>
                  <a:gd name="T84" fmla="*/ 65 w 130"/>
                  <a:gd name="T85" fmla="*/ 92 h 104"/>
                  <a:gd name="T86" fmla="*/ 66 w 130"/>
                  <a:gd name="T87" fmla="*/ 90 h 104"/>
                  <a:gd name="T88" fmla="*/ 66 w 130"/>
                  <a:gd name="T89" fmla="*/ 90 h 104"/>
                  <a:gd name="T90" fmla="*/ 66 w 130"/>
                  <a:gd name="T91" fmla="*/ 89 h 104"/>
                  <a:gd name="T92" fmla="*/ 66 w 130"/>
                  <a:gd name="T93" fmla="*/ 88 h 104"/>
                  <a:gd name="T94" fmla="*/ 83 w 130"/>
                  <a:gd name="T95" fmla="*/ 75 h 104"/>
                  <a:gd name="T96" fmla="*/ 89 w 130"/>
                  <a:gd name="T97" fmla="*/ 74 h 104"/>
                  <a:gd name="T98" fmla="*/ 97 w 130"/>
                  <a:gd name="T99" fmla="*/ 78 h 104"/>
                  <a:gd name="T100" fmla="*/ 106 w 130"/>
                  <a:gd name="T101" fmla="*/ 60 h 104"/>
                  <a:gd name="T102" fmla="*/ 112 w 130"/>
                  <a:gd name="T103" fmla="*/ 53 h 104"/>
                  <a:gd name="T104" fmla="*/ 114 w 130"/>
                  <a:gd name="T105" fmla="*/ 45 h 104"/>
                  <a:gd name="T106" fmla="*/ 123 w 130"/>
                  <a:gd name="T107" fmla="*/ 26 h 104"/>
                  <a:gd name="T108" fmla="*/ 129 w 130"/>
                  <a:gd name="T109" fmla="*/ 23 h 104"/>
                  <a:gd name="T110" fmla="*/ 130 w 130"/>
                  <a:gd name="T111" fmla="*/ 18 h 104"/>
                  <a:gd name="T112" fmla="*/ 124 w 130"/>
                  <a:gd name="T113" fmla="*/ 11 h 104"/>
                  <a:gd name="T114" fmla="*/ 124 w 130"/>
                  <a:gd name="T115" fmla="*/ 9 h 104"/>
                  <a:gd name="T116" fmla="*/ 124 w 130"/>
                  <a:gd name="T117" fmla="*/ 8 h 104"/>
                  <a:gd name="T118" fmla="*/ 124 w 130"/>
                  <a:gd name="T11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0" h="104">
                    <a:moveTo>
                      <a:pt x="124" y="7"/>
                    </a:moveTo>
                    <a:cubicBezTo>
                      <a:pt x="123" y="7"/>
                      <a:pt x="123" y="6"/>
                      <a:pt x="123" y="6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2" y="5"/>
                      <a:pt x="122" y="5"/>
                      <a:pt x="122" y="4"/>
                    </a:cubicBezTo>
                    <a:cubicBezTo>
                      <a:pt x="121" y="4"/>
                      <a:pt x="121" y="3"/>
                      <a:pt x="121" y="3"/>
                    </a:cubicBezTo>
                    <a:cubicBezTo>
                      <a:pt x="120" y="2"/>
                      <a:pt x="120" y="2"/>
                      <a:pt x="119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8" y="1"/>
                      <a:pt x="117" y="2"/>
                      <a:pt x="117" y="3"/>
                    </a:cubicBezTo>
                    <a:cubicBezTo>
                      <a:pt x="116" y="3"/>
                      <a:pt x="116" y="3"/>
                      <a:pt x="116" y="3"/>
                    </a:cubicBezTo>
                    <a:cubicBezTo>
                      <a:pt x="114" y="5"/>
                      <a:pt x="113" y="7"/>
                      <a:pt x="111" y="8"/>
                    </a:cubicBezTo>
                    <a:cubicBezTo>
                      <a:pt x="110" y="8"/>
                      <a:pt x="109" y="8"/>
                      <a:pt x="108" y="8"/>
                    </a:cubicBezTo>
                    <a:cubicBezTo>
                      <a:pt x="105" y="8"/>
                      <a:pt x="102" y="7"/>
                      <a:pt x="100" y="6"/>
                    </a:cubicBezTo>
                    <a:cubicBezTo>
                      <a:pt x="100" y="6"/>
                      <a:pt x="99" y="5"/>
                      <a:pt x="96" y="5"/>
                    </a:cubicBezTo>
                    <a:cubicBezTo>
                      <a:pt x="95" y="5"/>
                      <a:pt x="94" y="6"/>
                      <a:pt x="92" y="6"/>
                    </a:cubicBezTo>
                    <a:cubicBezTo>
                      <a:pt x="92" y="6"/>
                      <a:pt x="91" y="6"/>
                      <a:pt x="91" y="6"/>
                    </a:cubicBezTo>
                    <a:cubicBezTo>
                      <a:pt x="90" y="6"/>
                      <a:pt x="89" y="6"/>
                      <a:pt x="89" y="6"/>
                    </a:cubicBezTo>
                    <a:cubicBezTo>
                      <a:pt x="88" y="6"/>
                      <a:pt x="87" y="6"/>
                      <a:pt x="86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5" y="6"/>
                      <a:pt x="83" y="7"/>
                      <a:pt x="82" y="8"/>
                    </a:cubicBezTo>
                    <a:cubicBezTo>
                      <a:pt x="81" y="9"/>
                      <a:pt x="80" y="10"/>
                      <a:pt x="79" y="11"/>
                    </a:cubicBezTo>
                    <a:cubicBezTo>
                      <a:pt x="78" y="11"/>
                      <a:pt x="76" y="12"/>
                      <a:pt x="73" y="12"/>
                    </a:cubicBezTo>
                    <a:cubicBezTo>
                      <a:pt x="71" y="12"/>
                      <a:pt x="68" y="11"/>
                      <a:pt x="66" y="11"/>
                    </a:cubicBezTo>
                    <a:cubicBezTo>
                      <a:pt x="65" y="10"/>
                      <a:pt x="64" y="10"/>
                      <a:pt x="63" y="9"/>
                    </a:cubicBezTo>
                    <a:cubicBezTo>
                      <a:pt x="61" y="8"/>
                      <a:pt x="59" y="6"/>
                      <a:pt x="58" y="6"/>
                    </a:cubicBezTo>
                    <a:cubicBezTo>
                      <a:pt x="57" y="6"/>
                      <a:pt x="53" y="7"/>
                      <a:pt x="50" y="9"/>
                    </a:cubicBezTo>
                    <a:cubicBezTo>
                      <a:pt x="49" y="9"/>
                      <a:pt x="49" y="9"/>
                      <a:pt x="48" y="9"/>
                    </a:cubicBezTo>
                    <a:cubicBezTo>
                      <a:pt x="45" y="9"/>
                      <a:pt x="44" y="7"/>
                      <a:pt x="43" y="5"/>
                    </a:cubicBezTo>
                    <a:cubicBezTo>
                      <a:pt x="42" y="4"/>
                      <a:pt x="42" y="3"/>
                      <a:pt x="41" y="2"/>
                    </a:cubicBezTo>
                    <a:cubicBezTo>
                      <a:pt x="41" y="2"/>
                      <a:pt x="40" y="2"/>
                      <a:pt x="38" y="2"/>
                    </a:cubicBezTo>
                    <a:cubicBezTo>
                      <a:pt x="37" y="1"/>
                      <a:pt x="34" y="1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31" y="1"/>
                      <a:pt x="31" y="1"/>
                      <a:pt x="30" y="1"/>
                    </a:cubicBezTo>
                    <a:cubicBezTo>
                      <a:pt x="30" y="2"/>
                      <a:pt x="29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2" y="2"/>
                      <a:pt x="20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3"/>
                      <a:pt x="17" y="5"/>
                      <a:pt x="17" y="7"/>
                    </a:cubicBezTo>
                    <a:cubicBezTo>
                      <a:pt x="17" y="9"/>
                      <a:pt x="16" y="10"/>
                      <a:pt x="15" y="11"/>
                    </a:cubicBezTo>
                    <a:cubicBezTo>
                      <a:pt x="14" y="13"/>
                      <a:pt x="11" y="16"/>
                      <a:pt x="11" y="18"/>
                    </a:cubicBezTo>
                    <a:cubicBezTo>
                      <a:pt x="11" y="18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0" y="20"/>
                      <a:pt x="10" y="20"/>
                    </a:cubicBezTo>
                    <a:cubicBezTo>
                      <a:pt x="10" y="20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2"/>
                      <a:pt x="10" y="22"/>
                    </a:cubicBezTo>
                    <a:cubicBezTo>
                      <a:pt x="10" y="22"/>
                      <a:pt x="10" y="23"/>
                      <a:pt x="11" y="23"/>
                    </a:cubicBezTo>
                    <a:cubicBezTo>
                      <a:pt x="11" y="23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6"/>
                      <a:pt x="11" y="26"/>
                    </a:cubicBezTo>
                    <a:cubicBezTo>
                      <a:pt x="11" y="26"/>
                      <a:pt x="11" y="27"/>
                      <a:pt x="11" y="27"/>
                    </a:cubicBezTo>
                    <a:cubicBezTo>
                      <a:pt x="12" y="31"/>
                      <a:pt x="12" y="42"/>
                      <a:pt x="9" y="45"/>
                    </a:cubicBezTo>
                    <a:cubicBezTo>
                      <a:pt x="7" y="47"/>
                      <a:pt x="6" y="50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2" y="54"/>
                      <a:pt x="1" y="58"/>
                    </a:cubicBezTo>
                    <a:cubicBezTo>
                      <a:pt x="0" y="62"/>
                      <a:pt x="1" y="64"/>
                      <a:pt x="1" y="67"/>
                    </a:cubicBezTo>
                    <a:cubicBezTo>
                      <a:pt x="1" y="68"/>
                      <a:pt x="1" y="70"/>
                      <a:pt x="1" y="71"/>
                    </a:cubicBezTo>
                    <a:cubicBezTo>
                      <a:pt x="1" y="73"/>
                      <a:pt x="2" y="74"/>
                      <a:pt x="3" y="75"/>
                    </a:cubicBezTo>
                    <a:cubicBezTo>
                      <a:pt x="3" y="76"/>
                      <a:pt x="3" y="77"/>
                      <a:pt x="4" y="77"/>
                    </a:cubicBezTo>
                    <a:cubicBezTo>
                      <a:pt x="4" y="77"/>
                      <a:pt x="4" y="78"/>
                      <a:pt x="4" y="78"/>
                    </a:cubicBezTo>
                    <a:cubicBezTo>
                      <a:pt x="4" y="78"/>
                      <a:pt x="4" y="79"/>
                      <a:pt x="4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5" y="80"/>
                      <a:pt x="11" y="81"/>
                      <a:pt x="15" y="82"/>
                    </a:cubicBezTo>
                    <a:cubicBezTo>
                      <a:pt x="17" y="82"/>
                      <a:pt x="18" y="82"/>
                      <a:pt x="20" y="83"/>
                    </a:cubicBezTo>
                    <a:cubicBezTo>
                      <a:pt x="26" y="84"/>
                      <a:pt x="32" y="93"/>
                      <a:pt x="32" y="96"/>
                    </a:cubicBezTo>
                    <a:cubicBezTo>
                      <a:pt x="32" y="98"/>
                      <a:pt x="35" y="103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9" y="104"/>
                      <a:pt x="41" y="103"/>
                      <a:pt x="42" y="103"/>
                    </a:cubicBezTo>
                    <a:cubicBezTo>
                      <a:pt x="44" y="102"/>
                      <a:pt x="46" y="101"/>
                      <a:pt x="48" y="101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59" y="101"/>
                      <a:pt x="61" y="100"/>
                      <a:pt x="61" y="100"/>
                    </a:cubicBezTo>
                    <a:cubicBezTo>
                      <a:pt x="62" y="100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4" y="98"/>
                      <a:pt x="64" y="98"/>
                    </a:cubicBezTo>
                    <a:cubicBezTo>
                      <a:pt x="64" y="98"/>
                      <a:pt x="64" y="97"/>
                      <a:pt x="64" y="97"/>
                    </a:cubicBezTo>
                    <a:cubicBezTo>
                      <a:pt x="64" y="97"/>
                      <a:pt x="64" y="96"/>
                      <a:pt x="64" y="96"/>
                    </a:cubicBezTo>
                    <a:cubicBezTo>
                      <a:pt x="64" y="96"/>
                      <a:pt x="64" y="95"/>
                      <a:pt x="65" y="95"/>
                    </a:cubicBezTo>
                    <a:cubicBezTo>
                      <a:pt x="65" y="95"/>
                      <a:pt x="65" y="94"/>
                      <a:pt x="65" y="94"/>
                    </a:cubicBezTo>
                    <a:cubicBezTo>
                      <a:pt x="65" y="94"/>
                      <a:pt x="65" y="93"/>
                      <a:pt x="65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5" y="92"/>
                      <a:pt x="65" y="92"/>
                      <a:pt x="65" y="92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6" y="91"/>
                      <a:pt x="66" y="91"/>
                      <a:pt x="66" y="90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78" y="76"/>
                      <a:pt x="80" y="75"/>
                      <a:pt x="80" y="75"/>
                    </a:cubicBezTo>
                    <a:cubicBezTo>
                      <a:pt x="81" y="75"/>
                      <a:pt x="82" y="75"/>
                      <a:pt x="83" y="75"/>
                    </a:cubicBezTo>
                    <a:cubicBezTo>
                      <a:pt x="84" y="75"/>
                      <a:pt x="85" y="75"/>
                      <a:pt x="86" y="75"/>
                    </a:cubicBezTo>
                    <a:cubicBezTo>
                      <a:pt x="87" y="74"/>
                      <a:pt x="88" y="74"/>
                      <a:pt x="89" y="74"/>
                    </a:cubicBezTo>
                    <a:cubicBezTo>
                      <a:pt x="91" y="74"/>
                      <a:pt x="95" y="76"/>
                      <a:pt x="97" y="79"/>
                    </a:cubicBezTo>
                    <a:cubicBezTo>
                      <a:pt x="97" y="79"/>
                      <a:pt x="97" y="78"/>
                      <a:pt x="97" y="78"/>
                    </a:cubicBezTo>
                    <a:cubicBezTo>
                      <a:pt x="99" y="74"/>
                      <a:pt x="99" y="74"/>
                      <a:pt x="99" y="74"/>
                    </a:cubicBezTo>
                    <a:cubicBezTo>
                      <a:pt x="101" y="71"/>
                      <a:pt x="106" y="62"/>
                      <a:pt x="106" y="60"/>
                    </a:cubicBezTo>
                    <a:cubicBezTo>
                      <a:pt x="106" y="57"/>
                      <a:pt x="109" y="55"/>
                      <a:pt x="110" y="54"/>
                    </a:cubicBezTo>
                    <a:cubicBezTo>
                      <a:pt x="111" y="54"/>
                      <a:pt x="111" y="53"/>
                      <a:pt x="112" y="53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12" y="50"/>
                      <a:pt x="112" y="46"/>
                      <a:pt x="114" y="45"/>
                    </a:cubicBezTo>
                    <a:cubicBezTo>
                      <a:pt x="115" y="44"/>
                      <a:pt x="116" y="41"/>
                      <a:pt x="116" y="40"/>
                    </a:cubicBezTo>
                    <a:cubicBezTo>
                      <a:pt x="115" y="37"/>
                      <a:pt x="123" y="26"/>
                      <a:pt x="123" y="26"/>
                    </a:cubicBezTo>
                    <a:cubicBezTo>
                      <a:pt x="124" y="25"/>
                      <a:pt x="125" y="25"/>
                      <a:pt x="127" y="24"/>
                    </a:cubicBezTo>
                    <a:cubicBezTo>
                      <a:pt x="127" y="24"/>
                      <a:pt x="129" y="24"/>
                      <a:pt x="129" y="23"/>
                    </a:cubicBezTo>
                    <a:cubicBezTo>
                      <a:pt x="129" y="23"/>
                      <a:pt x="129" y="22"/>
                      <a:pt x="129" y="22"/>
                    </a:cubicBezTo>
                    <a:cubicBezTo>
                      <a:pt x="129" y="20"/>
                      <a:pt x="130" y="19"/>
                      <a:pt x="130" y="18"/>
                    </a:cubicBezTo>
                    <a:cubicBezTo>
                      <a:pt x="127" y="18"/>
                      <a:pt x="124" y="15"/>
                      <a:pt x="124" y="12"/>
                    </a:cubicBezTo>
                    <a:cubicBezTo>
                      <a:pt x="124" y="12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0"/>
                    </a:cubicBezTo>
                    <a:cubicBezTo>
                      <a:pt x="124" y="10"/>
                      <a:pt x="124" y="10"/>
                      <a:pt x="124" y="9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4" y="7"/>
                      <a:pt x="124" y="7"/>
                      <a:pt x="124" y="7"/>
                    </a:cubicBezTo>
                    <a:cubicBezTo>
                      <a:pt x="124" y="7"/>
                      <a:pt x="124" y="7"/>
                      <a:pt x="124" y="7"/>
                    </a:cubicBezTo>
                    <a:cubicBezTo>
                      <a:pt x="124" y="7"/>
                      <a:pt x="124" y="7"/>
                      <a:pt x="12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1" name="Freeform 1342">
                <a:extLst>
                  <a:ext uri="{FF2B5EF4-FFF2-40B4-BE49-F238E27FC236}">
                    <a16:creationId xmlns:a16="http://schemas.microsoft.com/office/drawing/2014/main" id="{1550206C-5834-43D4-AEBF-A1D557014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8" y="2840"/>
                <a:ext cx="29" cy="62"/>
              </a:xfrm>
              <a:custGeom>
                <a:avLst/>
                <a:gdLst>
                  <a:gd name="T0" fmla="*/ 26 w 30"/>
                  <a:gd name="T1" fmla="*/ 5 h 65"/>
                  <a:gd name="T2" fmla="*/ 23 w 30"/>
                  <a:gd name="T3" fmla="*/ 1 h 65"/>
                  <a:gd name="T4" fmla="*/ 22 w 30"/>
                  <a:gd name="T5" fmla="*/ 0 h 65"/>
                  <a:gd name="T6" fmla="*/ 21 w 30"/>
                  <a:gd name="T7" fmla="*/ 0 h 65"/>
                  <a:gd name="T8" fmla="*/ 21 w 30"/>
                  <a:gd name="T9" fmla="*/ 2 h 65"/>
                  <a:gd name="T10" fmla="*/ 21 w 30"/>
                  <a:gd name="T11" fmla="*/ 3 h 65"/>
                  <a:gd name="T12" fmla="*/ 20 w 30"/>
                  <a:gd name="T13" fmla="*/ 7 h 65"/>
                  <a:gd name="T14" fmla="*/ 17 w 30"/>
                  <a:gd name="T15" fmla="*/ 9 h 65"/>
                  <a:gd name="T16" fmla="*/ 6 w 30"/>
                  <a:gd name="T17" fmla="*/ 12 h 65"/>
                  <a:gd name="T18" fmla="*/ 1 w 30"/>
                  <a:gd name="T19" fmla="*/ 16 h 65"/>
                  <a:gd name="T20" fmla="*/ 0 w 30"/>
                  <a:gd name="T21" fmla="*/ 16 h 65"/>
                  <a:gd name="T22" fmla="*/ 1 w 30"/>
                  <a:gd name="T23" fmla="*/ 18 h 65"/>
                  <a:gd name="T24" fmla="*/ 1 w 30"/>
                  <a:gd name="T25" fmla="*/ 19 h 65"/>
                  <a:gd name="T26" fmla="*/ 1 w 30"/>
                  <a:gd name="T27" fmla="*/ 20 h 65"/>
                  <a:gd name="T28" fmla="*/ 2 w 30"/>
                  <a:gd name="T29" fmla="*/ 21 h 65"/>
                  <a:gd name="T30" fmla="*/ 2 w 30"/>
                  <a:gd name="T31" fmla="*/ 21 h 65"/>
                  <a:gd name="T32" fmla="*/ 3 w 30"/>
                  <a:gd name="T33" fmla="*/ 22 h 65"/>
                  <a:gd name="T34" fmla="*/ 4 w 30"/>
                  <a:gd name="T35" fmla="*/ 22 h 65"/>
                  <a:gd name="T36" fmla="*/ 8 w 30"/>
                  <a:gd name="T37" fmla="*/ 31 h 65"/>
                  <a:gd name="T38" fmla="*/ 10 w 30"/>
                  <a:gd name="T39" fmla="*/ 41 h 65"/>
                  <a:gd name="T40" fmla="*/ 10 w 30"/>
                  <a:gd name="T41" fmla="*/ 48 h 65"/>
                  <a:gd name="T42" fmla="*/ 11 w 30"/>
                  <a:gd name="T43" fmla="*/ 49 h 65"/>
                  <a:gd name="T44" fmla="*/ 11 w 30"/>
                  <a:gd name="T45" fmla="*/ 51 h 65"/>
                  <a:gd name="T46" fmla="*/ 11 w 30"/>
                  <a:gd name="T47" fmla="*/ 54 h 65"/>
                  <a:gd name="T48" fmla="*/ 11 w 30"/>
                  <a:gd name="T49" fmla="*/ 56 h 65"/>
                  <a:gd name="T50" fmla="*/ 11 w 30"/>
                  <a:gd name="T51" fmla="*/ 59 h 65"/>
                  <a:gd name="T52" fmla="*/ 11 w 30"/>
                  <a:gd name="T53" fmla="*/ 63 h 65"/>
                  <a:gd name="T54" fmla="*/ 11 w 30"/>
                  <a:gd name="T55" fmla="*/ 65 h 65"/>
                  <a:gd name="T56" fmla="*/ 20 w 30"/>
                  <a:gd name="T57" fmla="*/ 63 h 65"/>
                  <a:gd name="T58" fmla="*/ 21 w 30"/>
                  <a:gd name="T59" fmla="*/ 61 h 65"/>
                  <a:gd name="T60" fmla="*/ 19 w 30"/>
                  <a:gd name="T61" fmla="*/ 51 h 65"/>
                  <a:gd name="T62" fmla="*/ 24 w 30"/>
                  <a:gd name="T63" fmla="*/ 33 h 65"/>
                  <a:gd name="T64" fmla="*/ 29 w 30"/>
                  <a:gd name="T65" fmla="*/ 12 h 65"/>
                  <a:gd name="T66" fmla="*/ 29 w 30"/>
                  <a:gd name="T67" fmla="*/ 10 h 65"/>
                  <a:gd name="T68" fmla="*/ 29 w 30"/>
                  <a:gd name="T69" fmla="*/ 8 h 65"/>
                  <a:gd name="T70" fmla="*/ 27 w 30"/>
                  <a:gd name="T71" fmla="*/ 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0" h="65">
                    <a:moveTo>
                      <a:pt x="27" y="6"/>
                    </a:moveTo>
                    <a:cubicBezTo>
                      <a:pt x="27" y="6"/>
                      <a:pt x="26" y="6"/>
                      <a:pt x="26" y="5"/>
                    </a:cubicBezTo>
                    <a:cubicBezTo>
                      <a:pt x="24" y="5"/>
                      <a:pt x="23" y="3"/>
                      <a:pt x="23" y="2"/>
                    </a:cubicBezTo>
                    <a:cubicBezTo>
                      <a:pt x="23" y="2"/>
                      <a:pt x="23" y="1"/>
                      <a:pt x="23" y="1"/>
                    </a:cubicBezTo>
                    <a:cubicBezTo>
                      <a:pt x="23" y="1"/>
                      <a:pt x="23" y="0"/>
                      <a:pt x="23" y="0"/>
                    </a:cubicBezTo>
                    <a:cubicBezTo>
                      <a:pt x="23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19" y="8"/>
                      <a:pt x="18" y="8"/>
                    </a:cubicBezTo>
                    <a:cubicBezTo>
                      <a:pt x="18" y="9"/>
                      <a:pt x="18" y="9"/>
                      <a:pt x="17" y="9"/>
                    </a:cubicBezTo>
                    <a:cubicBezTo>
                      <a:pt x="16" y="11"/>
                      <a:pt x="13" y="11"/>
                      <a:pt x="10" y="12"/>
                    </a:cubicBezTo>
                    <a:cubicBezTo>
                      <a:pt x="9" y="12"/>
                      <a:pt x="7" y="12"/>
                      <a:pt x="6" y="12"/>
                    </a:cubicBezTo>
                    <a:cubicBezTo>
                      <a:pt x="6" y="12"/>
                      <a:pt x="5" y="13"/>
                      <a:pt x="4" y="14"/>
                    </a:cubicBezTo>
                    <a:cubicBezTo>
                      <a:pt x="3" y="15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1" y="17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4" y="22"/>
                    </a:cubicBezTo>
                    <a:cubicBezTo>
                      <a:pt x="4" y="23"/>
                      <a:pt x="5" y="23"/>
                      <a:pt x="5" y="23"/>
                    </a:cubicBezTo>
                    <a:cubicBezTo>
                      <a:pt x="10" y="26"/>
                      <a:pt x="9" y="29"/>
                      <a:pt x="8" y="31"/>
                    </a:cubicBezTo>
                    <a:cubicBezTo>
                      <a:pt x="8" y="31"/>
                      <a:pt x="8" y="32"/>
                      <a:pt x="8" y="32"/>
                    </a:cubicBezTo>
                    <a:cubicBezTo>
                      <a:pt x="10" y="34"/>
                      <a:pt x="10" y="37"/>
                      <a:pt x="10" y="41"/>
                    </a:cubicBezTo>
                    <a:cubicBezTo>
                      <a:pt x="10" y="43"/>
                      <a:pt x="10" y="45"/>
                      <a:pt x="10" y="46"/>
                    </a:cubicBezTo>
                    <a:cubicBezTo>
                      <a:pt x="10" y="47"/>
                      <a:pt x="10" y="47"/>
                      <a:pt x="10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1" y="53"/>
                      <a:pt x="11" y="53"/>
                      <a:pt x="11" y="54"/>
                    </a:cubicBezTo>
                    <a:cubicBezTo>
                      <a:pt x="11" y="54"/>
                      <a:pt x="11" y="54"/>
                      <a:pt x="11" y="55"/>
                    </a:cubicBezTo>
                    <a:cubicBezTo>
                      <a:pt x="11" y="55"/>
                      <a:pt x="11" y="56"/>
                      <a:pt x="11" y="56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8"/>
                      <a:pt x="11" y="59"/>
                      <a:pt x="11" y="59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11" y="61"/>
                      <a:pt x="11" y="62"/>
                      <a:pt x="11" y="63"/>
                    </a:cubicBezTo>
                    <a:cubicBezTo>
                      <a:pt x="11" y="63"/>
                      <a:pt x="11" y="64"/>
                      <a:pt x="11" y="64"/>
                    </a:cubicBezTo>
                    <a:cubicBezTo>
                      <a:pt x="11" y="64"/>
                      <a:pt x="11" y="65"/>
                      <a:pt x="11" y="65"/>
                    </a:cubicBezTo>
                    <a:cubicBezTo>
                      <a:pt x="14" y="65"/>
                      <a:pt x="16" y="65"/>
                      <a:pt x="17" y="65"/>
                    </a:cubicBezTo>
                    <a:cubicBezTo>
                      <a:pt x="18" y="65"/>
                      <a:pt x="19" y="64"/>
                      <a:pt x="20" y="63"/>
                    </a:cubicBezTo>
                    <a:cubicBezTo>
                      <a:pt x="20" y="63"/>
                      <a:pt x="21" y="62"/>
                      <a:pt x="22" y="62"/>
                    </a:cubicBezTo>
                    <a:cubicBezTo>
                      <a:pt x="21" y="62"/>
                      <a:pt x="21" y="62"/>
                      <a:pt x="21" y="61"/>
                    </a:cubicBezTo>
                    <a:cubicBezTo>
                      <a:pt x="20" y="60"/>
                      <a:pt x="19" y="58"/>
                      <a:pt x="19" y="55"/>
                    </a:cubicBezTo>
                    <a:cubicBezTo>
                      <a:pt x="19" y="54"/>
                      <a:pt x="19" y="53"/>
                      <a:pt x="19" y="51"/>
                    </a:cubicBezTo>
                    <a:cubicBezTo>
                      <a:pt x="19" y="48"/>
                      <a:pt x="18" y="46"/>
                      <a:pt x="19" y="42"/>
                    </a:cubicBezTo>
                    <a:cubicBezTo>
                      <a:pt x="20" y="37"/>
                      <a:pt x="23" y="34"/>
                      <a:pt x="24" y="33"/>
                    </a:cubicBezTo>
                    <a:cubicBezTo>
                      <a:pt x="25" y="31"/>
                      <a:pt x="26" y="28"/>
                      <a:pt x="28" y="26"/>
                    </a:cubicBezTo>
                    <a:cubicBezTo>
                      <a:pt x="30" y="25"/>
                      <a:pt x="30" y="18"/>
                      <a:pt x="29" y="12"/>
                    </a:cubicBezTo>
                    <a:cubicBezTo>
                      <a:pt x="29" y="11"/>
                      <a:pt x="29" y="11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2" name="Freeform 1343">
                <a:extLst>
                  <a:ext uri="{FF2B5EF4-FFF2-40B4-BE49-F238E27FC236}">
                    <a16:creationId xmlns:a16="http://schemas.microsoft.com/office/drawing/2014/main" id="{6FB0E2D3-96A1-41B5-94C6-3905CB328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" y="284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3" name="Freeform 1344">
                <a:extLst>
                  <a:ext uri="{FF2B5EF4-FFF2-40B4-BE49-F238E27FC236}">
                    <a16:creationId xmlns:a16="http://schemas.microsoft.com/office/drawing/2014/main" id="{98A886E3-6399-4572-8EE1-0951A0EEC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8" y="289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4" name="Freeform 1345">
                <a:extLst>
                  <a:ext uri="{FF2B5EF4-FFF2-40B4-BE49-F238E27FC236}">
                    <a16:creationId xmlns:a16="http://schemas.microsoft.com/office/drawing/2014/main" id="{6D72D5D9-71D4-45A3-B3EB-37C617EF9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" y="2849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5" name="Freeform 1346">
                <a:extLst>
                  <a:ext uri="{FF2B5EF4-FFF2-40B4-BE49-F238E27FC236}">
                    <a16:creationId xmlns:a16="http://schemas.microsoft.com/office/drawing/2014/main" id="{B2088D24-67EB-42A2-B005-766E2E5C2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284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6" name="Freeform 1347">
                <a:extLst>
                  <a:ext uri="{FF2B5EF4-FFF2-40B4-BE49-F238E27FC236}">
                    <a16:creationId xmlns:a16="http://schemas.microsoft.com/office/drawing/2014/main" id="{67B53F40-D07E-4CC4-9F0B-9556ADECD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" y="2854"/>
                <a:ext cx="15" cy="51"/>
              </a:xfrm>
              <a:custGeom>
                <a:avLst/>
                <a:gdLst>
                  <a:gd name="T0" fmla="*/ 2 w 16"/>
                  <a:gd name="T1" fmla="*/ 1 h 53"/>
                  <a:gd name="T2" fmla="*/ 2 w 16"/>
                  <a:gd name="T3" fmla="*/ 0 h 53"/>
                  <a:gd name="T4" fmla="*/ 0 w 16"/>
                  <a:gd name="T5" fmla="*/ 0 h 53"/>
                  <a:gd name="T6" fmla="*/ 0 w 16"/>
                  <a:gd name="T7" fmla="*/ 0 h 53"/>
                  <a:gd name="T8" fmla="*/ 0 w 16"/>
                  <a:gd name="T9" fmla="*/ 0 h 53"/>
                  <a:gd name="T10" fmla="*/ 0 w 16"/>
                  <a:gd name="T11" fmla="*/ 2 h 53"/>
                  <a:gd name="T12" fmla="*/ 0 w 16"/>
                  <a:gd name="T13" fmla="*/ 2 h 53"/>
                  <a:gd name="T14" fmla="*/ 1 w 16"/>
                  <a:gd name="T15" fmla="*/ 3 h 53"/>
                  <a:gd name="T16" fmla="*/ 1 w 16"/>
                  <a:gd name="T17" fmla="*/ 3 h 53"/>
                  <a:gd name="T18" fmla="*/ 1 w 16"/>
                  <a:gd name="T19" fmla="*/ 4 h 53"/>
                  <a:gd name="T20" fmla="*/ 1 w 16"/>
                  <a:gd name="T21" fmla="*/ 4 h 53"/>
                  <a:gd name="T22" fmla="*/ 1 w 16"/>
                  <a:gd name="T23" fmla="*/ 4 h 53"/>
                  <a:gd name="T24" fmla="*/ 4 w 16"/>
                  <a:gd name="T25" fmla="*/ 12 h 53"/>
                  <a:gd name="T26" fmla="*/ 4 w 16"/>
                  <a:gd name="T27" fmla="*/ 14 h 53"/>
                  <a:gd name="T28" fmla="*/ 5 w 16"/>
                  <a:gd name="T29" fmla="*/ 27 h 53"/>
                  <a:gd name="T30" fmla="*/ 8 w 16"/>
                  <a:gd name="T31" fmla="*/ 43 h 53"/>
                  <a:gd name="T32" fmla="*/ 8 w 16"/>
                  <a:gd name="T33" fmla="*/ 46 h 53"/>
                  <a:gd name="T34" fmla="*/ 8 w 16"/>
                  <a:gd name="T35" fmla="*/ 46 h 53"/>
                  <a:gd name="T36" fmla="*/ 9 w 16"/>
                  <a:gd name="T37" fmla="*/ 48 h 53"/>
                  <a:gd name="T38" fmla="*/ 9 w 16"/>
                  <a:gd name="T39" fmla="*/ 49 h 53"/>
                  <a:gd name="T40" fmla="*/ 10 w 16"/>
                  <a:gd name="T41" fmla="*/ 51 h 53"/>
                  <a:gd name="T42" fmla="*/ 10 w 16"/>
                  <a:gd name="T43" fmla="*/ 53 h 53"/>
                  <a:gd name="T44" fmla="*/ 11 w 16"/>
                  <a:gd name="T45" fmla="*/ 53 h 53"/>
                  <a:gd name="T46" fmla="*/ 11 w 16"/>
                  <a:gd name="T47" fmla="*/ 53 h 53"/>
                  <a:gd name="T48" fmla="*/ 16 w 16"/>
                  <a:gd name="T49" fmla="*/ 51 h 53"/>
                  <a:gd name="T50" fmla="*/ 16 w 16"/>
                  <a:gd name="T51" fmla="*/ 50 h 53"/>
                  <a:gd name="T52" fmla="*/ 16 w 16"/>
                  <a:gd name="T53" fmla="*/ 48 h 53"/>
                  <a:gd name="T54" fmla="*/ 16 w 16"/>
                  <a:gd name="T55" fmla="*/ 46 h 53"/>
                  <a:gd name="T56" fmla="*/ 16 w 16"/>
                  <a:gd name="T57" fmla="*/ 45 h 53"/>
                  <a:gd name="T58" fmla="*/ 16 w 16"/>
                  <a:gd name="T59" fmla="*/ 43 h 53"/>
                  <a:gd name="T60" fmla="*/ 16 w 16"/>
                  <a:gd name="T61" fmla="*/ 42 h 53"/>
                  <a:gd name="T62" fmla="*/ 16 w 16"/>
                  <a:gd name="T63" fmla="*/ 40 h 53"/>
                  <a:gd name="T64" fmla="*/ 16 w 16"/>
                  <a:gd name="T65" fmla="*/ 39 h 53"/>
                  <a:gd name="T66" fmla="*/ 16 w 16"/>
                  <a:gd name="T67" fmla="*/ 38 h 53"/>
                  <a:gd name="T68" fmla="*/ 16 w 16"/>
                  <a:gd name="T69" fmla="*/ 37 h 53"/>
                  <a:gd name="T70" fmla="*/ 16 w 16"/>
                  <a:gd name="T71" fmla="*/ 35 h 53"/>
                  <a:gd name="T72" fmla="*/ 16 w 16"/>
                  <a:gd name="T73" fmla="*/ 35 h 53"/>
                  <a:gd name="T74" fmla="*/ 16 w 16"/>
                  <a:gd name="T75" fmla="*/ 33 h 53"/>
                  <a:gd name="T76" fmla="*/ 16 w 16"/>
                  <a:gd name="T77" fmla="*/ 33 h 53"/>
                  <a:gd name="T78" fmla="*/ 15 w 16"/>
                  <a:gd name="T79" fmla="*/ 32 h 53"/>
                  <a:gd name="T80" fmla="*/ 15 w 16"/>
                  <a:gd name="T81" fmla="*/ 26 h 53"/>
                  <a:gd name="T82" fmla="*/ 14 w 16"/>
                  <a:gd name="T83" fmla="*/ 20 h 53"/>
                  <a:gd name="T84" fmla="*/ 13 w 16"/>
                  <a:gd name="T85" fmla="*/ 15 h 53"/>
                  <a:gd name="T86" fmla="*/ 12 w 16"/>
                  <a:gd name="T87" fmla="*/ 12 h 53"/>
                  <a:gd name="T88" fmla="*/ 11 w 16"/>
                  <a:gd name="T89" fmla="*/ 11 h 53"/>
                  <a:gd name="T90" fmla="*/ 10 w 16"/>
                  <a:gd name="T91" fmla="*/ 10 h 53"/>
                  <a:gd name="T92" fmla="*/ 9 w 16"/>
                  <a:gd name="T93" fmla="*/ 10 h 53"/>
                  <a:gd name="T94" fmla="*/ 9 w 16"/>
                  <a:gd name="T95" fmla="*/ 9 h 53"/>
                  <a:gd name="T96" fmla="*/ 8 w 16"/>
                  <a:gd name="T97" fmla="*/ 9 h 53"/>
                  <a:gd name="T98" fmla="*/ 8 w 16"/>
                  <a:gd name="T99" fmla="*/ 9 h 53"/>
                  <a:gd name="T100" fmla="*/ 7 w 16"/>
                  <a:gd name="T101" fmla="*/ 8 h 53"/>
                  <a:gd name="T102" fmla="*/ 7 w 16"/>
                  <a:gd name="T103" fmla="*/ 8 h 53"/>
                  <a:gd name="T104" fmla="*/ 7 w 16"/>
                  <a:gd name="T105" fmla="*/ 7 h 53"/>
                  <a:gd name="T106" fmla="*/ 6 w 16"/>
                  <a:gd name="T107" fmla="*/ 6 h 53"/>
                  <a:gd name="T108" fmla="*/ 6 w 16"/>
                  <a:gd name="T109" fmla="*/ 6 h 53"/>
                  <a:gd name="T110" fmla="*/ 6 w 16"/>
                  <a:gd name="T111" fmla="*/ 5 h 53"/>
                  <a:gd name="T112" fmla="*/ 6 w 16"/>
                  <a:gd name="T113" fmla="*/ 4 h 53"/>
                  <a:gd name="T114" fmla="*/ 6 w 16"/>
                  <a:gd name="T115" fmla="*/ 3 h 53"/>
                  <a:gd name="T116" fmla="*/ 5 w 16"/>
                  <a:gd name="T117" fmla="*/ 2 h 53"/>
                  <a:gd name="T118" fmla="*/ 5 w 16"/>
                  <a:gd name="T119" fmla="*/ 1 h 53"/>
                  <a:gd name="T120" fmla="*/ 2 w 16"/>
                  <a:gd name="T121" fmla="*/ 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" h="53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5"/>
                      <a:pt x="5" y="7"/>
                      <a:pt x="4" y="12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8"/>
                      <a:pt x="3" y="24"/>
                      <a:pt x="5" y="27"/>
                    </a:cubicBezTo>
                    <a:cubicBezTo>
                      <a:pt x="6" y="31"/>
                      <a:pt x="8" y="37"/>
                      <a:pt x="8" y="43"/>
                    </a:cubicBezTo>
                    <a:cubicBezTo>
                      <a:pt x="8" y="44"/>
                      <a:pt x="8" y="45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8"/>
                      <a:pt x="9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50"/>
                      <a:pt x="9" y="51"/>
                      <a:pt x="10" y="51"/>
                    </a:cubicBezTo>
                    <a:cubicBezTo>
                      <a:pt x="10" y="52"/>
                      <a:pt x="10" y="52"/>
                      <a:pt x="10" y="53"/>
                    </a:cubicBezTo>
                    <a:cubicBezTo>
                      <a:pt x="10" y="53"/>
                      <a:pt x="11" y="53"/>
                      <a:pt x="11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2" y="52"/>
                      <a:pt x="14" y="51"/>
                      <a:pt x="16" y="51"/>
                    </a:cubicBezTo>
                    <a:cubicBezTo>
                      <a:pt x="16" y="51"/>
                      <a:pt x="16" y="50"/>
                      <a:pt x="16" y="50"/>
                    </a:cubicBezTo>
                    <a:cubicBezTo>
                      <a:pt x="16" y="49"/>
                      <a:pt x="16" y="49"/>
                      <a:pt x="16" y="48"/>
                    </a:cubicBezTo>
                    <a:cubicBezTo>
                      <a:pt x="16" y="47"/>
                      <a:pt x="16" y="47"/>
                      <a:pt x="16" y="46"/>
                    </a:cubicBezTo>
                    <a:cubicBezTo>
                      <a:pt x="16" y="46"/>
                      <a:pt x="16" y="45"/>
                      <a:pt x="16" y="45"/>
                    </a:cubicBezTo>
                    <a:cubicBezTo>
                      <a:pt x="16" y="44"/>
                      <a:pt x="16" y="44"/>
                      <a:pt x="16" y="43"/>
                    </a:cubicBezTo>
                    <a:cubicBezTo>
                      <a:pt x="16" y="43"/>
                      <a:pt x="16" y="42"/>
                      <a:pt x="16" y="42"/>
                    </a:cubicBezTo>
                    <a:cubicBezTo>
                      <a:pt x="16" y="41"/>
                      <a:pt x="16" y="40"/>
                      <a:pt x="16" y="40"/>
                    </a:cubicBezTo>
                    <a:cubicBezTo>
                      <a:pt x="16" y="40"/>
                      <a:pt x="16" y="39"/>
                      <a:pt x="16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6"/>
                      <a:pt x="16" y="36"/>
                      <a:pt x="16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4"/>
                      <a:pt x="16" y="34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5" y="30"/>
                      <a:pt x="15" y="28"/>
                      <a:pt x="15" y="26"/>
                    </a:cubicBezTo>
                    <a:cubicBezTo>
                      <a:pt x="15" y="23"/>
                      <a:pt x="15" y="21"/>
                      <a:pt x="14" y="20"/>
                    </a:cubicBezTo>
                    <a:cubicBezTo>
                      <a:pt x="13" y="18"/>
                      <a:pt x="13" y="16"/>
                      <a:pt x="13" y="15"/>
                    </a:cubicBezTo>
                    <a:cubicBezTo>
                      <a:pt x="14" y="13"/>
                      <a:pt x="14" y="13"/>
                      <a:pt x="12" y="12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0" y="11"/>
                      <a:pt x="10" y="10"/>
                      <a:pt x="10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6" y="7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7" name="Freeform 1348">
                <a:extLst>
                  <a:ext uri="{FF2B5EF4-FFF2-40B4-BE49-F238E27FC236}">
                    <a16:creationId xmlns:a16="http://schemas.microsoft.com/office/drawing/2014/main" id="{BC2C2E48-3599-47AE-96D0-9F15ACC8F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4" y="285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8" name="Freeform 1349">
                <a:extLst>
                  <a:ext uri="{FF2B5EF4-FFF2-40B4-BE49-F238E27FC236}">
                    <a16:creationId xmlns:a16="http://schemas.microsoft.com/office/drawing/2014/main" id="{74D1F958-C7C9-430C-AF81-E65B59755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" y="288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9" name="Freeform 1350">
                <a:extLst>
                  <a:ext uri="{FF2B5EF4-FFF2-40B4-BE49-F238E27FC236}">
                    <a16:creationId xmlns:a16="http://schemas.microsoft.com/office/drawing/2014/main" id="{D44BC7DF-7E5B-4832-AB23-5C2649E9F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86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0" name="Freeform 1351">
                <a:extLst>
                  <a:ext uri="{FF2B5EF4-FFF2-40B4-BE49-F238E27FC236}">
                    <a16:creationId xmlns:a16="http://schemas.microsoft.com/office/drawing/2014/main" id="{7AFC52BE-E014-4721-828E-86CDA27AA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89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1" name="Freeform 1352">
                <a:extLst>
                  <a:ext uri="{FF2B5EF4-FFF2-40B4-BE49-F238E27FC236}">
                    <a16:creationId xmlns:a16="http://schemas.microsoft.com/office/drawing/2014/main" id="{F8F210E2-A176-453F-993B-B75A7788E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89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2" name="Freeform 1353">
                <a:extLst>
                  <a:ext uri="{FF2B5EF4-FFF2-40B4-BE49-F238E27FC236}">
                    <a16:creationId xmlns:a16="http://schemas.microsoft.com/office/drawing/2014/main" id="{A20BE8A1-ABCB-457B-BD6B-D2F4643CC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8" y="286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3" name="Freeform 1354">
                <a:extLst>
                  <a:ext uri="{FF2B5EF4-FFF2-40B4-BE49-F238E27FC236}">
                    <a16:creationId xmlns:a16="http://schemas.microsoft.com/office/drawing/2014/main" id="{36132DAE-92A5-4FE7-A746-E84B41CE8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893"/>
                <a:ext cx="0" cy="1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4" name="Freeform 1355">
                <a:extLst>
                  <a:ext uri="{FF2B5EF4-FFF2-40B4-BE49-F238E27FC236}">
                    <a16:creationId xmlns:a16="http://schemas.microsoft.com/office/drawing/2014/main" id="{6C227C58-56C0-48D8-BCE4-3610E2BE0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6" y="28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5" name="Freeform 1356">
                <a:extLst>
                  <a:ext uri="{FF2B5EF4-FFF2-40B4-BE49-F238E27FC236}">
                    <a16:creationId xmlns:a16="http://schemas.microsoft.com/office/drawing/2014/main" id="{755A5B26-78C1-4493-93D2-FDE7F2E43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88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6" name="Freeform 1357">
                <a:extLst>
                  <a:ext uri="{FF2B5EF4-FFF2-40B4-BE49-F238E27FC236}">
                    <a16:creationId xmlns:a16="http://schemas.microsoft.com/office/drawing/2014/main" id="{7010F165-221F-4F6B-B57C-3E0C0B6C0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88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7" name="Freeform 1358">
                <a:extLst>
                  <a:ext uri="{FF2B5EF4-FFF2-40B4-BE49-F238E27FC236}">
                    <a16:creationId xmlns:a16="http://schemas.microsoft.com/office/drawing/2014/main" id="{F4F810F6-061C-49BE-A9B4-E61AA2008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89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8" name="Freeform 1359">
                <a:extLst>
                  <a:ext uri="{FF2B5EF4-FFF2-40B4-BE49-F238E27FC236}">
                    <a16:creationId xmlns:a16="http://schemas.microsoft.com/office/drawing/2014/main" id="{A133E69E-8C79-4359-866D-78B6CE87FB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6" y="2862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9" name="Freeform 1360">
                <a:extLst>
                  <a:ext uri="{FF2B5EF4-FFF2-40B4-BE49-F238E27FC236}">
                    <a16:creationId xmlns:a16="http://schemas.microsoft.com/office/drawing/2014/main" id="{9FD88E63-14CF-4E8B-9D36-A301A6AC5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5" y="286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0" name="Freeform 1361">
                <a:extLst>
                  <a:ext uri="{FF2B5EF4-FFF2-40B4-BE49-F238E27FC236}">
                    <a16:creationId xmlns:a16="http://schemas.microsoft.com/office/drawing/2014/main" id="{5044CD1F-72BE-4497-8527-730AE68033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5" y="285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1" name="Freeform 1362">
                <a:extLst>
                  <a:ext uri="{FF2B5EF4-FFF2-40B4-BE49-F238E27FC236}">
                    <a16:creationId xmlns:a16="http://schemas.microsoft.com/office/drawing/2014/main" id="{60593D8E-E55A-48F2-AB5F-FC4EF2103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90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2" name="Freeform 1363">
                <a:extLst>
                  <a:ext uri="{FF2B5EF4-FFF2-40B4-BE49-F238E27FC236}">
                    <a16:creationId xmlns:a16="http://schemas.microsoft.com/office/drawing/2014/main" id="{F8AF8510-E93F-4C68-9308-E3B631AE1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2832"/>
                <a:ext cx="4" cy="7"/>
              </a:xfrm>
              <a:custGeom>
                <a:avLst/>
                <a:gdLst>
                  <a:gd name="T0" fmla="*/ 4 w 4"/>
                  <a:gd name="T1" fmla="*/ 7 h 7"/>
                  <a:gd name="T2" fmla="*/ 4 w 4"/>
                  <a:gd name="T3" fmla="*/ 7 h 7"/>
                  <a:gd name="T4" fmla="*/ 3 w 4"/>
                  <a:gd name="T5" fmla="*/ 5 h 7"/>
                  <a:gd name="T6" fmla="*/ 3 w 4"/>
                  <a:gd name="T7" fmla="*/ 5 h 7"/>
                  <a:gd name="T8" fmla="*/ 2 w 4"/>
                  <a:gd name="T9" fmla="*/ 4 h 7"/>
                  <a:gd name="T10" fmla="*/ 2 w 4"/>
                  <a:gd name="T11" fmla="*/ 3 h 7"/>
                  <a:gd name="T12" fmla="*/ 1 w 4"/>
                  <a:gd name="T13" fmla="*/ 1 h 7"/>
                  <a:gd name="T14" fmla="*/ 0 w 4"/>
                  <a:gd name="T15" fmla="*/ 0 h 7"/>
                  <a:gd name="T16" fmla="*/ 0 w 4"/>
                  <a:gd name="T17" fmla="*/ 0 h 7"/>
                  <a:gd name="T18" fmla="*/ 0 w 4"/>
                  <a:gd name="T19" fmla="*/ 2 h 7"/>
                  <a:gd name="T20" fmla="*/ 0 w 4"/>
                  <a:gd name="T21" fmla="*/ 2 h 7"/>
                  <a:gd name="T22" fmla="*/ 0 w 4"/>
                  <a:gd name="T23" fmla="*/ 3 h 7"/>
                  <a:gd name="T24" fmla="*/ 0 w 4"/>
                  <a:gd name="T25" fmla="*/ 3 h 7"/>
                  <a:gd name="T26" fmla="*/ 0 w 4"/>
                  <a:gd name="T27" fmla="*/ 4 h 7"/>
                  <a:gd name="T28" fmla="*/ 3 w 4"/>
                  <a:gd name="T29" fmla="*/ 7 h 7"/>
                  <a:gd name="T30" fmla="*/ 4 w 4"/>
                  <a:gd name="T31" fmla="*/ 7 h 7"/>
                  <a:gd name="T32" fmla="*/ 4 w 4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2" y="6"/>
                      <a:pt x="3" y="7"/>
                    </a:cubicBezTo>
                    <a:cubicBezTo>
                      <a:pt x="3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3" name="Freeform 1364">
                <a:extLst>
                  <a:ext uri="{FF2B5EF4-FFF2-40B4-BE49-F238E27FC236}">
                    <a16:creationId xmlns:a16="http://schemas.microsoft.com/office/drawing/2014/main" id="{17B14D9F-7577-422E-BF05-85B9024FB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" y="2847"/>
                <a:ext cx="76" cy="105"/>
              </a:xfrm>
              <a:custGeom>
                <a:avLst/>
                <a:gdLst>
                  <a:gd name="T0" fmla="*/ 32 w 79"/>
                  <a:gd name="T1" fmla="*/ 104 h 110"/>
                  <a:gd name="T2" fmla="*/ 33 w 79"/>
                  <a:gd name="T3" fmla="*/ 104 h 110"/>
                  <a:gd name="T4" fmla="*/ 49 w 79"/>
                  <a:gd name="T5" fmla="*/ 105 h 110"/>
                  <a:gd name="T6" fmla="*/ 50 w 79"/>
                  <a:gd name="T7" fmla="*/ 105 h 110"/>
                  <a:gd name="T8" fmla="*/ 53 w 79"/>
                  <a:gd name="T9" fmla="*/ 105 h 110"/>
                  <a:gd name="T10" fmla="*/ 55 w 79"/>
                  <a:gd name="T11" fmla="*/ 105 h 110"/>
                  <a:gd name="T12" fmla="*/ 58 w 79"/>
                  <a:gd name="T13" fmla="*/ 105 h 110"/>
                  <a:gd name="T14" fmla="*/ 63 w 79"/>
                  <a:gd name="T15" fmla="*/ 105 h 110"/>
                  <a:gd name="T16" fmla="*/ 77 w 79"/>
                  <a:gd name="T17" fmla="*/ 110 h 110"/>
                  <a:gd name="T18" fmla="*/ 79 w 79"/>
                  <a:gd name="T19" fmla="*/ 103 h 110"/>
                  <a:gd name="T20" fmla="*/ 78 w 79"/>
                  <a:gd name="T21" fmla="*/ 102 h 110"/>
                  <a:gd name="T22" fmla="*/ 77 w 79"/>
                  <a:gd name="T23" fmla="*/ 101 h 110"/>
                  <a:gd name="T24" fmla="*/ 70 w 79"/>
                  <a:gd name="T25" fmla="*/ 95 h 110"/>
                  <a:gd name="T26" fmla="*/ 67 w 79"/>
                  <a:gd name="T27" fmla="*/ 90 h 110"/>
                  <a:gd name="T28" fmla="*/ 66 w 79"/>
                  <a:gd name="T29" fmla="*/ 84 h 110"/>
                  <a:gd name="T30" fmla="*/ 62 w 79"/>
                  <a:gd name="T31" fmla="*/ 68 h 110"/>
                  <a:gd name="T32" fmla="*/ 63 w 79"/>
                  <a:gd name="T33" fmla="*/ 59 h 110"/>
                  <a:gd name="T34" fmla="*/ 67 w 79"/>
                  <a:gd name="T35" fmla="*/ 51 h 110"/>
                  <a:gd name="T36" fmla="*/ 69 w 79"/>
                  <a:gd name="T37" fmla="*/ 49 h 110"/>
                  <a:gd name="T38" fmla="*/ 70 w 79"/>
                  <a:gd name="T39" fmla="*/ 47 h 110"/>
                  <a:gd name="T40" fmla="*/ 72 w 79"/>
                  <a:gd name="T41" fmla="*/ 46 h 110"/>
                  <a:gd name="T42" fmla="*/ 71 w 79"/>
                  <a:gd name="T43" fmla="*/ 45 h 110"/>
                  <a:gd name="T44" fmla="*/ 70 w 79"/>
                  <a:gd name="T45" fmla="*/ 42 h 110"/>
                  <a:gd name="T46" fmla="*/ 64 w 79"/>
                  <a:gd name="T47" fmla="*/ 33 h 110"/>
                  <a:gd name="T48" fmla="*/ 58 w 79"/>
                  <a:gd name="T49" fmla="*/ 27 h 110"/>
                  <a:gd name="T50" fmla="*/ 57 w 79"/>
                  <a:gd name="T51" fmla="*/ 21 h 110"/>
                  <a:gd name="T52" fmla="*/ 64 w 79"/>
                  <a:gd name="T53" fmla="*/ 17 h 110"/>
                  <a:gd name="T54" fmla="*/ 70 w 79"/>
                  <a:gd name="T55" fmla="*/ 17 h 110"/>
                  <a:gd name="T56" fmla="*/ 66 w 79"/>
                  <a:gd name="T57" fmla="*/ 2 h 110"/>
                  <a:gd name="T58" fmla="*/ 66 w 79"/>
                  <a:gd name="T59" fmla="*/ 0 h 110"/>
                  <a:gd name="T60" fmla="*/ 66 w 79"/>
                  <a:gd name="T61" fmla="*/ 1 h 110"/>
                  <a:gd name="T62" fmla="*/ 59 w 79"/>
                  <a:gd name="T63" fmla="*/ 6 h 110"/>
                  <a:gd name="T64" fmla="*/ 49 w 79"/>
                  <a:gd name="T65" fmla="*/ 26 h 110"/>
                  <a:gd name="T66" fmla="*/ 49 w 79"/>
                  <a:gd name="T67" fmla="*/ 30 h 110"/>
                  <a:gd name="T68" fmla="*/ 43 w 79"/>
                  <a:gd name="T69" fmla="*/ 37 h 110"/>
                  <a:gd name="T70" fmla="*/ 34 w 79"/>
                  <a:gd name="T71" fmla="*/ 57 h 110"/>
                  <a:gd name="T72" fmla="*/ 26 w 79"/>
                  <a:gd name="T73" fmla="*/ 59 h 110"/>
                  <a:gd name="T74" fmla="*/ 15 w 79"/>
                  <a:gd name="T75" fmla="*/ 56 h 110"/>
                  <a:gd name="T76" fmla="*/ 3 w 79"/>
                  <a:gd name="T77" fmla="*/ 68 h 110"/>
                  <a:gd name="T78" fmla="*/ 2 w 79"/>
                  <a:gd name="T79" fmla="*/ 69 h 110"/>
                  <a:gd name="T80" fmla="*/ 2 w 79"/>
                  <a:gd name="T81" fmla="*/ 70 h 110"/>
                  <a:gd name="T82" fmla="*/ 2 w 79"/>
                  <a:gd name="T83" fmla="*/ 71 h 110"/>
                  <a:gd name="T84" fmla="*/ 2 w 79"/>
                  <a:gd name="T85" fmla="*/ 72 h 110"/>
                  <a:gd name="T86" fmla="*/ 1 w 79"/>
                  <a:gd name="T87" fmla="*/ 74 h 110"/>
                  <a:gd name="T88" fmla="*/ 1 w 79"/>
                  <a:gd name="T89" fmla="*/ 76 h 110"/>
                  <a:gd name="T90" fmla="*/ 0 w 79"/>
                  <a:gd name="T91" fmla="*/ 78 h 110"/>
                  <a:gd name="T92" fmla="*/ 3 w 79"/>
                  <a:gd name="T93" fmla="*/ 82 h 110"/>
                  <a:gd name="T94" fmla="*/ 6 w 79"/>
                  <a:gd name="T95" fmla="*/ 85 h 110"/>
                  <a:gd name="T96" fmla="*/ 12 w 79"/>
                  <a:gd name="T97" fmla="*/ 85 h 110"/>
                  <a:gd name="T98" fmla="*/ 15 w 79"/>
                  <a:gd name="T99" fmla="*/ 100 h 110"/>
                  <a:gd name="T100" fmla="*/ 27 w 79"/>
                  <a:gd name="T101" fmla="*/ 10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9" h="110">
                    <a:moveTo>
                      <a:pt x="32" y="104"/>
                    </a:moveTo>
                    <a:cubicBezTo>
                      <a:pt x="32" y="104"/>
                      <a:pt x="32" y="104"/>
                      <a:pt x="32" y="104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3" y="104"/>
                      <a:pt x="33" y="104"/>
                      <a:pt x="33" y="104"/>
                    </a:cubicBezTo>
                    <a:cubicBezTo>
                      <a:pt x="33" y="104"/>
                      <a:pt x="33" y="104"/>
                      <a:pt x="33" y="104"/>
                    </a:cubicBezTo>
                    <a:cubicBezTo>
                      <a:pt x="35" y="104"/>
                      <a:pt x="42" y="105"/>
                      <a:pt x="49" y="105"/>
                    </a:cubicBezTo>
                    <a:cubicBezTo>
                      <a:pt x="49" y="105"/>
                      <a:pt x="50" y="105"/>
                      <a:pt x="50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1" y="105"/>
                      <a:pt x="52" y="105"/>
                      <a:pt x="52" y="105"/>
                    </a:cubicBezTo>
                    <a:cubicBezTo>
                      <a:pt x="52" y="105"/>
                      <a:pt x="53" y="105"/>
                      <a:pt x="53" y="105"/>
                    </a:cubicBezTo>
                    <a:cubicBezTo>
                      <a:pt x="53" y="105"/>
                      <a:pt x="54" y="105"/>
                      <a:pt x="54" y="105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56" y="105"/>
                      <a:pt x="56" y="105"/>
                      <a:pt x="56" y="105"/>
                    </a:cubicBezTo>
                    <a:cubicBezTo>
                      <a:pt x="57" y="105"/>
                      <a:pt x="57" y="105"/>
                      <a:pt x="58" y="105"/>
                    </a:cubicBezTo>
                    <a:cubicBezTo>
                      <a:pt x="61" y="105"/>
                      <a:pt x="62" y="105"/>
                      <a:pt x="62" y="105"/>
                    </a:cubicBezTo>
                    <a:cubicBezTo>
                      <a:pt x="62" y="105"/>
                      <a:pt x="63" y="105"/>
                      <a:pt x="63" y="105"/>
                    </a:cubicBezTo>
                    <a:cubicBezTo>
                      <a:pt x="66" y="105"/>
                      <a:pt x="73" y="108"/>
                      <a:pt x="77" y="110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7" y="108"/>
                      <a:pt x="78" y="106"/>
                      <a:pt x="78" y="104"/>
                    </a:cubicBezTo>
                    <a:cubicBezTo>
                      <a:pt x="78" y="104"/>
                      <a:pt x="78" y="103"/>
                      <a:pt x="79" y="103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3"/>
                      <a:pt x="78" y="103"/>
                      <a:pt x="78" y="102"/>
                    </a:cubicBezTo>
                    <a:cubicBezTo>
                      <a:pt x="78" y="102"/>
                      <a:pt x="78" y="102"/>
                      <a:pt x="78" y="102"/>
                    </a:cubicBezTo>
                    <a:cubicBezTo>
                      <a:pt x="77" y="102"/>
                      <a:pt x="77" y="102"/>
                      <a:pt x="77" y="101"/>
                    </a:cubicBezTo>
                    <a:cubicBezTo>
                      <a:pt x="77" y="101"/>
                      <a:pt x="75" y="99"/>
                      <a:pt x="74" y="98"/>
                    </a:cubicBezTo>
                    <a:cubicBezTo>
                      <a:pt x="73" y="97"/>
                      <a:pt x="71" y="96"/>
                      <a:pt x="70" y="95"/>
                    </a:cubicBezTo>
                    <a:cubicBezTo>
                      <a:pt x="68" y="92"/>
                      <a:pt x="68" y="91"/>
                      <a:pt x="68" y="91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9"/>
                      <a:pt x="68" y="86"/>
                      <a:pt x="66" y="84"/>
                    </a:cubicBezTo>
                    <a:cubicBezTo>
                      <a:pt x="64" y="81"/>
                      <a:pt x="62" y="78"/>
                      <a:pt x="62" y="74"/>
                    </a:cubicBezTo>
                    <a:cubicBezTo>
                      <a:pt x="62" y="72"/>
                      <a:pt x="62" y="70"/>
                      <a:pt x="62" y="68"/>
                    </a:cubicBezTo>
                    <a:cubicBezTo>
                      <a:pt x="61" y="67"/>
                      <a:pt x="61" y="66"/>
                      <a:pt x="61" y="65"/>
                    </a:cubicBezTo>
                    <a:cubicBezTo>
                      <a:pt x="61" y="63"/>
                      <a:pt x="62" y="61"/>
                      <a:pt x="63" y="59"/>
                    </a:cubicBezTo>
                    <a:cubicBezTo>
                      <a:pt x="65" y="57"/>
                      <a:pt x="66" y="55"/>
                      <a:pt x="66" y="53"/>
                    </a:cubicBezTo>
                    <a:cubicBezTo>
                      <a:pt x="67" y="52"/>
                      <a:pt x="67" y="51"/>
                      <a:pt x="67" y="51"/>
                    </a:cubicBezTo>
                    <a:cubicBezTo>
                      <a:pt x="68" y="50"/>
                      <a:pt x="68" y="50"/>
                      <a:pt x="68" y="50"/>
                    </a:cubicBezTo>
                    <a:cubicBezTo>
                      <a:pt x="68" y="50"/>
                      <a:pt x="68" y="49"/>
                      <a:pt x="69" y="49"/>
                    </a:cubicBezTo>
                    <a:cubicBezTo>
                      <a:pt x="69" y="49"/>
                      <a:pt x="69" y="48"/>
                      <a:pt x="69" y="48"/>
                    </a:cubicBezTo>
                    <a:cubicBezTo>
                      <a:pt x="70" y="48"/>
                      <a:pt x="70" y="47"/>
                      <a:pt x="70" y="47"/>
                    </a:cubicBezTo>
                    <a:cubicBezTo>
                      <a:pt x="71" y="47"/>
                      <a:pt x="71" y="47"/>
                      <a:pt x="71" y="46"/>
                    </a:cubicBezTo>
                    <a:cubicBezTo>
                      <a:pt x="71" y="46"/>
                      <a:pt x="71" y="46"/>
                      <a:pt x="72" y="46"/>
                    </a:cubicBezTo>
                    <a:cubicBezTo>
                      <a:pt x="72" y="46"/>
                      <a:pt x="72" y="46"/>
                      <a:pt x="71" y="46"/>
                    </a:cubicBezTo>
                    <a:cubicBezTo>
                      <a:pt x="71" y="46"/>
                      <a:pt x="71" y="45"/>
                      <a:pt x="71" y="45"/>
                    </a:cubicBezTo>
                    <a:cubicBezTo>
                      <a:pt x="71" y="44"/>
                      <a:pt x="71" y="44"/>
                      <a:pt x="70" y="43"/>
                    </a:cubicBezTo>
                    <a:cubicBezTo>
                      <a:pt x="70" y="43"/>
                      <a:pt x="70" y="43"/>
                      <a:pt x="70" y="42"/>
                    </a:cubicBezTo>
                    <a:cubicBezTo>
                      <a:pt x="70" y="41"/>
                      <a:pt x="69" y="40"/>
                      <a:pt x="69" y="39"/>
                    </a:cubicBezTo>
                    <a:cubicBezTo>
                      <a:pt x="68" y="36"/>
                      <a:pt x="66" y="35"/>
                      <a:pt x="64" y="33"/>
                    </a:cubicBezTo>
                    <a:cubicBezTo>
                      <a:pt x="63" y="32"/>
                      <a:pt x="61" y="31"/>
                      <a:pt x="60" y="30"/>
                    </a:cubicBezTo>
                    <a:cubicBezTo>
                      <a:pt x="59" y="29"/>
                      <a:pt x="58" y="28"/>
                      <a:pt x="58" y="27"/>
                    </a:cubicBezTo>
                    <a:cubicBezTo>
                      <a:pt x="57" y="26"/>
                      <a:pt x="56" y="24"/>
                      <a:pt x="56" y="23"/>
                    </a:cubicBezTo>
                    <a:cubicBezTo>
                      <a:pt x="56" y="22"/>
                      <a:pt x="57" y="22"/>
                      <a:pt x="57" y="21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57" y="17"/>
                      <a:pt x="62" y="17"/>
                      <a:pt x="64" y="17"/>
                    </a:cubicBezTo>
                    <a:cubicBezTo>
                      <a:pt x="66" y="17"/>
                      <a:pt x="67" y="17"/>
                      <a:pt x="69" y="17"/>
                    </a:cubicBezTo>
                    <a:cubicBezTo>
                      <a:pt x="69" y="17"/>
                      <a:pt x="70" y="17"/>
                      <a:pt x="70" y="17"/>
                    </a:cubicBezTo>
                    <a:cubicBezTo>
                      <a:pt x="68" y="14"/>
                      <a:pt x="66" y="8"/>
                      <a:pt x="66" y="3"/>
                    </a:cubicBezTo>
                    <a:cubicBezTo>
                      <a:pt x="66" y="3"/>
                      <a:pt x="66" y="2"/>
                      <a:pt x="66" y="2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6" y="1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1"/>
                    </a:cubicBezTo>
                    <a:cubicBezTo>
                      <a:pt x="66" y="4"/>
                      <a:pt x="62" y="5"/>
                      <a:pt x="60" y="5"/>
                    </a:cubicBezTo>
                    <a:cubicBezTo>
                      <a:pt x="60" y="5"/>
                      <a:pt x="59" y="6"/>
                      <a:pt x="59" y="6"/>
                    </a:cubicBezTo>
                    <a:cubicBezTo>
                      <a:pt x="58" y="7"/>
                      <a:pt x="53" y="15"/>
                      <a:pt x="53" y="16"/>
                    </a:cubicBezTo>
                    <a:cubicBezTo>
                      <a:pt x="53" y="18"/>
                      <a:pt x="52" y="25"/>
                      <a:pt x="49" y="26"/>
                    </a:cubicBezTo>
                    <a:cubicBezTo>
                      <a:pt x="49" y="26"/>
                      <a:pt x="49" y="28"/>
                      <a:pt x="49" y="29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2"/>
                      <a:pt x="47" y="33"/>
                      <a:pt x="46" y="34"/>
                    </a:cubicBezTo>
                    <a:cubicBezTo>
                      <a:pt x="45" y="35"/>
                      <a:pt x="43" y="36"/>
                      <a:pt x="43" y="37"/>
                    </a:cubicBezTo>
                    <a:cubicBezTo>
                      <a:pt x="43" y="39"/>
                      <a:pt x="41" y="44"/>
                      <a:pt x="36" y="53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32" y="60"/>
                      <a:pt x="31" y="62"/>
                      <a:pt x="29" y="62"/>
                    </a:cubicBezTo>
                    <a:cubicBezTo>
                      <a:pt x="28" y="62"/>
                      <a:pt x="27" y="62"/>
                      <a:pt x="26" y="59"/>
                    </a:cubicBezTo>
                    <a:cubicBezTo>
                      <a:pt x="26" y="57"/>
                      <a:pt x="23" y="55"/>
                      <a:pt x="22" y="55"/>
                    </a:cubicBezTo>
                    <a:cubicBezTo>
                      <a:pt x="19" y="57"/>
                      <a:pt x="17" y="56"/>
                      <a:pt x="15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3" y="57"/>
                      <a:pt x="8" y="62"/>
                      <a:pt x="3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8"/>
                      <a:pt x="3" y="69"/>
                      <a:pt x="2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2" y="69"/>
                      <a:pt x="2" y="70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1" y="73"/>
                      <a:pt x="1" y="73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5"/>
                      <a:pt x="1" y="75"/>
                    </a:cubicBezTo>
                    <a:cubicBezTo>
                      <a:pt x="1" y="75"/>
                      <a:pt x="1" y="76"/>
                      <a:pt x="1" y="76"/>
                    </a:cubicBezTo>
                    <a:cubicBezTo>
                      <a:pt x="1" y="76"/>
                      <a:pt x="0" y="77"/>
                      <a:pt x="0" y="77"/>
                    </a:cubicBezTo>
                    <a:cubicBezTo>
                      <a:pt x="0" y="77"/>
                      <a:pt x="0" y="77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" y="79"/>
                      <a:pt x="2" y="80"/>
                      <a:pt x="3" y="82"/>
                    </a:cubicBezTo>
                    <a:cubicBezTo>
                      <a:pt x="3" y="82"/>
                      <a:pt x="3" y="83"/>
                      <a:pt x="4" y="84"/>
                    </a:cubicBezTo>
                    <a:cubicBezTo>
                      <a:pt x="4" y="84"/>
                      <a:pt x="5" y="85"/>
                      <a:pt x="6" y="85"/>
                    </a:cubicBezTo>
                    <a:cubicBezTo>
                      <a:pt x="7" y="85"/>
                      <a:pt x="7" y="85"/>
                      <a:pt x="8" y="85"/>
                    </a:cubicBezTo>
                    <a:cubicBezTo>
                      <a:pt x="10" y="84"/>
                      <a:pt x="11" y="84"/>
                      <a:pt x="12" y="85"/>
                    </a:cubicBezTo>
                    <a:cubicBezTo>
                      <a:pt x="15" y="87"/>
                      <a:pt x="17" y="96"/>
                      <a:pt x="16" y="98"/>
                    </a:cubicBezTo>
                    <a:cubicBezTo>
                      <a:pt x="16" y="99"/>
                      <a:pt x="16" y="100"/>
                      <a:pt x="15" y="100"/>
                    </a:cubicBezTo>
                    <a:cubicBezTo>
                      <a:pt x="15" y="102"/>
                      <a:pt x="14" y="104"/>
                      <a:pt x="14" y="106"/>
                    </a:cubicBezTo>
                    <a:cubicBezTo>
                      <a:pt x="27" y="106"/>
                      <a:pt x="27" y="106"/>
                      <a:pt x="27" y="106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4" name="Freeform 1365">
                <a:extLst>
                  <a:ext uri="{FF2B5EF4-FFF2-40B4-BE49-F238E27FC236}">
                    <a16:creationId xmlns:a16="http://schemas.microsoft.com/office/drawing/2014/main" id="{7193D68B-51F2-4BB4-A1C8-A57126338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9" y="2893"/>
                <a:ext cx="0" cy="0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5" name="Freeform 1366">
                <a:extLst>
                  <a:ext uri="{FF2B5EF4-FFF2-40B4-BE49-F238E27FC236}">
                    <a16:creationId xmlns:a16="http://schemas.microsoft.com/office/drawing/2014/main" id="{0D80019D-6C33-4EF5-A835-4A7667FCF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" y="294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6" name="Freeform 1367">
                <a:extLst>
                  <a:ext uri="{FF2B5EF4-FFF2-40B4-BE49-F238E27FC236}">
                    <a16:creationId xmlns:a16="http://schemas.microsoft.com/office/drawing/2014/main" id="{7D0EE4DB-AD3B-417B-99C0-B01054705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" y="289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7" name="Freeform 1368">
                <a:extLst>
                  <a:ext uri="{FF2B5EF4-FFF2-40B4-BE49-F238E27FC236}">
                    <a16:creationId xmlns:a16="http://schemas.microsoft.com/office/drawing/2014/main" id="{A6BD04B1-C94D-4509-B4D5-12455295D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7" y="294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8" name="Freeform 1369">
                <a:extLst>
                  <a:ext uri="{FF2B5EF4-FFF2-40B4-BE49-F238E27FC236}">
                    <a16:creationId xmlns:a16="http://schemas.microsoft.com/office/drawing/2014/main" id="{32493C94-A315-4330-BAF2-613EDD5CF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7" y="289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39" name="Freeform 1370">
                <a:extLst>
                  <a:ext uri="{FF2B5EF4-FFF2-40B4-BE49-F238E27FC236}">
                    <a16:creationId xmlns:a16="http://schemas.microsoft.com/office/drawing/2014/main" id="{8C67AB9C-EBCC-4D76-88C7-4C76D1F8D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2835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0" name="Freeform 1371">
                <a:extLst>
                  <a:ext uri="{FF2B5EF4-FFF2-40B4-BE49-F238E27FC236}">
                    <a16:creationId xmlns:a16="http://schemas.microsoft.com/office/drawing/2014/main" id="{822D444C-2772-48B2-9BC4-0BA2F1FA6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6" y="284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1" name="Freeform 1372">
                <a:extLst>
                  <a:ext uri="{FF2B5EF4-FFF2-40B4-BE49-F238E27FC236}">
                    <a16:creationId xmlns:a16="http://schemas.microsoft.com/office/drawing/2014/main" id="{F6583046-A1CD-4F6A-840A-F592C018A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283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2" name="Freeform 1373">
                <a:extLst>
                  <a:ext uri="{FF2B5EF4-FFF2-40B4-BE49-F238E27FC236}">
                    <a16:creationId xmlns:a16="http://schemas.microsoft.com/office/drawing/2014/main" id="{0E884BB1-7E2E-415A-A2A4-07E35D5F96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283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3" name="Freeform 1374">
                <a:extLst>
                  <a:ext uri="{FF2B5EF4-FFF2-40B4-BE49-F238E27FC236}">
                    <a16:creationId xmlns:a16="http://schemas.microsoft.com/office/drawing/2014/main" id="{7F46F600-4CB0-497D-A453-7661E2D96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29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4" name="Freeform 1375">
                <a:extLst>
                  <a:ext uri="{FF2B5EF4-FFF2-40B4-BE49-F238E27FC236}">
                    <a16:creationId xmlns:a16="http://schemas.microsoft.com/office/drawing/2014/main" id="{A6164CDA-BB6A-4562-9505-E67E3F2CE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291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5" name="Freeform 1376">
                <a:extLst>
                  <a:ext uri="{FF2B5EF4-FFF2-40B4-BE49-F238E27FC236}">
                    <a16:creationId xmlns:a16="http://schemas.microsoft.com/office/drawing/2014/main" id="{2D37DFF5-487A-448E-ABDD-DB6A9F250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" y="2920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6" name="Freeform 1377">
                <a:extLst>
                  <a:ext uri="{FF2B5EF4-FFF2-40B4-BE49-F238E27FC236}">
                    <a16:creationId xmlns:a16="http://schemas.microsoft.com/office/drawing/2014/main" id="{72303FE3-C1B6-40BF-8135-46E0FF496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2897"/>
                <a:ext cx="7" cy="9"/>
              </a:xfrm>
              <a:custGeom>
                <a:avLst/>
                <a:gdLst>
                  <a:gd name="T0" fmla="*/ 5 w 7"/>
                  <a:gd name="T1" fmla="*/ 4 h 9"/>
                  <a:gd name="T2" fmla="*/ 7 w 7"/>
                  <a:gd name="T3" fmla="*/ 0 h 9"/>
                  <a:gd name="T4" fmla="*/ 5 w 7"/>
                  <a:gd name="T5" fmla="*/ 4 h 9"/>
                  <a:gd name="T6" fmla="*/ 0 w 7"/>
                  <a:gd name="T7" fmla="*/ 9 h 9"/>
                  <a:gd name="T8" fmla="*/ 5 w 7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5" y="4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7"/>
                      <a:pt x="2" y="9"/>
                      <a:pt x="0" y="9"/>
                    </a:cubicBezTo>
                    <a:cubicBezTo>
                      <a:pt x="2" y="9"/>
                      <a:pt x="3" y="7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7" name="Freeform 1378">
                <a:extLst>
                  <a:ext uri="{FF2B5EF4-FFF2-40B4-BE49-F238E27FC236}">
                    <a16:creationId xmlns:a16="http://schemas.microsoft.com/office/drawing/2014/main" id="{3C9F6CAF-23A6-4184-99CF-E9C816689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291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8" name="Freeform 1379">
                <a:extLst>
                  <a:ext uri="{FF2B5EF4-FFF2-40B4-BE49-F238E27FC236}">
                    <a16:creationId xmlns:a16="http://schemas.microsoft.com/office/drawing/2014/main" id="{DCA6E074-90F8-489F-9A44-A4ECAFFC7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291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49" name="Freeform 1380">
                <a:extLst>
                  <a:ext uri="{FF2B5EF4-FFF2-40B4-BE49-F238E27FC236}">
                    <a16:creationId xmlns:a16="http://schemas.microsoft.com/office/drawing/2014/main" id="{12CB08CA-3CF0-48A5-A7B3-2B82A73F6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291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0" name="Freeform 1381">
                <a:extLst>
                  <a:ext uri="{FF2B5EF4-FFF2-40B4-BE49-F238E27FC236}">
                    <a16:creationId xmlns:a16="http://schemas.microsoft.com/office/drawing/2014/main" id="{8F2AABFE-E73C-4271-BCA1-52CCCE0FF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2913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1" name="Freeform 1382">
                <a:extLst>
                  <a:ext uri="{FF2B5EF4-FFF2-40B4-BE49-F238E27FC236}">
                    <a16:creationId xmlns:a16="http://schemas.microsoft.com/office/drawing/2014/main" id="{44A27C46-C6ED-4023-93DB-1D33AA7B14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859"/>
                <a:ext cx="61" cy="64"/>
              </a:xfrm>
              <a:custGeom>
                <a:avLst/>
                <a:gdLst>
                  <a:gd name="T0" fmla="*/ 59 w 64"/>
                  <a:gd name="T1" fmla="*/ 9 h 67"/>
                  <a:gd name="T2" fmla="*/ 56 w 64"/>
                  <a:gd name="T3" fmla="*/ 8 h 67"/>
                  <a:gd name="T4" fmla="*/ 45 w 64"/>
                  <a:gd name="T5" fmla="*/ 12 h 67"/>
                  <a:gd name="T6" fmla="*/ 35 w 64"/>
                  <a:gd name="T7" fmla="*/ 5 h 67"/>
                  <a:gd name="T8" fmla="*/ 34 w 64"/>
                  <a:gd name="T9" fmla="*/ 4 h 67"/>
                  <a:gd name="T10" fmla="*/ 33 w 64"/>
                  <a:gd name="T11" fmla="*/ 3 h 67"/>
                  <a:gd name="T12" fmla="*/ 32 w 64"/>
                  <a:gd name="T13" fmla="*/ 3 h 67"/>
                  <a:gd name="T14" fmla="*/ 31 w 64"/>
                  <a:gd name="T15" fmla="*/ 3 h 67"/>
                  <a:gd name="T16" fmla="*/ 30 w 64"/>
                  <a:gd name="T17" fmla="*/ 3 h 67"/>
                  <a:gd name="T18" fmla="*/ 23 w 64"/>
                  <a:gd name="T19" fmla="*/ 4 h 67"/>
                  <a:gd name="T20" fmla="*/ 21 w 64"/>
                  <a:gd name="T21" fmla="*/ 1 h 67"/>
                  <a:gd name="T22" fmla="*/ 11 w 64"/>
                  <a:gd name="T23" fmla="*/ 5 h 67"/>
                  <a:gd name="T24" fmla="*/ 5 w 64"/>
                  <a:gd name="T25" fmla="*/ 6 h 67"/>
                  <a:gd name="T26" fmla="*/ 5 w 64"/>
                  <a:gd name="T27" fmla="*/ 6 h 67"/>
                  <a:gd name="T28" fmla="*/ 4 w 64"/>
                  <a:gd name="T29" fmla="*/ 6 h 67"/>
                  <a:gd name="T30" fmla="*/ 4 w 64"/>
                  <a:gd name="T31" fmla="*/ 7 h 67"/>
                  <a:gd name="T32" fmla="*/ 4 w 64"/>
                  <a:gd name="T33" fmla="*/ 9 h 67"/>
                  <a:gd name="T34" fmla="*/ 4 w 64"/>
                  <a:gd name="T35" fmla="*/ 10 h 67"/>
                  <a:gd name="T36" fmla="*/ 7 w 64"/>
                  <a:gd name="T37" fmla="*/ 18 h 67"/>
                  <a:gd name="T38" fmla="*/ 8 w 64"/>
                  <a:gd name="T39" fmla="*/ 26 h 67"/>
                  <a:gd name="T40" fmla="*/ 3 w 64"/>
                  <a:gd name="T41" fmla="*/ 26 h 67"/>
                  <a:gd name="T42" fmla="*/ 4 w 64"/>
                  <a:gd name="T43" fmla="*/ 33 h 67"/>
                  <a:gd name="T44" fmla="*/ 2 w 64"/>
                  <a:gd name="T45" fmla="*/ 36 h 67"/>
                  <a:gd name="T46" fmla="*/ 1 w 64"/>
                  <a:gd name="T47" fmla="*/ 38 h 67"/>
                  <a:gd name="T48" fmla="*/ 2 w 64"/>
                  <a:gd name="T49" fmla="*/ 42 h 67"/>
                  <a:gd name="T50" fmla="*/ 3 w 64"/>
                  <a:gd name="T51" fmla="*/ 48 h 67"/>
                  <a:gd name="T52" fmla="*/ 13 w 64"/>
                  <a:gd name="T53" fmla="*/ 58 h 67"/>
                  <a:gd name="T54" fmla="*/ 11 w 64"/>
                  <a:gd name="T55" fmla="*/ 64 h 67"/>
                  <a:gd name="T56" fmla="*/ 10 w 64"/>
                  <a:gd name="T57" fmla="*/ 66 h 67"/>
                  <a:gd name="T58" fmla="*/ 22 w 64"/>
                  <a:gd name="T59" fmla="*/ 64 h 67"/>
                  <a:gd name="T60" fmla="*/ 61 w 64"/>
                  <a:gd name="T61" fmla="*/ 60 h 67"/>
                  <a:gd name="T62" fmla="*/ 61 w 64"/>
                  <a:gd name="T63" fmla="*/ 59 h 67"/>
                  <a:gd name="T64" fmla="*/ 61 w 64"/>
                  <a:gd name="T65" fmla="*/ 58 h 67"/>
                  <a:gd name="T66" fmla="*/ 56 w 64"/>
                  <a:gd name="T67" fmla="*/ 44 h 67"/>
                  <a:gd name="T68" fmla="*/ 60 w 64"/>
                  <a:gd name="T69" fmla="*/ 34 h 67"/>
                  <a:gd name="T70" fmla="*/ 64 w 64"/>
                  <a:gd name="T71" fmla="*/ 26 h 67"/>
                  <a:gd name="T72" fmla="*/ 64 w 64"/>
                  <a:gd name="T73" fmla="*/ 25 h 67"/>
                  <a:gd name="T74" fmla="*/ 64 w 64"/>
                  <a:gd name="T75" fmla="*/ 23 h 67"/>
                  <a:gd name="T76" fmla="*/ 64 w 64"/>
                  <a:gd name="T77" fmla="*/ 21 h 67"/>
                  <a:gd name="T78" fmla="*/ 63 w 64"/>
                  <a:gd name="T79" fmla="*/ 19 h 67"/>
                  <a:gd name="T80" fmla="*/ 63 w 64"/>
                  <a:gd name="T81" fmla="*/ 16 h 67"/>
                  <a:gd name="T82" fmla="*/ 62 w 64"/>
                  <a:gd name="T83" fmla="*/ 14 h 67"/>
                  <a:gd name="T84" fmla="*/ 61 w 64"/>
                  <a:gd name="T85" fmla="*/ 11 h 67"/>
                  <a:gd name="T86" fmla="*/ 61 w 64"/>
                  <a:gd name="T87" fmla="*/ 1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67">
                    <a:moveTo>
                      <a:pt x="60" y="10"/>
                    </a:moveTo>
                    <a:cubicBezTo>
                      <a:pt x="60" y="10"/>
                      <a:pt x="59" y="9"/>
                      <a:pt x="59" y="9"/>
                    </a:cubicBezTo>
                    <a:cubicBezTo>
                      <a:pt x="59" y="9"/>
                      <a:pt x="58" y="9"/>
                      <a:pt x="57" y="8"/>
                    </a:cubicBezTo>
                    <a:cubicBezTo>
                      <a:pt x="57" y="8"/>
                      <a:pt x="56" y="8"/>
                      <a:pt x="56" y="8"/>
                    </a:cubicBezTo>
                    <a:cubicBezTo>
                      <a:pt x="53" y="8"/>
                      <a:pt x="50" y="9"/>
                      <a:pt x="49" y="11"/>
                    </a:cubicBezTo>
                    <a:cubicBezTo>
                      <a:pt x="48" y="12"/>
                      <a:pt x="46" y="12"/>
                      <a:pt x="45" y="12"/>
                    </a:cubicBezTo>
                    <a:cubicBezTo>
                      <a:pt x="41" y="12"/>
                      <a:pt x="36" y="7"/>
                      <a:pt x="35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4" y="5"/>
                      <a:pt x="34" y="5"/>
                      <a:pt x="34" y="4"/>
                    </a:cubicBezTo>
                    <a:cubicBezTo>
                      <a:pt x="34" y="4"/>
                      <a:pt x="34" y="4"/>
                      <a:pt x="33" y="4"/>
                    </a:cubicBezTo>
                    <a:cubicBezTo>
                      <a:pt x="33" y="4"/>
                      <a:pt x="33" y="4"/>
                      <a:pt x="33" y="3"/>
                    </a:cubicBezTo>
                    <a:cubicBezTo>
                      <a:pt x="33" y="3"/>
                      <a:pt x="33" y="3"/>
                      <a:pt x="32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7" y="5"/>
                      <a:pt x="26" y="5"/>
                      <a:pt x="24" y="5"/>
                    </a:cubicBezTo>
                    <a:cubicBezTo>
                      <a:pt x="24" y="5"/>
                      <a:pt x="24" y="4"/>
                      <a:pt x="23" y="4"/>
                    </a:cubicBezTo>
                    <a:cubicBezTo>
                      <a:pt x="22" y="3"/>
                      <a:pt x="22" y="2"/>
                      <a:pt x="22" y="0"/>
                    </a:cubicBezTo>
                    <a:cubicBezTo>
                      <a:pt x="22" y="1"/>
                      <a:pt x="21" y="1"/>
                      <a:pt x="21" y="1"/>
                    </a:cubicBezTo>
                    <a:cubicBezTo>
                      <a:pt x="20" y="4"/>
                      <a:pt x="17" y="7"/>
                      <a:pt x="14" y="7"/>
                    </a:cubicBezTo>
                    <a:cubicBezTo>
                      <a:pt x="13" y="7"/>
                      <a:pt x="11" y="6"/>
                      <a:pt x="11" y="5"/>
                    </a:cubicBezTo>
                    <a:cubicBezTo>
                      <a:pt x="10" y="4"/>
                      <a:pt x="9" y="3"/>
                      <a:pt x="8" y="3"/>
                    </a:cubicBezTo>
                    <a:cubicBezTo>
                      <a:pt x="7" y="6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7" y="12"/>
                      <a:pt x="8" y="15"/>
                      <a:pt x="7" y="18"/>
                    </a:cubicBezTo>
                    <a:cubicBezTo>
                      <a:pt x="7" y="18"/>
                      <a:pt x="7" y="19"/>
                      <a:pt x="8" y="19"/>
                    </a:cubicBezTo>
                    <a:cubicBezTo>
                      <a:pt x="9" y="21"/>
                      <a:pt x="10" y="24"/>
                      <a:pt x="8" y="26"/>
                    </a:cubicBezTo>
                    <a:cubicBezTo>
                      <a:pt x="7" y="27"/>
                      <a:pt x="5" y="27"/>
                      <a:pt x="4" y="26"/>
                    </a:cubicBezTo>
                    <a:cubicBezTo>
                      <a:pt x="4" y="26"/>
                      <a:pt x="3" y="26"/>
                      <a:pt x="3" y="26"/>
                    </a:cubicBezTo>
                    <a:cubicBezTo>
                      <a:pt x="3" y="27"/>
                      <a:pt x="4" y="27"/>
                      <a:pt x="4" y="28"/>
                    </a:cubicBezTo>
                    <a:cubicBezTo>
                      <a:pt x="5" y="29"/>
                      <a:pt x="6" y="31"/>
                      <a:pt x="4" y="33"/>
                    </a:cubicBezTo>
                    <a:cubicBezTo>
                      <a:pt x="4" y="34"/>
                      <a:pt x="3" y="34"/>
                      <a:pt x="3" y="35"/>
                    </a:cubicBezTo>
                    <a:cubicBezTo>
                      <a:pt x="2" y="35"/>
                      <a:pt x="2" y="36"/>
                      <a:pt x="2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" y="36"/>
                      <a:pt x="1" y="37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9"/>
                      <a:pt x="2" y="41"/>
                      <a:pt x="2" y="42"/>
                    </a:cubicBezTo>
                    <a:cubicBezTo>
                      <a:pt x="2" y="44"/>
                      <a:pt x="1" y="45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cubicBezTo>
                      <a:pt x="4" y="48"/>
                      <a:pt x="4" y="49"/>
                      <a:pt x="5" y="49"/>
                    </a:cubicBezTo>
                    <a:cubicBezTo>
                      <a:pt x="9" y="51"/>
                      <a:pt x="13" y="54"/>
                      <a:pt x="13" y="58"/>
                    </a:cubicBezTo>
                    <a:cubicBezTo>
                      <a:pt x="12" y="60"/>
                      <a:pt x="12" y="62"/>
                      <a:pt x="11" y="63"/>
                    </a:cubicBezTo>
                    <a:cubicBezTo>
                      <a:pt x="11" y="63"/>
                      <a:pt x="11" y="64"/>
                      <a:pt x="11" y="64"/>
                    </a:cubicBezTo>
                    <a:cubicBezTo>
                      <a:pt x="11" y="64"/>
                      <a:pt x="11" y="65"/>
                      <a:pt x="11" y="65"/>
                    </a:cubicBezTo>
                    <a:cubicBezTo>
                      <a:pt x="10" y="65"/>
                      <a:pt x="10" y="66"/>
                      <a:pt x="10" y="66"/>
                    </a:cubicBezTo>
                    <a:cubicBezTo>
                      <a:pt x="10" y="66"/>
                      <a:pt x="10" y="66"/>
                      <a:pt x="10" y="67"/>
                    </a:cubicBezTo>
                    <a:cubicBezTo>
                      <a:pt x="13" y="66"/>
                      <a:pt x="17" y="65"/>
                      <a:pt x="22" y="64"/>
                    </a:cubicBezTo>
                    <a:cubicBezTo>
                      <a:pt x="27" y="62"/>
                      <a:pt x="34" y="61"/>
                      <a:pt x="40" y="59"/>
                    </a:cubicBezTo>
                    <a:cubicBezTo>
                      <a:pt x="47" y="58"/>
                      <a:pt x="54" y="59"/>
                      <a:pt x="61" y="60"/>
                    </a:cubicBezTo>
                    <a:cubicBezTo>
                      <a:pt x="61" y="60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60" y="56"/>
                      <a:pt x="56" y="47"/>
                      <a:pt x="56" y="44"/>
                    </a:cubicBezTo>
                    <a:cubicBezTo>
                      <a:pt x="56" y="43"/>
                      <a:pt x="57" y="42"/>
                      <a:pt x="58" y="40"/>
                    </a:cubicBezTo>
                    <a:cubicBezTo>
                      <a:pt x="59" y="38"/>
                      <a:pt x="60" y="35"/>
                      <a:pt x="60" y="34"/>
                    </a:cubicBezTo>
                    <a:cubicBezTo>
                      <a:pt x="60" y="31"/>
                      <a:pt x="62" y="30"/>
                      <a:pt x="63" y="28"/>
                    </a:cubicBezTo>
                    <a:cubicBezTo>
                      <a:pt x="63" y="28"/>
                      <a:pt x="64" y="27"/>
                      <a:pt x="64" y="26"/>
                    </a:cubicBezTo>
                    <a:cubicBezTo>
                      <a:pt x="64" y="26"/>
                      <a:pt x="64" y="26"/>
                      <a:pt x="64" y="25"/>
                    </a:cubicBezTo>
                    <a:cubicBezTo>
                      <a:pt x="64" y="25"/>
                      <a:pt x="64" y="25"/>
                      <a:pt x="64" y="25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4" y="24"/>
                      <a:pt x="64" y="23"/>
                      <a:pt x="64" y="23"/>
                    </a:cubicBezTo>
                    <a:cubicBezTo>
                      <a:pt x="64" y="23"/>
                      <a:pt x="64" y="22"/>
                      <a:pt x="64" y="22"/>
                    </a:cubicBezTo>
                    <a:cubicBezTo>
                      <a:pt x="64" y="22"/>
                      <a:pt x="64" y="21"/>
                      <a:pt x="64" y="21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3" y="18"/>
                      <a:pt x="63" y="18"/>
                      <a:pt x="63" y="17"/>
                    </a:cubicBezTo>
                    <a:cubicBezTo>
                      <a:pt x="63" y="17"/>
                      <a:pt x="63" y="16"/>
                      <a:pt x="63" y="16"/>
                    </a:cubicBezTo>
                    <a:cubicBezTo>
                      <a:pt x="63" y="16"/>
                      <a:pt x="63" y="15"/>
                      <a:pt x="62" y="15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3"/>
                      <a:pt x="62" y="13"/>
                      <a:pt x="62" y="12"/>
                    </a:cubicBezTo>
                    <a:cubicBezTo>
                      <a:pt x="62" y="12"/>
                      <a:pt x="61" y="12"/>
                      <a:pt x="61" y="11"/>
                    </a:cubicBezTo>
                    <a:cubicBezTo>
                      <a:pt x="61" y="11"/>
                      <a:pt x="61" y="11"/>
                      <a:pt x="61" y="1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10"/>
                      <a:pt x="61" y="10"/>
                      <a:pt x="6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2" name="Freeform 1383">
                <a:extLst>
                  <a:ext uri="{FF2B5EF4-FFF2-40B4-BE49-F238E27FC236}">
                    <a16:creationId xmlns:a16="http://schemas.microsoft.com/office/drawing/2014/main" id="{FDE22D6F-1DA9-4D6E-97FC-7FBD58103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5" y="2855"/>
                <a:ext cx="41" cy="65"/>
              </a:xfrm>
              <a:custGeom>
                <a:avLst/>
                <a:gdLst>
                  <a:gd name="T0" fmla="*/ 32 w 43"/>
                  <a:gd name="T1" fmla="*/ 2 h 68"/>
                  <a:gd name="T2" fmla="*/ 31 w 43"/>
                  <a:gd name="T3" fmla="*/ 2 h 68"/>
                  <a:gd name="T4" fmla="*/ 31 w 43"/>
                  <a:gd name="T5" fmla="*/ 2 h 68"/>
                  <a:gd name="T6" fmla="*/ 30 w 43"/>
                  <a:gd name="T7" fmla="*/ 2 h 68"/>
                  <a:gd name="T8" fmla="*/ 29 w 43"/>
                  <a:gd name="T9" fmla="*/ 1 h 68"/>
                  <a:gd name="T10" fmla="*/ 4 w 43"/>
                  <a:gd name="T11" fmla="*/ 1 h 68"/>
                  <a:gd name="T12" fmla="*/ 6 w 43"/>
                  <a:gd name="T13" fmla="*/ 11 h 68"/>
                  <a:gd name="T14" fmla="*/ 5 w 43"/>
                  <a:gd name="T15" fmla="*/ 13 h 68"/>
                  <a:gd name="T16" fmla="*/ 5 w 43"/>
                  <a:gd name="T17" fmla="*/ 14 h 68"/>
                  <a:gd name="T18" fmla="*/ 6 w 43"/>
                  <a:gd name="T19" fmla="*/ 17 h 68"/>
                  <a:gd name="T20" fmla="*/ 7 w 43"/>
                  <a:gd name="T21" fmla="*/ 19 h 68"/>
                  <a:gd name="T22" fmla="*/ 7 w 43"/>
                  <a:gd name="T23" fmla="*/ 22 h 68"/>
                  <a:gd name="T24" fmla="*/ 8 w 43"/>
                  <a:gd name="T25" fmla="*/ 24 h 68"/>
                  <a:gd name="T26" fmla="*/ 8 w 43"/>
                  <a:gd name="T27" fmla="*/ 27 h 68"/>
                  <a:gd name="T28" fmla="*/ 8 w 43"/>
                  <a:gd name="T29" fmla="*/ 29 h 68"/>
                  <a:gd name="T30" fmla="*/ 8 w 43"/>
                  <a:gd name="T31" fmla="*/ 30 h 68"/>
                  <a:gd name="T32" fmla="*/ 4 w 43"/>
                  <a:gd name="T33" fmla="*/ 37 h 68"/>
                  <a:gd name="T34" fmla="*/ 0 w 43"/>
                  <a:gd name="T35" fmla="*/ 49 h 68"/>
                  <a:gd name="T36" fmla="*/ 5 w 43"/>
                  <a:gd name="T37" fmla="*/ 61 h 68"/>
                  <a:gd name="T38" fmla="*/ 5 w 43"/>
                  <a:gd name="T39" fmla="*/ 63 h 68"/>
                  <a:gd name="T40" fmla="*/ 5 w 43"/>
                  <a:gd name="T41" fmla="*/ 64 h 68"/>
                  <a:gd name="T42" fmla="*/ 5 w 43"/>
                  <a:gd name="T43" fmla="*/ 65 h 68"/>
                  <a:gd name="T44" fmla="*/ 11 w 43"/>
                  <a:gd name="T45" fmla="*/ 68 h 68"/>
                  <a:gd name="T46" fmla="*/ 39 w 43"/>
                  <a:gd name="T47" fmla="*/ 56 h 68"/>
                  <a:gd name="T48" fmla="*/ 43 w 43"/>
                  <a:gd name="T49" fmla="*/ 54 h 68"/>
                  <a:gd name="T50" fmla="*/ 42 w 43"/>
                  <a:gd name="T51" fmla="*/ 52 h 68"/>
                  <a:gd name="T52" fmla="*/ 41 w 43"/>
                  <a:gd name="T53" fmla="*/ 49 h 68"/>
                  <a:gd name="T54" fmla="*/ 40 w 43"/>
                  <a:gd name="T55" fmla="*/ 45 h 68"/>
                  <a:gd name="T56" fmla="*/ 37 w 43"/>
                  <a:gd name="T57" fmla="*/ 28 h 68"/>
                  <a:gd name="T58" fmla="*/ 36 w 43"/>
                  <a:gd name="T59" fmla="*/ 11 h 68"/>
                  <a:gd name="T60" fmla="*/ 34 w 43"/>
                  <a:gd name="T61" fmla="*/ 6 h 68"/>
                  <a:gd name="T62" fmla="*/ 33 w 43"/>
                  <a:gd name="T63" fmla="*/ 5 h 68"/>
                  <a:gd name="T64" fmla="*/ 33 w 43"/>
                  <a:gd name="T65" fmla="*/ 4 h 68"/>
                  <a:gd name="T66" fmla="*/ 32 w 43"/>
                  <a:gd name="T67" fmla="*/ 2 h 68"/>
                  <a:gd name="T68" fmla="*/ 32 w 43"/>
                  <a:gd name="T69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" h="68">
                    <a:moveTo>
                      <a:pt x="32" y="2"/>
                    </a:moveTo>
                    <a:cubicBezTo>
                      <a:pt x="32" y="2"/>
                      <a:pt x="32" y="2"/>
                      <a:pt x="32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29" y="2"/>
                      <a:pt x="29" y="1"/>
                    </a:cubicBezTo>
                    <a:cubicBezTo>
                      <a:pt x="27" y="1"/>
                      <a:pt x="20" y="0"/>
                      <a:pt x="12" y="0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4" y="2"/>
                      <a:pt x="5" y="4"/>
                      <a:pt x="5" y="6"/>
                    </a:cubicBezTo>
                    <a:cubicBezTo>
                      <a:pt x="6" y="8"/>
                      <a:pt x="6" y="10"/>
                      <a:pt x="6" y="11"/>
                    </a:cubicBezTo>
                    <a:cubicBezTo>
                      <a:pt x="6" y="11"/>
                      <a:pt x="6" y="12"/>
                      <a:pt x="6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5"/>
                      <a:pt x="6" y="15"/>
                    </a:cubicBezTo>
                    <a:cubicBezTo>
                      <a:pt x="6" y="16"/>
                      <a:pt x="6" y="16"/>
                      <a:pt x="6" y="17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6" y="18"/>
                      <a:pt x="7" y="19"/>
                      <a:pt x="7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3"/>
                      <a:pt x="8" y="23"/>
                    </a:cubicBezTo>
                    <a:cubicBezTo>
                      <a:pt x="8" y="23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6"/>
                      <a:pt x="8" y="26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4"/>
                      <a:pt x="6" y="35"/>
                    </a:cubicBezTo>
                    <a:cubicBezTo>
                      <a:pt x="5" y="36"/>
                      <a:pt x="4" y="37"/>
                      <a:pt x="4" y="37"/>
                    </a:cubicBezTo>
                    <a:cubicBezTo>
                      <a:pt x="4" y="40"/>
                      <a:pt x="3" y="43"/>
                      <a:pt x="1" y="46"/>
                    </a:cubicBezTo>
                    <a:cubicBezTo>
                      <a:pt x="1" y="47"/>
                      <a:pt x="0" y="48"/>
                      <a:pt x="0" y="49"/>
                    </a:cubicBezTo>
                    <a:cubicBezTo>
                      <a:pt x="0" y="50"/>
                      <a:pt x="3" y="58"/>
                      <a:pt x="4" y="60"/>
                    </a:cubicBezTo>
                    <a:cubicBezTo>
                      <a:pt x="4" y="60"/>
                      <a:pt x="5" y="61"/>
                      <a:pt x="5" y="61"/>
                    </a:cubicBezTo>
                    <a:cubicBezTo>
                      <a:pt x="5" y="61"/>
                      <a:pt x="5" y="61"/>
                      <a:pt x="5" y="62"/>
                    </a:cubicBezTo>
                    <a:cubicBezTo>
                      <a:pt x="5" y="62"/>
                      <a:pt x="5" y="62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4"/>
                      <a:pt x="5" y="64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7" y="66"/>
                      <a:pt x="9" y="67"/>
                      <a:pt x="10" y="67"/>
                    </a:cubicBezTo>
                    <a:cubicBezTo>
                      <a:pt x="11" y="67"/>
                      <a:pt x="11" y="68"/>
                      <a:pt x="11" y="68"/>
                    </a:cubicBezTo>
                    <a:cubicBezTo>
                      <a:pt x="13" y="68"/>
                      <a:pt x="24" y="63"/>
                      <a:pt x="32" y="59"/>
                    </a:cubicBezTo>
                    <a:cubicBezTo>
                      <a:pt x="34" y="58"/>
                      <a:pt x="37" y="57"/>
                      <a:pt x="39" y="56"/>
                    </a:cubicBezTo>
                    <a:cubicBezTo>
                      <a:pt x="40" y="56"/>
                      <a:pt x="42" y="55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2" y="53"/>
                      <a:pt x="42" y="52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42" y="51"/>
                      <a:pt x="41" y="50"/>
                      <a:pt x="41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41" y="48"/>
                      <a:pt x="40" y="47"/>
                      <a:pt x="40" y="46"/>
                    </a:cubicBezTo>
                    <a:cubicBezTo>
                      <a:pt x="40" y="46"/>
                      <a:pt x="40" y="45"/>
                      <a:pt x="40" y="45"/>
                    </a:cubicBezTo>
                    <a:cubicBezTo>
                      <a:pt x="40" y="44"/>
                      <a:pt x="40" y="43"/>
                      <a:pt x="40" y="42"/>
                    </a:cubicBezTo>
                    <a:cubicBezTo>
                      <a:pt x="40" y="37"/>
                      <a:pt x="38" y="31"/>
                      <a:pt x="37" y="28"/>
                    </a:cubicBezTo>
                    <a:cubicBezTo>
                      <a:pt x="35" y="24"/>
                      <a:pt x="36" y="19"/>
                      <a:pt x="36" y="13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7"/>
                      <a:pt x="35" y="6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5"/>
                      <a:pt x="34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4"/>
                      <a:pt x="33" y="3"/>
                      <a:pt x="33" y="3"/>
                    </a:cubicBezTo>
                    <a:cubicBezTo>
                      <a:pt x="33" y="3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3" name="Freeform 1384">
                <a:extLst>
                  <a:ext uri="{FF2B5EF4-FFF2-40B4-BE49-F238E27FC236}">
                    <a16:creationId xmlns:a16="http://schemas.microsoft.com/office/drawing/2014/main" id="{079C9FF1-2BAF-419B-9763-8CD3CF1CD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6" y="285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4" name="Freeform 1385">
                <a:extLst>
                  <a:ext uri="{FF2B5EF4-FFF2-40B4-BE49-F238E27FC236}">
                    <a16:creationId xmlns:a16="http://schemas.microsoft.com/office/drawing/2014/main" id="{C7C1C292-451D-4958-907A-396B860F8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899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5" name="Freeform 1386">
                <a:extLst>
                  <a:ext uri="{FF2B5EF4-FFF2-40B4-BE49-F238E27FC236}">
                    <a16:creationId xmlns:a16="http://schemas.microsoft.com/office/drawing/2014/main" id="{028FCE3A-10F0-4A63-A8A0-B12B90C15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" y="286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6" name="Freeform 1387">
                <a:extLst>
                  <a:ext uri="{FF2B5EF4-FFF2-40B4-BE49-F238E27FC236}">
                    <a16:creationId xmlns:a16="http://schemas.microsoft.com/office/drawing/2014/main" id="{73D07BF0-89AD-4268-BDDD-ABFA98709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7" y="286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7" name="Freeform 1388">
                <a:extLst>
                  <a:ext uri="{FF2B5EF4-FFF2-40B4-BE49-F238E27FC236}">
                    <a16:creationId xmlns:a16="http://schemas.microsoft.com/office/drawing/2014/main" id="{6CAAC659-F9B0-4652-99FE-204CC8834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4" y="290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8" name="Freeform 1389">
                <a:extLst>
                  <a:ext uri="{FF2B5EF4-FFF2-40B4-BE49-F238E27FC236}">
                    <a16:creationId xmlns:a16="http://schemas.microsoft.com/office/drawing/2014/main" id="{1E705D39-47AE-472A-8D7C-BC4AEBF03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5" y="2905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59" name="Freeform 1390">
                <a:extLst>
                  <a:ext uri="{FF2B5EF4-FFF2-40B4-BE49-F238E27FC236}">
                    <a16:creationId xmlns:a16="http://schemas.microsoft.com/office/drawing/2014/main" id="{77AB91B7-DDDF-4AE3-9449-09F828ECF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7" y="28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0" name="Freeform 1391">
                <a:extLst>
                  <a:ext uri="{FF2B5EF4-FFF2-40B4-BE49-F238E27FC236}">
                    <a16:creationId xmlns:a16="http://schemas.microsoft.com/office/drawing/2014/main" id="{C5F4B0E5-5DD4-4BBB-90BB-1A6B543C9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89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1" name="Freeform 1392">
                <a:extLst>
                  <a:ext uri="{FF2B5EF4-FFF2-40B4-BE49-F238E27FC236}">
                    <a16:creationId xmlns:a16="http://schemas.microsoft.com/office/drawing/2014/main" id="{F3BCFFFD-2A98-4A1E-84D3-D123DF98B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1" y="287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2" name="Freeform 1393">
                <a:extLst>
                  <a:ext uri="{FF2B5EF4-FFF2-40B4-BE49-F238E27FC236}">
                    <a16:creationId xmlns:a16="http://schemas.microsoft.com/office/drawing/2014/main" id="{69613742-8B6E-4AB7-BA31-2093F6402C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" y="287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3" name="Freeform 1394">
                <a:extLst>
                  <a:ext uri="{FF2B5EF4-FFF2-40B4-BE49-F238E27FC236}">
                    <a16:creationId xmlns:a16="http://schemas.microsoft.com/office/drawing/2014/main" id="{48D0FDB6-785E-43CE-B8D7-A6BE0D6E8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4" name="Freeform 1395">
                <a:extLst>
                  <a:ext uri="{FF2B5EF4-FFF2-40B4-BE49-F238E27FC236}">
                    <a16:creationId xmlns:a16="http://schemas.microsoft.com/office/drawing/2014/main" id="{66A4C781-1D5B-4BB6-80B8-FA88BEDD1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2873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5" name="Freeform 1396">
                <a:extLst>
                  <a:ext uri="{FF2B5EF4-FFF2-40B4-BE49-F238E27FC236}">
                    <a16:creationId xmlns:a16="http://schemas.microsoft.com/office/drawing/2014/main" id="{23500F81-5AA9-4C9D-921E-4D9ADCBDD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0" y="29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6" name="Freeform 1397">
                <a:extLst>
                  <a:ext uri="{FF2B5EF4-FFF2-40B4-BE49-F238E27FC236}">
                    <a16:creationId xmlns:a16="http://schemas.microsoft.com/office/drawing/2014/main" id="{A47C56E5-5CC8-4023-83EA-B6D1D6FC1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0" y="291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7" name="Freeform 1398">
                <a:extLst>
                  <a:ext uri="{FF2B5EF4-FFF2-40B4-BE49-F238E27FC236}">
                    <a16:creationId xmlns:a16="http://schemas.microsoft.com/office/drawing/2014/main" id="{69286672-F1E7-4189-92E6-B13FE830C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8" name="Freeform 1399">
                <a:extLst>
                  <a:ext uri="{FF2B5EF4-FFF2-40B4-BE49-F238E27FC236}">
                    <a16:creationId xmlns:a16="http://schemas.microsoft.com/office/drawing/2014/main" id="{8CC3F3F1-6F1D-4FE3-AF0C-058F04BFB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0" y="286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69" name="Freeform 1400">
                <a:extLst>
                  <a:ext uri="{FF2B5EF4-FFF2-40B4-BE49-F238E27FC236}">
                    <a16:creationId xmlns:a16="http://schemas.microsoft.com/office/drawing/2014/main" id="{39C7387F-3D04-4B67-BDD0-3B3473037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0" y="291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0" name="Freeform 1401">
                <a:extLst>
                  <a:ext uri="{FF2B5EF4-FFF2-40B4-BE49-F238E27FC236}">
                    <a16:creationId xmlns:a16="http://schemas.microsoft.com/office/drawing/2014/main" id="{45C1B599-0825-40EC-897D-E90437C53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287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1" name="Freeform 1402">
                <a:extLst>
                  <a:ext uri="{FF2B5EF4-FFF2-40B4-BE49-F238E27FC236}">
                    <a16:creationId xmlns:a16="http://schemas.microsoft.com/office/drawing/2014/main" id="{CA79B615-7C66-430B-AF18-CA3F9430F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7" y="2837"/>
                <a:ext cx="76" cy="56"/>
              </a:xfrm>
              <a:custGeom>
                <a:avLst/>
                <a:gdLst>
                  <a:gd name="T0" fmla="*/ 56 w 79"/>
                  <a:gd name="T1" fmla="*/ 45 h 59"/>
                  <a:gd name="T2" fmla="*/ 57 w 79"/>
                  <a:gd name="T3" fmla="*/ 45 h 59"/>
                  <a:gd name="T4" fmla="*/ 64 w 79"/>
                  <a:gd name="T5" fmla="*/ 56 h 59"/>
                  <a:gd name="T6" fmla="*/ 70 w 79"/>
                  <a:gd name="T7" fmla="*/ 54 h 59"/>
                  <a:gd name="T8" fmla="*/ 72 w 79"/>
                  <a:gd name="T9" fmla="*/ 54 h 59"/>
                  <a:gd name="T10" fmla="*/ 73 w 79"/>
                  <a:gd name="T11" fmla="*/ 55 h 59"/>
                  <a:gd name="T12" fmla="*/ 74 w 79"/>
                  <a:gd name="T13" fmla="*/ 55 h 59"/>
                  <a:gd name="T14" fmla="*/ 74 w 79"/>
                  <a:gd name="T15" fmla="*/ 53 h 59"/>
                  <a:gd name="T16" fmla="*/ 79 w 79"/>
                  <a:gd name="T17" fmla="*/ 46 h 59"/>
                  <a:gd name="T18" fmla="*/ 77 w 79"/>
                  <a:gd name="T19" fmla="*/ 40 h 59"/>
                  <a:gd name="T20" fmla="*/ 75 w 79"/>
                  <a:gd name="T21" fmla="*/ 36 h 59"/>
                  <a:gd name="T22" fmla="*/ 74 w 79"/>
                  <a:gd name="T23" fmla="*/ 34 h 59"/>
                  <a:gd name="T24" fmla="*/ 74 w 79"/>
                  <a:gd name="T25" fmla="*/ 32 h 59"/>
                  <a:gd name="T26" fmla="*/ 74 w 79"/>
                  <a:gd name="T27" fmla="*/ 30 h 59"/>
                  <a:gd name="T28" fmla="*/ 75 w 79"/>
                  <a:gd name="T29" fmla="*/ 27 h 59"/>
                  <a:gd name="T30" fmla="*/ 74 w 79"/>
                  <a:gd name="T31" fmla="*/ 26 h 59"/>
                  <a:gd name="T32" fmla="*/ 73 w 79"/>
                  <a:gd name="T33" fmla="*/ 22 h 59"/>
                  <a:gd name="T34" fmla="*/ 70 w 79"/>
                  <a:gd name="T35" fmla="*/ 14 h 59"/>
                  <a:gd name="T36" fmla="*/ 62 w 79"/>
                  <a:gd name="T37" fmla="*/ 5 h 59"/>
                  <a:gd name="T38" fmla="*/ 51 w 79"/>
                  <a:gd name="T39" fmla="*/ 6 h 59"/>
                  <a:gd name="T40" fmla="*/ 44 w 79"/>
                  <a:gd name="T41" fmla="*/ 8 h 59"/>
                  <a:gd name="T42" fmla="*/ 40 w 79"/>
                  <a:gd name="T43" fmla="*/ 9 h 59"/>
                  <a:gd name="T44" fmla="*/ 39 w 79"/>
                  <a:gd name="T45" fmla="*/ 8 h 59"/>
                  <a:gd name="T46" fmla="*/ 38 w 79"/>
                  <a:gd name="T47" fmla="*/ 7 h 59"/>
                  <a:gd name="T48" fmla="*/ 38 w 79"/>
                  <a:gd name="T49" fmla="*/ 6 h 59"/>
                  <a:gd name="T50" fmla="*/ 37 w 79"/>
                  <a:gd name="T51" fmla="*/ 5 h 59"/>
                  <a:gd name="T52" fmla="*/ 36 w 79"/>
                  <a:gd name="T53" fmla="*/ 5 h 59"/>
                  <a:gd name="T54" fmla="*/ 33 w 79"/>
                  <a:gd name="T55" fmla="*/ 5 h 59"/>
                  <a:gd name="T56" fmla="*/ 20 w 79"/>
                  <a:gd name="T57" fmla="*/ 2 h 59"/>
                  <a:gd name="T58" fmla="*/ 18 w 79"/>
                  <a:gd name="T59" fmla="*/ 1 h 59"/>
                  <a:gd name="T60" fmla="*/ 16 w 79"/>
                  <a:gd name="T61" fmla="*/ 1 h 59"/>
                  <a:gd name="T62" fmla="*/ 15 w 79"/>
                  <a:gd name="T63" fmla="*/ 2 h 59"/>
                  <a:gd name="T64" fmla="*/ 14 w 79"/>
                  <a:gd name="T65" fmla="*/ 4 h 59"/>
                  <a:gd name="T66" fmla="*/ 12 w 79"/>
                  <a:gd name="T67" fmla="*/ 5 h 59"/>
                  <a:gd name="T68" fmla="*/ 14 w 79"/>
                  <a:gd name="T69" fmla="*/ 8 h 59"/>
                  <a:gd name="T70" fmla="*/ 2 w 79"/>
                  <a:gd name="T71" fmla="*/ 16 h 59"/>
                  <a:gd name="T72" fmla="*/ 0 w 79"/>
                  <a:gd name="T73" fmla="*/ 17 h 59"/>
                  <a:gd name="T74" fmla="*/ 19 w 79"/>
                  <a:gd name="T75" fmla="*/ 37 h 59"/>
                  <a:gd name="T76" fmla="*/ 20 w 79"/>
                  <a:gd name="T77" fmla="*/ 36 h 59"/>
                  <a:gd name="T78" fmla="*/ 22 w 79"/>
                  <a:gd name="T79" fmla="*/ 34 h 59"/>
                  <a:gd name="T80" fmla="*/ 23 w 79"/>
                  <a:gd name="T81" fmla="*/ 33 h 59"/>
                  <a:gd name="T82" fmla="*/ 23 w 79"/>
                  <a:gd name="T83" fmla="*/ 32 h 59"/>
                  <a:gd name="T84" fmla="*/ 24 w 79"/>
                  <a:gd name="T85" fmla="*/ 32 h 59"/>
                  <a:gd name="T86" fmla="*/ 31 w 79"/>
                  <a:gd name="T87" fmla="*/ 29 h 59"/>
                  <a:gd name="T88" fmla="*/ 50 w 79"/>
                  <a:gd name="T89" fmla="*/ 40 h 59"/>
                  <a:gd name="T90" fmla="*/ 51 w 79"/>
                  <a:gd name="T91" fmla="*/ 43 h 59"/>
                  <a:gd name="T92" fmla="*/ 51 w 79"/>
                  <a:gd name="T93" fmla="*/ 45 h 59"/>
                  <a:gd name="T94" fmla="*/ 54 w 79"/>
                  <a:gd name="T9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59">
                    <a:moveTo>
                      <a:pt x="54" y="45"/>
                    </a:move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5" y="45"/>
                      <a:pt x="56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9" y="45"/>
                      <a:pt x="60" y="45"/>
                      <a:pt x="61" y="46"/>
                    </a:cubicBezTo>
                    <a:cubicBezTo>
                      <a:pt x="62" y="48"/>
                      <a:pt x="64" y="53"/>
                      <a:pt x="64" y="56"/>
                    </a:cubicBezTo>
                    <a:cubicBezTo>
                      <a:pt x="63" y="57"/>
                      <a:pt x="64" y="58"/>
                      <a:pt x="64" y="58"/>
                    </a:cubicBezTo>
                    <a:cubicBezTo>
                      <a:pt x="65" y="59"/>
                      <a:pt x="65" y="59"/>
                      <a:pt x="65" y="59"/>
                    </a:cubicBezTo>
                    <a:cubicBezTo>
                      <a:pt x="67" y="57"/>
                      <a:pt x="68" y="55"/>
                      <a:pt x="70" y="54"/>
                    </a:cubicBezTo>
                    <a:cubicBezTo>
                      <a:pt x="70" y="54"/>
                      <a:pt x="70" y="54"/>
                      <a:pt x="71" y="54"/>
                    </a:cubicBezTo>
                    <a:cubicBezTo>
                      <a:pt x="71" y="54"/>
                      <a:pt x="71" y="54"/>
                      <a:pt x="72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3" y="55"/>
                      <a:pt x="73" y="55"/>
                      <a:pt x="73" y="56"/>
                    </a:cubicBezTo>
                    <a:cubicBezTo>
                      <a:pt x="73" y="55"/>
                      <a:pt x="74" y="55"/>
                      <a:pt x="74" y="55"/>
                    </a:cubicBezTo>
                    <a:cubicBezTo>
                      <a:pt x="74" y="54"/>
                      <a:pt x="75" y="54"/>
                      <a:pt x="7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5" y="53"/>
                      <a:pt x="74" y="53"/>
                    </a:cubicBezTo>
                    <a:cubicBezTo>
                      <a:pt x="74" y="51"/>
                      <a:pt x="73" y="49"/>
                      <a:pt x="74" y="47"/>
                    </a:cubicBezTo>
                    <a:cubicBezTo>
                      <a:pt x="75" y="45"/>
                      <a:pt x="76" y="45"/>
                      <a:pt x="77" y="45"/>
                    </a:cubicBezTo>
                    <a:cubicBezTo>
                      <a:pt x="78" y="45"/>
                      <a:pt x="78" y="45"/>
                      <a:pt x="79" y="46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79" y="45"/>
                      <a:pt x="79" y="45"/>
                      <a:pt x="78" y="44"/>
                    </a:cubicBezTo>
                    <a:cubicBezTo>
                      <a:pt x="77" y="43"/>
                      <a:pt x="77" y="41"/>
                      <a:pt x="77" y="40"/>
                    </a:cubicBezTo>
                    <a:cubicBezTo>
                      <a:pt x="77" y="39"/>
                      <a:pt x="77" y="38"/>
                      <a:pt x="76" y="37"/>
                    </a:cubicBezTo>
                    <a:cubicBezTo>
                      <a:pt x="76" y="37"/>
                      <a:pt x="75" y="36"/>
                      <a:pt x="75" y="36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6"/>
                      <a:pt x="74" y="35"/>
                      <a:pt x="74" y="35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3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74" y="32"/>
                      <a:pt x="74" y="31"/>
                      <a:pt x="74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4" y="29"/>
                      <a:pt x="74" y="28"/>
                      <a:pt x="74" y="28"/>
                    </a:cubicBezTo>
                    <a:cubicBezTo>
                      <a:pt x="75" y="28"/>
                      <a:pt x="75" y="28"/>
                      <a:pt x="75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4" y="27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3" y="24"/>
                      <a:pt x="73" y="23"/>
                      <a:pt x="73" y="22"/>
                    </a:cubicBezTo>
                    <a:cubicBezTo>
                      <a:pt x="73" y="21"/>
                      <a:pt x="72" y="21"/>
                      <a:pt x="72" y="20"/>
                    </a:cubicBezTo>
                    <a:cubicBezTo>
                      <a:pt x="71" y="20"/>
                      <a:pt x="69" y="19"/>
                      <a:pt x="69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69" y="12"/>
                      <a:pt x="67" y="11"/>
                      <a:pt x="67" y="9"/>
                    </a:cubicBezTo>
                    <a:cubicBezTo>
                      <a:pt x="67" y="8"/>
                      <a:pt x="65" y="4"/>
                      <a:pt x="64" y="3"/>
                    </a:cubicBezTo>
                    <a:cubicBezTo>
                      <a:pt x="64" y="3"/>
                      <a:pt x="63" y="4"/>
                      <a:pt x="62" y="5"/>
                    </a:cubicBezTo>
                    <a:cubicBezTo>
                      <a:pt x="60" y="7"/>
                      <a:pt x="58" y="8"/>
                      <a:pt x="56" y="8"/>
                    </a:cubicBezTo>
                    <a:cubicBezTo>
                      <a:pt x="55" y="8"/>
                      <a:pt x="54" y="8"/>
                      <a:pt x="53" y="7"/>
                    </a:cubicBezTo>
                    <a:cubicBezTo>
                      <a:pt x="52" y="7"/>
                      <a:pt x="51" y="6"/>
                      <a:pt x="51" y="6"/>
                    </a:cubicBezTo>
                    <a:cubicBezTo>
                      <a:pt x="50" y="8"/>
                      <a:pt x="48" y="9"/>
                      <a:pt x="47" y="9"/>
                    </a:cubicBezTo>
                    <a:cubicBezTo>
                      <a:pt x="46" y="9"/>
                      <a:pt x="46" y="8"/>
                      <a:pt x="45" y="8"/>
                    </a:cubicBezTo>
                    <a:cubicBezTo>
                      <a:pt x="45" y="8"/>
                      <a:pt x="44" y="8"/>
                      <a:pt x="44" y="8"/>
                    </a:cubicBezTo>
                    <a:cubicBezTo>
                      <a:pt x="43" y="9"/>
                      <a:pt x="42" y="9"/>
                      <a:pt x="41" y="9"/>
                    </a:cubicBezTo>
                    <a:cubicBezTo>
                      <a:pt x="41" y="9"/>
                      <a:pt x="41" y="9"/>
                      <a:pt x="40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4"/>
                      <a:pt x="37" y="4"/>
                    </a:cubicBezTo>
                    <a:cubicBezTo>
                      <a:pt x="37" y="4"/>
                      <a:pt x="37" y="5"/>
                      <a:pt x="37" y="5"/>
                    </a:cubicBezTo>
                    <a:cubicBezTo>
                      <a:pt x="37" y="5"/>
                      <a:pt x="36" y="5"/>
                      <a:pt x="36" y="5"/>
                    </a:cubicBezTo>
                    <a:cubicBezTo>
                      <a:pt x="36" y="5"/>
                      <a:pt x="35" y="5"/>
                      <a:pt x="35" y="5"/>
                    </a:cubicBezTo>
                    <a:cubicBezTo>
                      <a:pt x="35" y="5"/>
                      <a:pt x="34" y="5"/>
                      <a:pt x="34" y="5"/>
                    </a:cubicBezTo>
                    <a:cubicBezTo>
                      <a:pt x="34" y="5"/>
                      <a:pt x="33" y="5"/>
                      <a:pt x="33" y="5"/>
                    </a:cubicBezTo>
                    <a:cubicBezTo>
                      <a:pt x="33" y="5"/>
                      <a:pt x="32" y="5"/>
                      <a:pt x="32" y="5"/>
                    </a:cubicBezTo>
                    <a:cubicBezTo>
                      <a:pt x="32" y="5"/>
                      <a:pt x="31" y="5"/>
                      <a:pt x="31" y="5"/>
                    </a:cubicBezTo>
                    <a:cubicBezTo>
                      <a:pt x="28" y="5"/>
                      <a:pt x="21" y="5"/>
                      <a:pt x="20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1"/>
                      <a:pt x="16" y="0"/>
                      <a:pt x="15" y="0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2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4"/>
                    </a:cubicBezTo>
                    <a:cubicBezTo>
                      <a:pt x="14" y="4"/>
                      <a:pt x="13" y="4"/>
                      <a:pt x="13" y="4"/>
                    </a:cubicBezTo>
                    <a:cubicBezTo>
                      <a:pt x="13" y="4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6"/>
                      <a:pt x="13" y="6"/>
                      <a:pt x="13" y="6"/>
                    </a:cubicBezTo>
                    <a:cubicBezTo>
                      <a:pt x="13" y="7"/>
                      <a:pt x="14" y="8"/>
                      <a:pt x="14" y="8"/>
                    </a:cubicBezTo>
                    <a:cubicBezTo>
                      <a:pt x="14" y="11"/>
                      <a:pt x="9" y="13"/>
                      <a:pt x="7" y="12"/>
                    </a:cubicBezTo>
                    <a:cubicBezTo>
                      <a:pt x="7" y="12"/>
                      <a:pt x="6" y="12"/>
                      <a:pt x="5" y="13"/>
                    </a:cubicBezTo>
                    <a:cubicBezTo>
                      <a:pt x="4" y="14"/>
                      <a:pt x="3" y="15"/>
                      <a:pt x="2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2" y="19"/>
                      <a:pt x="3" y="20"/>
                    </a:cubicBezTo>
                    <a:cubicBezTo>
                      <a:pt x="4" y="22"/>
                      <a:pt x="4" y="24"/>
                      <a:pt x="6" y="25"/>
                    </a:cubicBezTo>
                    <a:cubicBezTo>
                      <a:pt x="11" y="28"/>
                      <a:pt x="15" y="32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7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1" y="36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5"/>
                      <a:pt x="22" y="35"/>
                      <a:pt x="22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2"/>
                    </a:cubicBezTo>
                    <a:cubicBezTo>
                      <a:pt x="23" y="32"/>
                      <a:pt x="23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0"/>
                      <a:pt x="25" y="28"/>
                      <a:pt x="27" y="28"/>
                    </a:cubicBezTo>
                    <a:cubicBezTo>
                      <a:pt x="28" y="28"/>
                      <a:pt x="29" y="29"/>
                      <a:pt x="30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2" y="29"/>
                      <a:pt x="34" y="29"/>
                      <a:pt x="35" y="28"/>
                    </a:cubicBezTo>
                    <a:cubicBezTo>
                      <a:pt x="37" y="28"/>
                      <a:pt x="38" y="27"/>
                      <a:pt x="39" y="27"/>
                    </a:cubicBezTo>
                    <a:cubicBezTo>
                      <a:pt x="43" y="27"/>
                      <a:pt x="50" y="37"/>
                      <a:pt x="50" y="40"/>
                    </a:cubicBezTo>
                    <a:cubicBezTo>
                      <a:pt x="50" y="41"/>
                      <a:pt x="50" y="41"/>
                      <a:pt x="50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43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5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5"/>
                      <a:pt x="51" y="45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5"/>
                      <a:pt x="53" y="45"/>
                      <a:pt x="5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2" name="Freeform 1403">
                <a:extLst>
                  <a:ext uri="{FF2B5EF4-FFF2-40B4-BE49-F238E27FC236}">
                    <a16:creationId xmlns:a16="http://schemas.microsoft.com/office/drawing/2014/main" id="{178E4FB3-1641-4728-85AD-CA0CA1473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" y="283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3" name="Freeform 1404">
                <a:extLst>
                  <a:ext uri="{FF2B5EF4-FFF2-40B4-BE49-F238E27FC236}">
                    <a16:creationId xmlns:a16="http://schemas.microsoft.com/office/drawing/2014/main" id="{A6593FEB-4CC0-4805-B11F-7AB1461ED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1" y="28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2 h 2"/>
                  <a:gd name="T3" fmla="*/ 2 h 2"/>
                  <a:gd name="T4" fmla="*/ 0 h 2"/>
                  <a:gd name="T5" fmla="*/ 0 h 2"/>
                  <a:gd name="T6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4" name="Freeform 1405">
                <a:extLst>
                  <a:ext uri="{FF2B5EF4-FFF2-40B4-BE49-F238E27FC236}">
                    <a16:creationId xmlns:a16="http://schemas.microsoft.com/office/drawing/2014/main" id="{6E601085-1F59-41C2-82A8-3EEDD9C1F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8" y="284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5" name="Freeform 1406">
                <a:extLst>
                  <a:ext uri="{FF2B5EF4-FFF2-40B4-BE49-F238E27FC236}">
                    <a16:creationId xmlns:a16="http://schemas.microsoft.com/office/drawing/2014/main" id="{F9524CAA-BEB6-43B8-B97C-D4A59133B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0" y="284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6" name="Freeform 1407">
                <a:extLst>
                  <a:ext uri="{FF2B5EF4-FFF2-40B4-BE49-F238E27FC236}">
                    <a16:creationId xmlns:a16="http://schemas.microsoft.com/office/drawing/2014/main" id="{C41A30E8-42E2-4C4D-A013-FC2FB3140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2" y="283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7" name="Freeform 1408">
                <a:extLst>
                  <a:ext uri="{FF2B5EF4-FFF2-40B4-BE49-F238E27FC236}">
                    <a16:creationId xmlns:a16="http://schemas.microsoft.com/office/drawing/2014/main" id="{DDF2802C-EDC8-4257-9894-A0269BFD4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" y="284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8" name="Freeform 1409">
                <a:extLst>
                  <a:ext uri="{FF2B5EF4-FFF2-40B4-BE49-F238E27FC236}">
                    <a16:creationId xmlns:a16="http://schemas.microsoft.com/office/drawing/2014/main" id="{E8F1CA25-32FA-4E1A-97CF-95602B399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83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79" name="Freeform 1410">
                <a:extLst>
                  <a:ext uri="{FF2B5EF4-FFF2-40B4-BE49-F238E27FC236}">
                    <a16:creationId xmlns:a16="http://schemas.microsoft.com/office/drawing/2014/main" id="{E81C16D7-65CC-4581-B634-A43F58966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7" y="285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0" name="Freeform 1411">
                <a:extLst>
                  <a:ext uri="{FF2B5EF4-FFF2-40B4-BE49-F238E27FC236}">
                    <a16:creationId xmlns:a16="http://schemas.microsoft.com/office/drawing/2014/main" id="{C4E2A56B-1A3C-438A-9676-E8B8302145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" y="283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1" name="Freeform 1412">
                <a:extLst>
                  <a:ext uri="{FF2B5EF4-FFF2-40B4-BE49-F238E27FC236}">
                    <a16:creationId xmlns:a16="http://schemas.microsoft.com/office/drawing/2014/main" id="{B88F618D-59E8-4093-9AFC-7FD78A7A5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284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2" name="Oval 1413">
                <a:extLst>
                  <a:ext uri="{FF2B5EF4-FFF2-40B4-BE49-F238E27FC236}">
                    <a16:creationId xmlns:a16="http://schemas.microsoft.com/office/drawing/2014/main" id="{41A940EA-32A1-4AF3-91CF-8417AE62F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2842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3" name="Freeform 1414">
                <a:extLst>
                  <a:ext uri="{FF2B5EF4-FFF2-40B4-BE49-F238E27FC236}">
                    <a16:creationId xmlns:a16="http://schemas.microsoft.com/office/drawing/2014/main" id="{F4B99665-136F-41A6-A176-7F1C71668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1" y="28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4" name="Freeform 1415">
                <a:extLst>
                  <a:ext uri="{FF2B5EF4-FFF2-40B4-BE49-F238E27FC236}">
                    <a16:creationId xmlns:a16="http://schemas.microsoft.com/office/drawing/2014/main" id="{CF2BF4E5-5FB4-45CB-AEEE-0482562C1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8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5" name="Freeform 1416">
                <a:extLst>
                  <a:ext uri="{FF2B5EF4-FFF2-40B4-BE49-F238E27FC236}">
                    <a16:creationId xmlns:a16="http://schemas.microsoft.com/office/drawing/2014/main" id="{88C472FE-ACDD-4EC3-8E34-ADAE776A6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8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6" name="Freeform 1417">
                <a:extLst>
                  <a:ext uri="{FF2B5EF4-FFF2-40B4-BE49-F238E27FC236}">
                    <a16:creationId xmlns:a16="http://schemas.microsoft.com/office/drawing/2014/main" id="{B3CB04A3-4D79-4C5B-95CF-C9DF2F9A6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865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7" name="Freeform 1418">
                <a:extLst>
                  <a:ext uri="{FF2B5EF4-FFF2-40B4-BE49-F238E27FC236}">
                    <a16:creationId xmlns:a16="http://schemas.microsoft.com/office/drawing/2014/main" id="{80AD5460-A444-4FA2-B61E-A2B661082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8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8" name="Freeform 1419">
                <a:extLst>
                  <a:ext uri="{FF2B5EF4-FFF2-40B4-BE49-F238E27FC236}">
                    <a16:creationId xmlns:a16="http://schemas.microsoft.com/office/drawing/2014/main" id="{B1537C56-0981-4722-9C1E-D2C1B7A7F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869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9" name="Freeform 1420">
                <a:extLst>
                  <a:ext uri="{FF2B5EF4-FFF2-40B4-BE49-F238E27FC236}">
                    <a16:creationId xmlns:a16="http://schemas.microsoft.com/office/drawing/2014/main" id="{465492E5-2AD5-4BF9-BDCB-86D2FDA7D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863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0" name="Freeform 1421">
                <a:extLst>
                  <a:ext uri="{FF2B5EF4-FFF2-40B4-BE49-F238E27FC236}">
                    <a16:creationId xmlns:a16="http://schemas.microsoft.com/office/drawing/2014/main" id="{65352813-9568-4EE6-A1E1-6AE25B796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9" y="28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1" name="Freeform 1422">
                <a:extLst>
                  <a:ext uri="{FF2B5EF4-FFF2-40B4-BE49-F238E27FC236}">
                    <a16:creationId xmlns:a16="http://schemas.microsoft.com/office/drawing/2014/main" id="{472B7AC8-8164-4CEA-96B7-3FF2EBD7E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" y="2889"/>
                <a:ext cx="2" cy="2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0 h 2"/>
                  <a:gd name="T4" fmla="*/ 1 w 2"/>
                  <a:gd name="T5" fmla="*/ 1 h 2"/>
                  <a:gd name="T6" fmla="*/ 0 w 2"/>
                  <a:gd name="T7" fmla="*/ 2 h 2"/>
                  <a:gd name="T8" fmla="*/ 0 w 2"/>
                  <a:gd name="T9" fmla="*/ 2 h 2"/>
                  <a:gd name="T10" fmla="*/ 1 w 2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2" name="Freeform 1423">
                <a:extLst>
                  <a:ext uri="{FF2B5EF4-FFF2-40B4-BE49-F238E27FC236}">
                    <a16:creationId xmlns:a16="http://schemas.microsoft.com/office/drawing/2014/main" id="{818F3BB0-C5D2-481D-80E5-60475965C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5" y="2884"/>
                <a:ext cx="41" cy="39"/>
              </a:xfrm>
              <a:custGeom>
                <a:avLst/>
                <a:gdLst>
                  <a:gd name="T0" fmla="*/ 30 w 43"/>
                  <a:gd name="T1" fmla="*/ 10 h 41"/>
                  <a:gd name="T2" fmla="*/ 29 w 43"/>
                  <a:gd name="T3" fmla="*/ 12 h 41"/>
                  <a:gd name="T4" fmla="*/ 25 w 43"/>
                  <a:gd name="T5" fmla="*/ 14 h 41"/>
                  <a:gd name="T6" fmla="*/ 21 w 43"/>
                  <a:gd name="T7" fmla="*/ 12 h 41"/>
                  <a:gd name="T8" fmla="*/ 20 w 43"/>
                  <a:gd name="T9" fmla="*/ 7 h 41"/>
                  <a:gd name="T10" fmla="*/ 18 w 43"/>
                  <a:gd name="T11" fmla="*/ 0 h 41"/>
                  <a:gd name="T12" fmla="*/ 17 w 43"/>
                  <a:gd name="T13" fmla="*/ 0 h 41"/>
                  <a:gd name="T14" fmla="*/ 16 w 43"/>
                  <a:gd name="T15" fmla="*/ 0 h 41"/>
                  <a:gd name="T16" fmla="*/ 15 w 43"/>
                  <a:gd name="T17" fmla="*/ 0 h 41"/>
                  <a:gd name="T18" fmla="*/ 15 w 43"/>
                  <a:gd name="T19" fmla="*/ 0 h 41"/>
                  <a:gd name="T20" fmla="*/ 14 w 43"/>
                  <a:gd name="T21" fmla="*/ 0 h 41"/>
                  <a:gd name="T22" fmla="*/ 13 w 43"/>
                  <a:gd name="T23" fmla="*/ 0 h 41"/>
                  <a:gd name="T24" fmla="*/ 12 w 43"/>
                  <a:gd name="T25" fmla="*/ 1 h 41"/>
                  <a:gd name="T26" fmla="*/ 12 w 43"/>
                  <a:gd name="T27" fmla="*/ 3 h 41"/>
                  <a:gd name="T28" fmla="*/ 11 w 43"/>
                  <a:gd name="T29" fmla="*/ 4 h 41"/>
                  <a:gd name="T30" fmla="*/ 11 w 43"/>
                  <a:gd name="T31" fmla="*/ 5 h 41"/>
                  <a:gd name="T32" fmla="*/ 7 w 43"/>
                  <a:gd name="T33" fmla="*/ 10 h 41"/>
                  <a:gd name="T34" fmla="*/ 4 w 43"/>
                  <a:gd name="T35" fmla="*/ 12 h 41"/>
                  <a:gd name="T36" fmla="*/ 1 w 43"/>
                  <a:gd name="T37" fmla="*/ 14 h 41"/>
                  <a:gd name="T38" fmla="*/ 1 w 43"/>
                  <a:gd name="T39" fmla="*/ 14 h 41"/>
                  <a:gd name="T40" fmla="*/ 1 w 43"/>
                  <a:gd name="T41" fmla="*/ 14 h 41"/>
                  <a:gd name="T42" fmla="*/ 1 w 43"/>
                  <a:gd name="T43" fmla="*/ 14 h 41"/>
                  <a:gd name="T44" fmla="*/ 1 w 43"/>
                  <a:gd name="T45" fmla="*/ 14 h 41"/>
                  <a:gd name="T46" fmla="*/ 0 w 43"/>
                  <a:gd name="T47" fmla="*/ 15 h 41"/>
                  <a:gd name="T48" fmla="*/ 13 w 43"/>
                  <a:gd name="T49" fmla="*/ 24 h 41"/>
                  <a:gd name="T50" fmla="*/ 39 w 43"/>
                  <a:gd name="T51" fmla="*/ 40 h 41"/>
                  <a:gd name="T52" fmla="*/ 40 w 43"/>
                  <a:gd name="T53" fmla="*/ 41 h 41"/>
                  <a:gd name="T54" fmla="*/ 40 w 43"/>
                  <a:gd name="T55" fmla="*/ 40 h 41"/>
                  <a:gd name="T56" fmla="*/ 40 w 43"/>
                  <a:gd name="T57" fmla="*/ 39 h 41"/>
                  <a:gd name="T58" fmla="*/ 40 w 43"/>
                  <a:gd name="T59" fmla="*/ 38 h 41"/>
                  <a:gd name="T60" fmla="*/ 41 w 43"/>
                  <a:gd name="T61" fmla="*/ 38 h 41"/>
                  <a:gd name="T62" fmla="*/ 41 w 43"/>
                  <a:gd name="T63" fmla="*/ 37 h 41"/>
                  <a:gd name="T64" fmla="*/ 41 w 43"/>
                  <a:gd name="T65" fmla="*/ 36 h 41"/>
                  <a:gd name="T66" fmla="*/ 42 w 43"/>
                  <a:gd name="T67" fmla="*/ 35 h 41"/>
                  <a:gd name="T68" fmla="*/ 43 w 43"/>
                  <a:gd name="T69" fmla="*/ 32 h 41"/>
                  <a:gd name="T70" fmla="*/ 37 w 43"/>
                  <a:gd name="T71" fmla="*/ 27 h 41"/>
                  <a:gd name="T72" fmla="*/ 35 w 43"/>
                  <a:gd name="T73" fmla="*/ 25 h 41"/>
                  <a:gd name="T74" fmla="*/ 32 w 43"/>
                  <a:gd name="T75" fmla="*/ 24 h 41"/>
                  <a:gd name="T76" fmla="*/ 30 w 43"/>
                  <a:gd name="T77" fmla="*/ 22 h 41"/>
                  <a:gd name="T78" fmla="*/ 30 w 43"/>
                  <a:gd name="T79" fmla="*/ 21 h 41"/>
                  <a:gd name="T80" fmla="*/ 31 w 43"/>
                  <a:gd name="T81" fmla="*/ 19 h 41"/>
                  <a:gd name="T82" fmla="*/ 31 w 43"/>
                  <a:gd name="T83" fmla="*/ 12 h 41"/>
                  <a:gd name="T84" fmla="*/ 31 w 43"/>
                  <a:gd name="T85" fmla="*/ 10 h 41"/>
                  <a:gd name="T86" fmla="*/ 30 w 43"/>
                  <a:gd name="T87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3" h="41">
                    <a:moveTo>
                      <a:pt x="30" y="10"/>
                    </a:moveTo>
                    <a:cubicBezTo>
                      <a:pt x="30" y="10"/>
                      <a:pt x="29" y="11"/>
                      <a:pt x="29" y="12"/>
                    </a:cubicBezTo>
                    <a:cubicBezTo>
                      <a:pt x="28" y="13"/>
                      <a:pt x="27" y="14"/>
                      <a:pt x="25" y="14"/>
                    </a:cubicBezTo>
                    <a:cubicBezTo>
                      <a:pt x="24" y="14"/>
                      <a:pt x="22" y="13"/>
                      <a:pt x="21" y="12"/>
                    </a:cubicBezTo>
                    <a:cubicBezTo>
                      <a:pt x="20" y="11"/>
                      <a:pt x="19" y="9"/>
                      <a:pt x="20" y="7"/>
                    </a:cubicBezTo>
                    <a:cubicBezTo>
                      <a:pt x="20" y="4"/>
                      <a:pt x="19" y="1"/>
                      <a:pt x="18" y="0"/>
                    </a:cubicBezTo>
                    <a:cubicBezTo>
                      <a:pt x="18" y="0"/>
                      <a:pt x="17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2" y="2"/>
                      <a:pt x="12" y="3"/>
                      <a:pt x="12" y="3"/>
                    </a:cubicBezTo>
                    <a:cubicBezTo>
                      <a:pt x="12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7"/>
                      <a:pt x="9" y="8"/>
                      <a:pt x="7" y="10"/>
                    </a:cubicBezTo>
                    <a:cubicBezTo>
                      <a:pt x="6" y="11"/>
                      <a:pt x="5" y="11"/>
                      <a:pt x="4" y="12"/>
                    </a:cubicBezTo>
                    <a:cubicBezTo>
                      <a:pt x="3" y="13"/>
                      <a:pt x="2" y="13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5"/>
                      <a:pt x="0" y="15"/>
                      <a:pt x="0" y="15"/>
                    </a:cubicBezTo>
                    <a:cubicBezTo>
                      <a:pt x="5" y="18"/>
                      <a:pt x="9" y="21"/>
                      <a:pt x="13" y="24"/>
                    </a:cubicBezTo>
                    <a:cubicBezTo>
                      <a:pt x="22" y="31"/>
                      <a:pt x="34" y="38"/>
                      <a:pt x="39" y="40"/>
                    </a:cubicBezTo>
                    <a:cubicBezTo>
                      <a:pt x="39" y="40"/>
                      <a:pt x="40" y="40"/>
                      <a:pt x="40" y="41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39"/>
                    </a:cubicBezTo>
                    <a:cubicBezTo>
                      <a:pt x="40" y="39"/>
                      <a:pt x="40" y="39"/>
                      <a:pt x="40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6"/>
                      <a:pt x="41" y="36"/>
                    </a:cubicBezTo>
                    <a:cubicBezTo>
                      <a:pt x="41" y="36"/>
                      <a:pt x="41" y="36"/>
                      <a:pt x="42" y="35"/>
                    </a:cubicBezTo>
                    <a:cubicBezTo>
                      <a:pt x="42" y="34"/>
                      <a:pt x="42" y="33"/>
                      <a:pt x="43" y="32"/>
                    </a:cubicBezTo>
                    <a:cubicBezTo>
                      <a:pt x="43" y="30"/>
                      <a:pt x="39" y="28"/>
                      <a:pt x="37" y="27"/>
                    </a:cubicBezTo>
                    <a:cubicBezTo>
                      <a:pt x="36" y="26"/>
                      <a:pt x="35" y="26"/>
                      <a:pt x="35" y="25"/>
                    </a:cubicBezTo>
                    <a:cubicBezTo>
                      <a:pt x="34" y="25"/>
                      <a:pt x="33" y="24"/>
                      <a:pt x="32" y="24"/>
                    </a:cubicBezTo>
                    <a:cubicBezTo>
                      <a:pt x="31" y="23"/>
                      <a:pt x="30" y="23"/>
                      <a:pt x="30" y="22"/>
                    </a:cubicBezTo>
                    <a:cubicBezTo>
                      <a:pt x="30" y="22"/>
                      <a:pt x="30" y="22"/>
                      <a:pt x="30" y="21"/>
                    </a:cubicBezTo>
                    <a:cubicBezTo>
                      <a:pt x="29" y="20"/>
                      <a:pt x="31" y="19"/>
                      <a:pt x="31" y="19"/>
                    </a:cubicBezTo>
                    <a:cubicBezTo>
                      <a:pt x="31" y="18"/>
                      <a:pt x="32" y="17"/>
                      <a:pt x="31" y="12"/>
                    </a:cubicBezTo>
                    <a:cubicBezTo>
                      <a:pt x="31" y="12"/>
                      <a:pt x="31" y="11"/>
                      <a:pt x="31" y="10"/>
                    </a:cubicBezTo>
                    <a:cubicBezTo>
                      <a:pt x="31" y="10"/>
                      <a:pt x="31" y="10"/>
                      <a:pt x="3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3" name="Freeform 1424">
                <a:extLst>
                  <a:ext uri="{FF2B5EF4-FFF2-40B4-BE49-F238E27FC236}">
                    <a16:creationId xmlns:a16="http://schemas.microsoft.com/office/drawing/2014/main" id="{2258E2D6-A217-4598-A5CB-39FB18BAF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292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4" name="Freeform 1425">
                <a:extLst>
                  <a:ext uri="{FF2B5EF4-FFF2-40B4-BE49-F238E27FC236}">
                    <a16:creationId xmlns:a16="http://schemas.microsoft.com/office/drawing/2014/main" id="{15039156-CAC0-4B34-9B8B-E158FF741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5" y="291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5" name="Freeform 1426">
                <a:extLst>
                  <a:ext uri="{FF2B5EF4-FFF2-40B4-BE49-F238E27FC236}">
                    <a16:creationId xmlns:a16="http://schemas.microsoft.com/office/drawing/2014/main" id="{EE5CD5EE-2FA1-4C2E-B8AD-DDCA85438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292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6" name="Freeform 1427">
                <a:extLst>
                  <a:ext uri="{FF2B5EF4-FFF2-40B4-BE49-F238E27FC236}">
                    <a16:creationId xmlns:a16="http://schemas.microsoft.com/office/drawing/2014/main" id="{63D2B61D-B8AC-4164-A85F-3BE9AED28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2" y="288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7" name="Freeform 1428">
                <a:extLst>
                  <a:ext uri="{FF2B5EF4-FFF2-40B4-BE49-F238E27FC236}">
                    <a16:creationId xmlns:a16="http://schemas.microsoft.com/office/drawing/2014/main" id="{88A1F9C4-A89A-42CB-8C51-0211946DD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5" y="2895"/>
                <a:ext cx="8" cy="3"/>
              </a:xfrm>
              <a:custGeom>
                <a:avLst/>
                <a:gdLst>
                  <a:gd name="T0" fmla="*/ 8 w 8"/>
                  <a:gd name="T1" fmla="*/ 0 h 3"/>
                  <a:gd name="T2" fmla="*/ 0 w 8"/>
                  <a:gd name="T3" fmla="*/ 0 h 3"/>
                  <a:gd name="T4" fmla="*/ 4 w 8"/>
                  <a:gd name="T5" fmla="*/ 2 h 3"/>
                  <a:gd name="T6" fmla="*/ 8 w 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8" y="0"/>
                    </a:moveTo>
                    <a:cubicBezTo>
                      <a:pt x="6" y="3"/>
                      <a:pt x="2" y="2"/>
                      <a:pt x="0" y="0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6" y="2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98" name="Freeform 1429">
                <a:extLst>
                  <a:ext uri="{FF2B5EF4-FFF2-40B4-BE49-F238E27FC236}">
                    <a16:creationId xmlns:a16="http://schemas.microsoft.com/office/drawing/2014/main" id="{F384CF88-B6FD-47FB-A0E7-CB860DDEF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9" y="288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76" name="Group 1631">
              <a:extLst>
                <a:ext uri="{FF2B5EF4-FFF2-40B4-BE49-F238E27FC236}">
                  <a16:creationId xmlns:a16="http://schemas.microsoft.com/office/drawing/2014/main" id="{B84185BA-4272-4781-9196-79D8C1CF57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6" y="2617"/>
              <a:ext cx="558" cy="408"/>
              <a:chOff x="1486" y="2617"/>
              <a:chExt cx="558" cy="408"/>
            </a:xfrm>
            <a:grpFill/>
          </p:grpSpPr>
          <p:sp>
            <p:nvSpPr>
              <p:cNvPr id="699" name="Freeform 1431">
                <a:extLst>
                  <a:ext uri="{FF2B5EF4-FFF2-40B4-BE49-F238E27FC236}">
                    <a16:creationId xmlns:a16="http://schemas.microsoft.com/office/drawing/2014/main" id="{A7E37518-8612-4E81-86FF-A07193D6A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0" y="288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0" name="Freeform 1432">
                <a:extLst>
                  <a:ext uri="{FF2B5EF4-FFF2-40B4-BE49-F238E27FC236}">
                    <a16:creationId xmlns:a16="http://schemas.microsoft.com/office/drawing/2014/main" id="{F671F9AF-B23A-4BB6-8340-17493DFE4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7" y="288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1" name="Freeform 1433">
                <a:extLst>
                  <a:ext uri="{FF2B5EF4-FFF2-40B4-BE49-F238E27FC236}">
                    <a16:creationId xmlns:a16="http://schemas.microsoft.com/office/drawing/2014/main" id="{220711C3-1E0C-45A9-93AB-C3503B791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6" y="2867"/>
                <a:ext cx="27" cy="29"/>
              </a:xfrm>
              <a:custGeom>
                <a:avLst/>
                <a:gdLst>
                  <a:gd name="T0" fmla="*/ 27 w 28"/>
                  <a:gd name="T1" fmla="*/ 15 h 31"/>
                  <a:gd name="T2" fmla="*/ 26 w 28"/>
                  <a:gd name="T3" fmla="*/ 9 h 31"/>
                  <a:gd name="T4" fmla="*/ 19 w 28"/>
                  <a:gd name="T5" fmla="*/ 0 h 31"/>
                  <a:gd name="T6" fmla="*/ 16 w 28"/>
                  <a:gd name="T7" fmla="*/ 1 h 31"/>
                  <a:gd name="T8" fmla="*/ 11 w 28"/>
                  <a:gd name="T9" fmla="*/ 2 h 31"/>
                  <a:gd name="T10" fmla="*/ 9 w 28"/>
                  <a:gd name="T11" fmla="*/ 2 h 31"/>
                  <a:gd name="T12" fmla="*/ 8 w 28"/>
                  <a:gd name="T13" fmla="*/ 1 h 31"/>
                  <a:gd name="T14" fmla="*/ 7 w 28"/>
                  <a:gd name="T15" fmla="*/ 2 h 31"/>
                  <a:gd name="T16" fmla="*/ 7 w 28"/>
                  <a:gd name="T17" fmla="*/ 2 h 31"/>
                  <a:gd name="T18" fmla="*/ 7 w 28"/>
                  <a:gd name="T19" fmla="*/ 3 h 31"/>
                  <a:gd name="T20" fmla="*/ 7 w 28"/>
                  <a:gd name="T21" fmla="*/ 3 h 31"/>
                  <a:gd name="T22" fmla="*/ 6 w 28"/>
                  <a:gd name="T23" fmla="*/ 4 h 31"/>
                  <a:gd name="T24" fmla="*/ 6 w 28"/>
                  <a:gd name="T25" fmla="*/ 5 h 31"/>
                  <a:gd name="T26" fmla="*/ 6 w 28"/>
                  <a:gd name="T27" fmla="*/ 5 h 31"/>
                  <a:gd name="T28" fmla="*/ 5 w 28"/>
                  <a:gd name="T29" fmla="*/ 6 h 31"/>
                  <a:gd name="T30" fmla="*/ 4 w 28"/>
                  <a:gd name="T31" fmla="*/ 6 h 31"/>
                  <a:gd name="T32" fmla="*/ 4 w 28"/>
                  <a:gd name="T33" fmla="*/ 7 h 31"/>
                  <a:gd name="T34" fmla="*/ 3 w 28"/>
                  <a:gd name="T35" fmla="*/ 8 h 31"/>
                  <a:gd name="T36" fmla="*/ 2 w 28"/>
                  <a:gd name="T37" fmla="*/ 8 h 31"/>
                  <a:gd name="T38" fmla="*/ 2 w 28"/>
                  <a:gd name="T39" fmla="*/ 9 h 31"/>
                  <a:gd name="T40" fmla="*/ 1 w 28"/>
                  <a:gd name="T41" fmla="*/ 10 h 31"/>
                  <a:gd name="T42" fmla="*/ 0 w 28"/>
                  <a:gd name="T43" fmla="*/ 10 h 31"/>
                  <a:gd name="T44" fmla="*/ 1 w 28"/>
                  <a:gd name="T45" fmla="*/ 13 h 31"/>
                  <a:gd name="T46" fmla="*/ 9 w 28"/>
                  <a:gd name="T47" fmla="*/ 26 h 31"/>
                  <a:gd name="T48" fmla="*/ 10 w 28"/>
                  <a:gd name="T49" fmla="*/ 26 h 31"/>
                  <a:gd name="T50" fmla="*/ 17 w 28"/>
                  <a:gd name="T51" fmla="*/ 31 h 31"/>
                  <a:gd name="T52" fmla="*/ 17 w 28"/>
                  <a:gd name="T53" fmla="*/ 31 h 31"/>
                  <a:gd name="T54" fmla="*/ 18 w 28"/>
                  <a:gd name="T55" fmla="*/ 30 h 31"/>
                  <a:gd name="T56" fmla="*/ 18 w 28"/>
                  <a:gd name="T57" fmla="*/ 30 h 31"/>
                  <a:gd name="T58" fmla="*/ 18 w 28"/>
                  <a:gd name="T59" fmla="*/ 29 h 31"/>
                  <a:gd name="T60" fmla="*/ 18 w 28"/>
                  <a:gd name="T61" fmla="*/ 29 h 31"/>
                  <a:gd name="T62" fmla="*/ 19 w 28"/>
                  <a:gd name="T63" fmla="*/ 29 h 31"/>
                  <a:gd name="T64" fmla="*/ 22 w 28"/>
                  <a:gd name="T65" fmla="*/ 26 h 31"/>
                  <a:gd name="T66" fmla="*/ 27 w 28"/>
                  <a:gd name="T67" fmla="*/ 22 h 31"/>
                  <a:gd name="T68" fmla="*/ 28 w 28"/>
                  <a:gd name="T69" fmla="*/ 20 h 31"/>
                  <a:gd name="T70" fmla="*/ 28 w 28"/>
                  <a:gd name="T71" fmla="*/ 19 h 31"/>
                  <a:gd name="T72" fmla="*/ 28 w 28"/>
                  <a:gd name="T73" fmla="*/ 19 h 31"/>
                  <a:gd name="T74" fmla="*/ 28 w 28"/>
                  <a:gd name="T75" fmla="*/ 18 h 31"/>
                  <a:gd name="T76" fmla="*/ 28 w 28"/>
                  <a:gd name="T77" fmla="*/ 17 h 31"/>
                  <a:gd name="T78" fmla="*/ 27 w 28"/>
                  <a:gd name="T7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" h="31">
                    <a:moveTo>
                      <a:pt x="27" y="15"/>
                    </a:moveTo>
                    <a:cubicBezTo>
                      <a:pt x="27" y="13"/>
                      <a:pt x="26" y="11"/>
                      <a:pt x="26" y="9"/>
                    </a:cubicBezTo>
                    <a:cubicBezTo>
                      <a:pt x="26" y="7"/>
                      <a:pt x="21" y="1"/>
                      <a:pt x="19" y="0"/>
                    </a:cubicBezTo>
                    <a:cubicBezTo>
                      <a:pt x="19" y="0"/>
                      <a:pt x="18" y="1"/>
                      <a:pt x="16" y="1"/>
                    </a:cubicBezTo>
                    <a:cubicBezTo>
                      <a:pt x="15" y="2"/>
                      <a:pt x="13" y="2"/>
                      <a:pt x="11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4"/>
                      <a:pt x="7" y="4"/>
                      <a:pt x="6" y="4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6"/>
                      <a:pt x="5" y="6"/>
                      <a:pt x="4" y="6"/>
                    </a:cubicBezTo>
                    <a:cubicBezTo>
                      <a:pt x="4" y="6"/>
                      <a:pt x="4" y="7"/>
                      <a:pt x="4" y="7"/>
                    </a:cubicBezTo>
                    <a:cubicBezTo>
                      <a:pt x="4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1" y="10"/>
                      <a:pt x="1" y="10"/>
                      <a:pt x="0" y="10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4" y="21"/>
                      <a:pt x="6" y="23"/>
                      <a:pt x="9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1" y="28"/>
                      <a:pt x="14" y="29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0"/>
                      <a:pt x="18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0" y="28"/>
                      <a:pt x="21" y="27"/>
                      <a:pt x="22" y="26"/>
                    </a:cubicBezTo>
                    <a:cubicBezTo>
                      <a:pt x="23" y="25"/>
                      <a:pt x="27" y="23"/>
                      <a:pt x="27" y="22"/>
                    </a:cubicBezTo>
                    <a:cubicBezTo>
                      <a:pt x="27" y="22"/>
                      <a:pt x="28" y="21"/>
                      <a:pt x="28" y="20"/>
                    </a:cubicBezTo>
                    <a:cubicBezTo>
                      <a:pt x="28" y="20"/>
                      <a:pt x="28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6"/>
                      <a:pt x="2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2" name="Freeform 1434">
                <a:extLst>
                  <a:ext uri="{FF2B5EF4-FFF2-40B4-BE49-F238E27FC236}">
                    <a16:creationId xmlns:a16="http://schemas.microsoft.com/office/drawing/2014/main" id="{6C7F7BC5-D33A-42EA-91D7-9323C2683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2" y="2871"/>
                <a:ext cx="0" cy="0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3" name="Freeform 1435">
                <a:extLst>
                  <a:ext uri="{FF2B5EF4-FFF2-40B4-BE49-F238E27FC236}">
                    <a16:creationId xmlns:a16="http://schemas.microsoft.com/office/drawing/2014/main" id="{FD5A8772-3535-472B-BABC-2C986ABCF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3" y="28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4" name="Freeform 1436">
                <a:extLst>
                  <a:ext uri="{FF2B5EF4-FFF2-40B4-BE49-F238E27FC236}">
                    <a16:creationId xmlns:a16="http://schemas.microsoft.com/office/drawing/2014/main" id="{D6C311D8-D1CD-4307-8F29-460B71DEF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3" y="28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5" name="Freeform 1437">
                <a:extLst>
                  <a:ext uri="{FF2B5EF4-FFF2-40B4-BE49-F238E27FC236}">
                    <a16:creationId xmlns:a16="http://schemas.microsoft.com/office/drawing/2014/main" id="{F120D7E0-E15D-4F5A-854D-54E8CA181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" y="287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6" name="Freeform 1438">
                <a:extLst>
                  <a:ext uri="{FF2B5EF4-FFF2-40B4-BE49-F238E27FC236}">
                    <a16:creationId xmlns:a16="http://schemas.microsoft.com/office/drawing/2014/main" id="{D2E70120-1F8C-43E8-8C63-9748D55F5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2" y="2881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7" name="Freeform 1439">
                <a:extLst>
                  <a:ext uri="{FF2B5EF4-FFF2-40B4-BE49-F238E27FC236}">
                    <a16:creationId xmlns:a16="http://schemas.microsoft.com/office/drawing/2014/main" id="{E80EA92D-1DCB-4D79-8384-F5716ED32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" y="28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8" name="Freeform 1440">
                <a:extLst>
                  <a:ext uri="{FF2B5EF4-FFF2-40B4-BE49-F238E27FC236}">
                    <a16:creationId xmlns:a16="http://schemas.microsoft.com/office/drawing/2014/main" id="{B95FAA4E-948B-428C-98D3-28C706486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0" y="287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9" name="Freeform 1441">
                <a:extLst>
                  <a:ext uri="{FF2B5EF4-FFF2-40B4-BE49-F238E27FC236}">
                    <a16:creationId xmlns:a16="http://schemas.microsoft.com/office/drawing/2014/main" id="{636DFA2E-5640-4111-8D14-9FE7ACB215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8" y="287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0" name="Freeform 1442">
                <a:extLst>
                  <a:ext uri="{FF2B5EF4-FFF2-40B4-BE49-F238E27FC236}">
                    <a16:creationId xmlns:a16="http://schemas.microsoft.com/office/drawing/2014/main" id="{B85DB2A0-ADF4-4B66-8E1F-66C6F2E5B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2" y="2885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1 h 3"/>
                  <a:gd name="T4" fmla="*/ 1 w 1"/>
                  <a:gd name="T5" fmla="*/ 0 h 3"/>
                  <a:gd name="T6" fmla="*/ 1 w 1"/>
                  <a:gd name="T7" fmla="*/ 1 h 3"/>
                  <a:gd name="T8" fmla="*/ 0 w 1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1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1" name="Freeform 1443">
                <a:extLst>
                  <a:ext uri="{FF2B5EF4-FFF2-40B4-BE49-F238E27FC236}">
                    <a16:creationId xmlns:a16="http://schemas.microsoft.com/office/drawing/2014/main" id="{6E8DC08A-1A8D-4BC1-9F7F-21CD1DE9E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2" y="28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2" name="Freeform 1444">
                <a:extLst>
                  <a:ext uri="{FF2B5EF4-FFF2-40B4-BE49-F238E27FC236}">
                    <a16:creationId xmlns:a16="http://schemas.microsoft.com/office/drawing/2014/main" id="{ABC382E0-AFCC-4B34-A843-B50F8D522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3" y="288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3" name="Freeform 1445">
                <a:extLst>
                  <a:ext uri="{FF2B5EF4-FFF2-40B4-BE49-F238E27FC236}">
                    <a16:creationId xmlns:a16="http://schemas.microsoft.com/office/drawing/2014/main" id="{494E5426-C475-4A34-A7AF-11A4885B4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3" y="28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4" name="Freeform 1446">
                <a:extLst>
                  <a:ext uri="{FF2B5EF4-FFF2-40B4-BE49-F238E27FC236}">
                    <a16:creationId xmlns:a16="http://schemas.microsoft.com/office/drawing/2014/main" id="{0D7DC1AF-8571-4943-95CD-FE8A56B7C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3" y="28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5" name="Freeform 1447">
                <a:extLst>
                  <a:ext uri="{FF2B5EF4-FFF2-40B4-BE49-F238E27FC236}">
                    <a16:creationId xmlns:a16="http://schemas.microsoft.com/office/drawing/2014/main" id="{C21FF124-C107-42F4-BD77-18406789E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6" y="2667"/>
                <a:ext cx="86" cy="70"/>
              </a:xfrm>
              <a:custGeom>
                <a:avLst/>
                <a:gdLst>
                  <a:gd name="T0" fmla="*/ 89 w 90"/>
                  <a:gd name="T1" fmla="*/ 2 h 73"/>
                  <a:gd name="T2" fmla="*/ 84 w 90"/>
                  <a:gd name="T3" fmla="*/ 0 h 73"/>
                  <a:gd name="T4" fmla="*/ 43 w 90"/>
                  <a:gd name="T5" fmla="*/ 0 h 73"/>
                  <a:gd name="T6" fmla="*/ 38 w 90"/>
                  <a:gd name="T7" fmla="*/ 9 h 73"/>
                  <a:gd name="T8" fmla="*/ 31 w 90"/>
                  <a:gd name="T9" fmla="*/ 18 h 73"/>
                  <a:gd name="T10" fmla="*/ 23 w 90"/>
                  <a:gd name="T11" fmla="*/ 29 h 73"/>
                  <a:gd name="T12" fmla="*/ 14 w 90"/>
                  <a:gd name="T13" fmla="*/ 46 h 73"/>
                  <a:gd name="T14" fmla="*/ 3 w 90"/>
                  <a:gd name="T15" fmla="*/ 65 h 73"/>
                  <a:gd name="T16" fmla="*/ 0 w 90"/>
                  <a:gd name="T17" fmla="*/ 73 h 73"/>
                  <a:gd name="T18" fmla="*/ 40 w 90"/>
                  <a:gd name="T19" fmla="*/ 73 h 73"/>
                  <a:gd name="T20" fmla="*/ 40 w 90"/>
                  <a:gd name="T21" fmla="*/ 57 h 73"/>
                  <a:gd name="T22" fmla="*/ 47 w 90"/>
                  <a:gd name="T23" fmla="*/ 51 h 73"/>
                  <a:gd name="T24" fmla="*/ 52 w 90"/>
                  <a:gd name="T25" fmla="*/ 49 h 73"/>
                  <a:gd name="T26" fmla="*/ 52 w 90"/>
                  <a:gd name="T27" fmla="*/ 17 h 73"/>
                  <a:gd name="T28" fmla="*/ 54 w 90"/>
                  <a:gd name="T29" fmla="*/ 17 h 73"/>
                  <a:gd name="T30" fmla="*/ 81 w 90"/>
                  <a:gd name="T31" fmla="*/ 17 h 73"/>
                  <a:gd name="T32" fmla="*/ 90 w 90"/>
                  <a:gd name="T33" fmla="*/ 17 h 73"/>
                  <a:gd name="T34" fmla="*/ 90 w 90"/>
                  <a:gd name="T35" fmla="*/ 8 h 73"/>
                  <a:gd name="T36" fmla="*/ 90 w 90"/>
                  <a:gd name="T37" fmla="*/ 8 h 73"/>
                  <a:gd name="T38" fmla="*/ 90 w 90"/>
                  <a:gd name="T39" fmla="*/ 5 h 73"/>
                  <a:gd name="T40" fmla="*/ 90 w 90"/>
                  <a:gd name="T41" fmla="*/ 5 h 73"/>
                  <a:gd name="T42" fmla="*/ 90 w 90"/>
                  <a:gd name="T43" fmla="*/ 3 h 73"/>
                  <a:gd name="T44" fmla="*/ 90 w 90"/>
                  <a:gd name="T45" fmla="*/ 3 h 73"/>
                  <a:gd name="T46" fmla="*/ 89 w 90"/>
                  <a:gd name="T47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0" h="73">
                    <a:moveTo>
                      <a:pt x="89" y="2"/>
                    </a:moveTo>
                    <a:cubicBezTo>
                      <a:pt x="89" y="1"/>
                      <a:pt x="89" y="0"/>
                      <a:pt x="84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0" y="3"/>
                      <a:pt x="39" y="6"/>
                      <a:pt x="38" y="9"/>
                    </a:cubicBezTo>
                    <a:cubicBezTo>
                      <a:pt x="37" y="12"/>
                      <a:pt x="34" y="14"/>
                      <a:pt x="31" y="18"/>
                    </a:cubicBezTo>
                    <a:cubicBezTo>
                      <a:pt x="27" y="21"/>
                      <a:pt x="23" y="26"/>
                      <a:pt x="23" y="29"/>
                    </a:cubicBezTo>
                    <a:cubicBezTo>
                      <a:pt x="22" y="34"/>
                      <a:pt x="19" y="39"/>
                      <a:pt x="14" y="46"/>
                    </a:cubicBezTo>
                    <a:cubicBezTo>
                      <a:pt x="10" y="52"/>
                      <a:pt x="6" y="58"/>
                      <a:pt x="3" y="65"/>
                    </a:cubicBezTo>
                    <a:cubicBezTo>
                      <a:pt x="1" y="68"/>
                      <a:pt x="0" y="71"/>
                      <a:pt x="0" y="73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40" y="55"/>
                      <a:pt x="43" y="53"/>
                      <a:pt x="47" y="51"/>
                    </a:cubicBezTo>
                    <a:cubicBezTo>
                      <a:pt x="49" y="51"/>
                      <a:pt x="51" y="49"/>
                      <a:pt x="52" y="49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4" y="17"/>
                      <a:pt x="70" y="17"/>
                      <a:pt x="81" y="17"/>
                    </a:cubicBezTo>
                    <a:cubicBezTo>
                      <a:pt x="86" y="17"/>
                      <a:pt x="89" y="17"/>
                      <a:pt x="90" y="17"/>
                    </a:cubicBezTo>
                    <a:cubicBezTo>
                      <a:pt x="90" y="15"/>
                      <a:pt x="90" y="12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7"/>
                      <a:pt x="90" y="6"/>
                      <a:pt x="90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0" y="4"/>
                      <a:pt x="90" y="4"/>
                      <a:pt x="90" y="3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2"/>
                      <a:pt x="89" y="2"/>
                      <a:pt x="8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6" name="Freeform 1448">
                <a:extLst>
                  <a:ext uri="{FF2B5EF4-FFF2-40B4-BE49-F238E27FC236}">
                    <a16:creationId xmlns:a16="http://schemas.microsoft.com/office/drawing/2014/main" id="{B9F0AAB5-43CF-48FC-A3E5-EB26DB6229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" y="266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7" name="Freeform 1449">
                <a:extLst>
                  <a:ext uri="{FF2B5EF4-FFF2-40B4-BE49-F238E27FC236}">
                    <a16:creationId xmlns:a16="http://schemas.microsoft.com/office/drawing/2014/main" id="{BD3A72F8-1A5E-4C06-B5FB-622CA449C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6" y="2673"/>
                <a:ext cx="121" cy="137"/>
              </a:xfrm>
              <a:custGeom>
                <a:avLst/>
                <a:gdLst>
                  <a:gd name="T0" fmla="*/ 52 w 127"/>
                  <a:gd name="T1" fmla="*/ 143 h 143"/>
                  <a:gd name="T2" fmla="*/ 53 w 127"/>
                  <a:gd name="T3" fmla="*/ 143 h 143"/>
                  <a:gd name="T4" fmla="*/ 54 w 127"/>
                  <a:gd name="T5" fmla="*/ 143 h 143"/>
                  <a:gd name="T6" fmla="*/ 54 w 127"/>
                  <a:gd name="T7" fmla="*/ 142 h 143"/>
                  <a:gd name="T8" fmla="*/ 66 w 127"/>
                  <a:gd name="T9" fmla="*/ 139 h 143"/>
                  <a:gd name="T10" fmla="*/ 67 w 127"/>
                  <a:gd name="T11" fmla="*/ 137 h 143"/>
                  <a:gd name="T12" fmla="*/ 73 w 127"/>
                  <a:gd name="T13" fmla="*/ 136 h 143"/>
                  <a:gd name="T14" fmla="*/ 82 w 127"/>
                  <a:gd name="T15" fmla="*/ 135 h 143"/>
                  <a:gd name="T16" fmla="*/ 83 w 127"/>
                  <a:gd name="T17" fmla="*/ 135 h 143"/>
                  <a:gd name="T18" fmla="*/ 101 w 127"/>
                  <a:gd name="T19" fmla="*/ 135 h 143"/>
                  <a:gd name="T20" fmla="*/ 127 w 127"/>
                  <a:gd name="T21" fmla="*/ 135 h 143"/>
                  <a:gd name="T22" fmla="*/ 124 w 127"/>
                  <a:gd name="T23" fmla="*/ 124 h 143"/>
                  <a:gd name="T24" fmla="*/ 127 w 127"/>
                  <a:gd name="T25" fmla="*/ 22 h 143"/>
                  <a:gd name="T26" fmla="*/ 96 w 127"/>
                  <a:gd name="T27" fmla="*/ 1 h 143"/>
                  <a:gd name="T28" fmla="*/ 94 w 127"/>
                  <a:gd name="T29" fmla="*/ 0 h 143"/>
                  <a:gd name="T30" fmla="*/ 94 w 127"/>
                  <a:gd name="T31" fmla="*/ 3 h 143"/>
                  <a:gd name="T32" fmla="*/ 94 w 127"/>
                  <a:gd name="T33" fmla="*/ 5 h 143"/>
                  <a:gd name="T34" fmla="*/ 94 w 127"/>
                  <a:gd name="T35" fmla="*/ 6 h 143"/>
                  <a:gd name="T36" fmla="*/ 94 w 127"/>
                  <a:gd name="T37" fmla="*/ 8 h 143"/>
                  <a:gd name="T38" fmla="*/ 94 w 127"/>
                  <a:gd name="T39" fmla="*/ 10 h 143"/>
                  <a:gd name="T40" fmla="*/ 94 w 127"/>
                  <a:gd name="T41" fmla="*/ 10 h 143"/>
                  <a:gd name="T42" fmla="*/ 94 w 127"/>
                  <a:gd name="T43" fmla="*/ 11 h 143"/>
                  <a:gd name="T44" fmla="*/ 94 w 127"/>
                  <a:gd name="T45" fmla="*/ 12 h 143"/>
                  <a:gd name="T46" fmla="*/ 94 w 127"/>
                  <a:gd name="T47" fmla="*/ 12 h 143"/>
                  <a:gd name="T48" fmla="*/ 94 w 127"/>
                  <a:gd name="T49" fmla="*/ 13 h 143"/>
                  <a:gd name="T50" fmla="*/ 93 w 127"/>
                  <a:gd name="T51" fmla="*/ 13 h 143"/>
                  <a:gd name="T52" fmla="*/ 93 w 127"/>
                  <a:gd name="T53" fmla="*/ 13 h 143"/>
                  <a:gd name="T54" fmla="*/ 93 w 127"/>
                  <a:gd name="T55" fmla="*/ 13 h 143"/>
                  <a:gd name="T56" fmla="*/ 93 w 127"/>
                  <a:gd name="T57" fmla="*/ 13 h 143"/>
                  <a:gd name="T58" fmla="*/ 58 w 127"/>
                  <a:gd name="T59" fmla="*/ 14 h 143"/>
                  <a:gd name="T60" fmla="*/ 56 w 127"/>
                  <a:gd name="T61" fmla="*/ 42 h 143"/>
                  <a:gd name="T62" fmla="*/ 44 w 127"/>
                  <a:gd name="T63" fmla="*/ 51 h 143"/>
                  <a:gd name="T64" fmla="*/ 0 w 127"/>
                  <a:gd name="T65" fmla="*/ 70 h 143"/>
                  <a:gd name="T66" fmla="*/ 5 w 127"/>
                  <a:gd name="T67" fmla="*/ 79 h 143"/>
                  <a:gd name="T68" fmla="*/ 8 w 127"/>
                  <a:gd name="T69" fmla="*/ 98 h 143"/>
                  <a:gd name="T70" fmla="*/ 4 w 127"/>
                  <a:gd name="T71" fmla="*/ 125 h 143"/>
                  <a:gd name="T72" fmla="*/ 5 w 127"/>
                  <a:gd name="T73" fmla="*/ 123 h 143"/>
                  <a:gd name="T74" fmla="*/ 7 w 127"/>
                  <a:gd name="T75" fmla="*/ 123 h 143"/>
                  <a:gd name="T76" fmla="*/ 12 w 127"/>
                  <a:gd name="T77" fmla="*/ 123 h 143"/>
                  <a:gd name="T78" fmla="*/ 18 w 127"/>
                  <a:gd name="T79" fmla="*/ 123 h 143"/>
                  <a:gd name="T80" fmla="*/ 28 w 127"/>
                  <a:gd name="T81" fmla="*/ 123 h 143"/>
                  <a:gd name="T82" fmla="*/ 38 w 127"/>
                  <a:gd name="T83" fmla="*/ 128 h 143"/>
                  <a:gd name="T84" fmla="*/ 46 w 127"/>
                  <a:gd name="T85" fmla="*/ 138 h 143"/>
                  <a:gd name="T86" fmla="*/ 50 w 127"/>
                  <a:gd name="T87" fmla="*/ 142 h 143"/>
                  <a:gd name="T88" fmla="*/ 51 w 127"/>
                  <a:gd name="T89" fmla="*/ 143 h 143"/>
                  <a:gd name="T90" fmla="*/ 51 w 127"/>
                  <a:gd name="T91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7" h="143">
                    <a:moveTo>
                      <a:pt x="51" y="143"/>
                    </a:moveTo>
                    <a:cubicBezTo>
                      <a:pt x="52" y="143"/>
                      <a:pt x="52" y="143"/>
                      <a:pt x="52" y="143"/>
                    </a:cubicBezTo>
                    <a:cubicBezTo>
                      <a:pt x="52" y="143"/>
                      <a:pt x="53" y="143"/>
                      <a:pt x="53" y="143"/>
                    </a:cubicBezTo>
                    <a:cubicBezTo>
                      <a:pt x="53" y="143"/>
                      <a:pt x="53" y="143"/>
                      <a:pt x="53" y="143"/>
                    </a:cubicBezTo>
                    <a:cubicBezTo>
                      <a:pt x="53" y="143"/>
                      <a:pt x="53" y="143"/>
                      <a:pt x="53" y="14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4" y="143"/>
                      <a:pt x="54" y="143"/>
                      <a:pt x="54" y="142"/>
                    </a:cubicBezTo>
                    <a:cubicBezTo>
                      <a:pt x="54" y="142"/>
                      <a:pt x="54" y="142"/>
                      <a:pt x="54" y="142"/>
                    </a:cubicBezTo>
                    <a:cubicBezTo>
                      <a:pt x="54" y="136"/>
                      <a:pt x="59" y="133"/>
                      <a:pt x="64" y="138"/>
                    </a:cubicBezTo>
                    <a:cubicBezTo>
                      <a:pt x="65" y="139"/>
                      <a:pt x="66" y="139"/>
                      <a:pt x="66" y="139"/>
                    </a:cubicBezTo>
                    <a:cubicBezTo>
                      <a:pt x="66" y="139"/>
                      <a:pt x="67" y="139"/>
                      <a:pt x="67" y="139"/>
                    </a:cubicBezTo>
                    <a:cubicBezTo>
                      <a:pt x="67" y="138"/>
                      <a:pt x="67" y="138"/>
                      <a:pt x="67" y="137"/>
                    </a:cubicBezTo>
                    <a:cubicBezTo>
                      <a:pt x="68" y="137"/>
                      <a:pt x="69" y="136"/>
                      <a:pt x="70" y="136"/>
                    </a:cubicBezTo>
                    <a:cubicBezTo>
                      <a:pt x="71" y="136"/>
                      <a:pt x="72" y="136"/>
                      <a:pt x="73" y="136"/>
                    </a:cubicBezTo>
                    <a:cubicBezTo>
                      <a:pt x="74" y="137"/>
                      <a:pt x="76" y="137"/>
                      <a:pt x="77" y="137"/>
                    </a:cubicBezTo>
                    <a:cubicBezTo>
                      <a:pt x="78" y="137"/>
                      <a:pt x="81" y="136"/>
                      <a:pt x="82" y="135"/>
                    </a:cubicBezTo>
                    <a:cubicBezTo>
                      <a:pt x="82" y="135"/>
                      <a:pt x="83" y="135"/>
                      <a:pt x="83" y="135"/>
                    </a:cubicBezTo>
                    <a:cubicBezTo>
                      <a:pt x="83" y="135"/>
                      <a:pt x="83" y="135"/>
                      <a:pt x="83" y="135"/>
                    </a:cubicBezTo>
                    <a:cubicBezTo>
                      <a:pt x="84" y="135"/>
                      <a:pt x="84" y="135"/>
                      <a:pt x="84" y="135"/>
                    </a:cubicBezTo>
                    <a:cubicBezTo>
                      <a:pt x="84" y="135"/>
                      <a:pt x="92" y="135"/>
                      <a:pt x="101" y="135"/>
                    </a:cubicBezTo>
                    <a:cubicBezTo>
                      <a:pt x="102" y="135"/>
                      <a:pt x="104" y="135"/>
                      <a:pt x="105" y="135"/>
                    </a:cubicBezTo>
                    <a:cubicBezTo>
                      <a:pt x="121" y="135"/>
                      <a:pt x="125" y="135"/>
                      <a:pt x="127" y="135"/>
                    </a:cubicBezTo>
                    <a:cubicBezTo>
                      <a:pt x="127" y="134"/>
                      <a:pt x="127" y="131"/>
                      <a:pt x="127" y="128"/>
                    </a:cubicBezTo>
                    <a:cubicBezTo>
                      <a:pt x="124" y="124"/>
                      <a:pt x="124" y="124"/>
                      <a:pt x="124" y="124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13" y="12"/>
                      <a:pt x="101" y="4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0"/>
                      <a:pt x="9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3"/>
                      <a:pt x="94" y="3"/>
                      <a:pt x="94" y="4"/>
                    </a:cubicBezTo>
                    <a:cubicBezTo>
                      <a:pt x="94" y="4"/>
                      <a:pt x="94" y="4"/>
                      <a:pt x="94" y="5"/>
                    </a:cubicBezTo>
                    <a:cubicBezTo>
                      <a:pt x="94" y="5"/>
                      <a:pt x="94" y="5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7"/>
                      <a:pt x="94" y="7"/>
                      <a:pt x="94" y="7"/>
                    </a:cubicBezTo>
                    <a:cubicBezTo>
                      <a:pt x="94" y="7"/>
                      <a:pt x="94" y="8"/>
                      <a:pt x="94" y="8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4" y="9"/>
                      <a:pt x="94" y="9"/>
                      <a:pt x="94" y="10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4" y="13"/>
                      <a:pt x="94" y="13"/>
                    </a:cubicBezTo>
                    <a:cubicBezTo>
                      <a:pt x="94" y="13"/>
                      <a:pt x="94" y="13"/>
                      <a:pt x="93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2" y="14"/>
                      <a:pt x="92" y="14"/>
                      <a:pt x="81" y="14"/>
                    </a:cubicBezTo>
                    <a:cubicBezTo>
                      <a:pt x="74" y="14"/>
                      <a:pt x="64" y="14"/>
                      <a:pt x="58" y="14"/>
                    </a:cubicBezTo>
                    <a:cubicBezTo>
                      <a:pt x="57" y="14"/>
                      <a:pt x="56" y="14"/>
                      <a:pt x="56" y="14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4"/>
                      <a:pt x="53" y="46"/>
                      <a:pt x="49" y="48"/>
                    </a:cubicBezTo>
                    <a:cubicBezTo>
                      <a:pt x="47" y="49"/>
                      <a:pt x="45" y="50"/>
                      <a:pt x="44" y="51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4"/>
                      <a:pt x="2" y="76"/>
                      <a:pt x="4" y="78"/>
                    </a:cubicBezTo>
                    <a:cubicBezTo>
                      <a:pt x="4" y="78"/>
                      <a:pt x="5" y="79"/>
                      <a:pt x="5" y="79"/>
                    </a:cubicBezTo>
                    <a:cubicBezTo>
                      <a:pt x="8" y="82"/>
                      <a:pt x="7" y="85"/>
                      <a:pt x="7" y="88"/>
                    </a:cubicBezTo>
                    <a:cubicBezTo>
                      <a:pt x="6" y="91"/>
                      <a:pt x="6" y="94"/>
                      <a:pt x="8" y="98"/>
                    </a:cubicBezTo>
                    <a:cubicBezTo>
                      <a:pt x="12" y="103"/>
                      <a:pt x="11" y="112"/>
                      <a:pt x="4" y="122"/>
                    </a:cubicBezTo>
                    <a:cubicBezTo>
                      <a:pt x="4" y="123"/>
                      <a:pt x="4" y="124"/>
                      <a:pt x="4" y="125"/>
                    </a:cubicBezTo>
                    <a:cubicBezTo>
                      <a:pt x="4" y="124"/>
                      <a:pt x="5" y="124"/>
                      <a:pt x="5" y="123"/>
                    </a:cubicBezTo>
                    <a:cubicBezTo>
                      <a:pt x="5" y="123"/>
                      <a:pt x="5" y="123"/>
                      <a:pt x="5" y="123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6" y="123"/>
                      <a:pt x="7" y="123"/>
                      <a:pt x="7" y="123"/>
                    </a:cubicBezTo>
                    <a:cubicBezTo>
                      <a:pt x="7" y="123"/>
                      <a:pt x="8" y="123"/>
                      <a:pt x="8" y="123"/>
                    </a:cubicBezTo>
                    <a:cubicBezTo>
                      <a:pt x="9" y="123"/>
                      <a:pt x="10" y="123"/>
                      <a:pt x="12" y="123"/>
                    </a:cubicBezTo>
                    <a:cubicBezTo>
                      <a:pt x="14" y="123"/>
                      <a:pt x="16" y="123"/>
                      <a:pt x="17" y="123"/>
                    </a:cubicBezTo>
                    <a:cubicBezTo>
                      <a:pt x="17" y="123"/>
                      <a:pt x="17" y="123"/>
                      <a:pt x="18" y="123"/>
                    </a:cubicBezTo>
                    <a:cubicBezTo>
                      <a:pt x="19" y="123"/>
                      <a:pt x="22" y="122"/>
                      <a:pt x="25" y="122"/>
                    </a:cubicBezTo>
                    <a:cubicBezTo>
                      <a:pt x="26" y="122"/>
                      <a:pt x="27" y="122"/>
                      <a:pt x="28" y="123"/>
                    </a:cubicBezTo>
                    <a:cubicBezTo>
                      <a:pt x="30" y="124"/>
                      <a:pt x="33" y="127"/>
                      <a:pt x="34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40" y="132"/>
                      <a:pt x="43" y="137"/>
                      <a:pt x="46" y="138"/>
                    </a:cubicBezTo>
                    <a:cubicBezTo>
                      <a:pt x="46" y="139"/>
                      <a:pt x="47" y="139"/>
                      <a:pt x="47" y="139"/>
                    </a:cubicBezTo>
                    <a:cubicBezTo>
                      <a:pt x="48" y="140"/>
                      <a:pt x="49" y="141"/>
                      <a:pt x="50" y="142"/>
                    </a:cubicBezTo>
                    <a:cubicBezTo>
                      <a:pt x="50" y="142"/>
                      <a:pt x="50" y="142"/>
                      <a:pt x="50" y="142"/>
                    </a:cubicBezTo>
                    <a:cubicBezTo>
                      <a:pt x="51" y="142"/>
                      <a:pt x="51" y="143"/>
                      <a:pt x="51" y="143"/>
                    </a:cubicBezTo>
                    <a:cubicBezTo>
                      <a:pt x="51" y="143"/>
                      <a:pt x="51" y="143"/>
                      <a:pt x="51" y="143"/>
                    </a:cubicBezTo>
                    <a:cubicBezTo>
                      <a:pt x="51" y="143"/>
                      <a:pt x="51" y="143"/>
                      <a:pt x="51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8" name="Freeform 1450">
                <a:extLst>
                  <a:ext uri="{FF2B5EF4-FFF2-40B4-BE49-F238E27FC236}">
                    <a16:creationId xmlns:a16="http://schemas.microsoft.com/office/drawing/2014/main" id="{5DB2DD5C-111E-4DC2-BB09-B0308C64D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73"/>
                <a:ext cx="0" cy="3"/>
              </a:xfrm>
              <a:custGeom>
                <a:avLst/>
                <a:gdLst>
                  <a:gd name="T0" fmla="*/ 1 h 3"/>
                  <a:gd name="T1" fmla="*/ 2 h 3"/>
                  <a:gd name="T2" fmla="*/ 3 h 3"/>
                  <a:gd name="T3" fmla="*/ 3 h 3"/>
                  <a:gd name="T4" fmla="*/ 3 h 3"/>
                  <a:gd name="T5" fmla="*/ 0 h 3"/>
                  <a:gd name="T6" fmla="*/ 0 h 3"/>
                  <a:gd name="T7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9" name="Freeform 1451">
                <a:extLst>
                  <a:ext uri="{FF2B5EF4-FFF2-40B4-BE49-F238E27FC236}">
                    <a16:creationId xmlns:a16="http://schemas.microsoft.com/office/drawing/2014/main" id="{E51B9DB4-1F23-46AC-87F6-ECCA0C37A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0" name="Freeform 1452">
                <a:extLst>
                  <a:ext uri="{FF2B5EF4-FFF2-40B4-BE49-F238E27FC236}">
                    <a16:creationId xmlns:a16="http://schemas.microsoft.com/office/drawing/2014/main" id="{0160235C-D7CD-4EC9-9F5B-70D4F9CA4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1" name="Oval 1453">
                <a:extLst>
                  <a:ext uri="{FF2B5EF4-FFF2-40B4-BE49-F238E27FC236}">
                    <a16:creationId xmlns:a16="http://schemas.microsoft.com/office/drawing/2014/main" id="{5412A2B6-CAE9-42E6-8B0D-B60CFF37C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6" y="267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2" name="Freeform 1454">
                <a:extLst>
                  <a:ext uri="{FF2B5EF4-FFF2-40B4-BE49-F238E27FC236}">
                    <a16:creationId xmlns:a16="http://schemas.microsoft.com/office/drawing/2014/main" id="{E3D2C170-6848-4024-B77B-D1C5142EF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0" y="279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3" name="Freeform 1455">
                <a:extLst>
                  <a:ext uri="{FF2B5EF4-FFF2-40B4-BE49-F238E27FC236}">
                    <a16:creationId xmlns:a16="http://schemas.microsoft.com/office/drawing/2014/main" id="{F518C8E6-35EC-4661-923D-A292CCD46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" y="280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4" name="Freeform 1456">
                <a:extLst>
                  <a:ext uri="{FF2B5EF4-FFF2-40B4-BE49-F238E27FC236}">
                    <a16:creationId xmlns:a16="http://schemas.microsoft.com/office/drawing/2014/main" id="{1272BA08-A40E-45B8-AE72-ADE6476D8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" y="280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5" name="Freeform 1457">
                <a:extLst>
                  <a:ext uri="{FF2B5EF4-FFF2-40B4-BE49-F238E27FC236}">
                    <a16:creationId xmlns:a16="http://schemas.microsoft.com/office/drawing/2014/main" id="{B8334D7D-46DE-4794-ABB0-A1A1E3C2B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1" y="279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6" name="Freeform 1458">
                <a:extLst>
                  <a:ext uri="{FF2B5EF4-FFF2-40B4-BE49-F238E27FC236}">
                    <a16:creationId xmlns:a16="http://schemas.microsoft.com/office/drawing/2014/main" id="{B0845584-3BC4-4E23-9756-84A6AA402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3" y="279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7" name="Freeform 1459">
                <a:extLst>
                  <a:ext uri="{FF2B5EF4-FFF2-40B4-BE49-F238E27FC236}">
                    <a16:creationId xmlns:a16="http://schemas.microsoft.com/office/drawing/2014/main" id="{A4C32970-937C-492A-8778-B898A399A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791"/>
                <a:ext cx="3" cy="0"/>
              </a:xfrm>
              <a:custGeom>
                <a:avLst/>
                <a:gdLst>
                  <a:gd name="T0" fmla="*/ 4 w 4"/>
                  <a:gd name="T1" fmla="*/ 0 w 4"/>
                  <a:gd name="T2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8" name="Freeform 1460">
                <a:extLst>
                  <a:ext uri="{FF2B5EF4-FFF2-40B4-BE49-F238E27FC236}">
                    <a16:creationId xmlns:a16="http://schemas.microsoft.com/office/drawing/2014/main" id="{AF771C12-6933-4FCB-BF43-A787759B0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2" y="2790"/>
                <a:ext cx="8" cy="1"/>
              </a:xfrm>
              <a:custGeom>
                <a:avLst/>
                <a:gdLst>
                  <a:gd name="T0" fmla="*/ 0 w 8"/>
                  <a:gd name="T1" fmla="*/ 1 h 1"/>
                  <a:gd name="T2" fmla="*/ 1 w 8"/>
                  <a:gd name="T3" fmla="*/ 1 h 1"/>
                  <a:gd name="T4" fmla="*/ 8 w 8"/>
                  <a:gd name="T5" fmla="*/ 0 h 1"/>
                  <a:gd name="T6" fmla="*/ 1 w 8"/>
                  <a:gd name="T7" fmla="*/ 1 h 1"/>
                  <a:gd name="T8" fmla="*/ 0 w 8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5" y="0"/>
                      <a:pt x="8" y="0"/>
                    </a:cubicBezTo>
                    <a:cubicBezTo>
                      <a:pt x="5" y="0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9" name="Freeform 1461">
                <a:extLst>
                  <a:ext uri="{FF2B5EF4-FFF2-40B4-BE49-F238E27FC236}">
                    <a16:creationId xmlns:a16="http://schemas.microsoft.com/office/drawing/2014/main" id="{A560AF9D-EC41-4AAE-B876-7BCBCC576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5" y="26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0" name="Freeform 1462">
                <a:extLst>
                  <a:ext uri="{FF2B5EF4-FFF2-40B4-BE49-F238E27FC236}">
                    <a16:creationId xmlns:a16="http://schemas.microsoft.com/office/drawing/2014/main" id="{86E0634C-4719-4A0B-A2FF-261AC3ACD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5" y="268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1" name="Freeform 1463">
                <a:extLst>
                  <a:ext uri="{FF2B5EF4-FFF2-40B4-BE49-F238E27FC236}">
                    <a16:creationId xmlns:a16="http://schemas.microsoft.com/office/drawing/2014/main" id="{7FF8CA7D-1EC0-4539-9D5A-F18B8DC961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5" y="26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2" name="Freeform 1464">
                <a:extLst>
                  <a:ext uri="{FF2B5EF4-FFF2-40B4-BE49-F238E27FC236}">
                    <a16:creationId xmlns:a16="http://schemas.microsoft.com/office/drawing/2014/main" id="{C552E98C-1B1F-49A9-8F53-90ECF834C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7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3" name="Freeform 1465">
                <a:extLst>
                  <a:ext uri="{FF2B5EF4-FFF2-40B4-BE49-F238E27FC236}">
                    <a16:creationId xmlns:a16="http://schemas.microsoft.com/office/drawing/2014/main" id="{0041B683-E3A7-445F-8E81-0F5BF1ADBB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5" y="26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4" name="Freeform 1466">
                <a:extLst>
                  <a:ext uri="{FF2B5EF4-FFF2-40B4-BE49-F238E27FC236}">
                    <a16:creationId xmlns:a16="http://schemas.microsoft.com/office/drawing/2014/main" id="{4FD7E809-CB59-4A9D-8320-9439F3CF5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5" name="Freeform 1467">
                <a:extLst>
                  <a:ext uri="{FF2B5EF4-FFF2-40B4-BE49-F238E27FC236}">
                    <a16:creationId xmlns:a16="http://schemas.microsoft.com/office/drawing/2014/main" id="{BB74C272-6FA2-4A5F-B33A-E31B686FD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6" name="Freeform 1468">
                <a:extLst>
                  <a:ext uri="{FF2B5EF4-FFF2-40B4-BE49-F238E27FC236}">
                    <a16:creationId xmlns:a16="http://schemas.microsoft.com/office/drawing/2014/main" id="{D2CFF84D-8AAB-4695-BA60-999B72249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7" name="Freeform 1469">
                <a:extLst>
                  <a:ext uri="{FF2B5EF4-FFF2-40B4-BE49-F238E27FC236}">
                    <a16:creationId xmlns:a16="http://schemas.microsoft.com/office/drawing/2014/main" id="{2A5A6395-F33B-41B9-9BCC-2602ACF6C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83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8" name="Freeform 1470">
                <a:extLst>
                  <a:ext uri="{FF2B5EF4-FFF2-40B4-BE49-F238E27FC236}">
                    <a16:creationId xmlns:a16="http://schemas.microsoft.com/office/drawing/2014/main" id="{275E0FF0-2573-4D6C-9BD3-EA1A27F2F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9" name="Freeform 1471">
                <a:extLst>
                  <a:ext uri="{FF2B5EF4-FFF2-40B4-BE49-F238E27FC236}">
                    <a16:creationId xmlns:a16="http://schemas.microsoft.com/office/drawing/2014/main" id="{9B5A9D8E-C179-4925-90DE-819D719F6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7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0" name="Freeform 1472">
                <a:extLst>
                  <a:ext uri="{FF2B5EF4-FFF2-40B4-BE49-F238E27FC236}">
                    <a16:creationId xmlns:a16="http://schemas.microsoft.com/office/drawing/2014/main" id="{7002D470-81A5-4CD5-A0DA-5810CD087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79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1" name="Freeform 1473">
                <a:extLst>
                  <a:ext uri="{FF2B5EF4-FFF2-40B4-BE49-F238E27FC236}">
                    <a16:creationId xmlns:a16="http://schemas.microsoft.com/office/drawing/2014/main" id="{23F54FAD-C1FE-4BB9-8E50-FA03FAD7C4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2" name="Freeform 1474">
                <a:extLst>
                  <a:ext uri="{FF2B5EF4-FFF2-40B4-BE49-F238E27FC236}">
                    <a16:creationId xmlns:a16="http://schemas.microsoft.com/office/drawing/2014/main" id="{46EC2C50-1AA4-4CF5-B4FA-F387865FB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7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3" name="Freeform 1475">
                <a:extLst>
                  <a:ext uri="{FF2B5EF4-FFF2-40B4-BE49-F238E27FC236}">
                    <a16:creationId xmlns:a16="http://schemas.microsoft.com/office/drawing/2014/main" id="{78D5E424-6A23-4E0E-B6D7-43E7B8198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26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4" name="Freeform 1476">
                <a:extLst>
                  <a:ext uri="{FF2B5EF4-FFF2-40B4-BE49-F238E27FC236}">
                    <a16:creationId xmlns:a16="http://schemas.microsoft.com/office/drawing/2014/main" id="{728AC551-C365-4221-9360-75419EA90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7" y="2698"/>
                <a:ext cx="176" cy="164"/>
              </a:xfrm>
              <a:custGeom>
                <a:avLst/>
                <a:gdLst>
                  <a:gd name="T0" fmla="*/ 2 w 184"/>
                  <a:gd name="T1" fmla="*/ 125 h 171"/>
                  <a:gd name="T2" fmla="*/ 10 w 184"/>
                  <a:gd name="T3" fmla="*/ 140 h 171"/>
                  <a:gd name="T4" fmla="*/ 10 w 184"/>
                  <a:gd name="T5" fmla="*/ 142 h 171"/>
                  <a:gd name="T6" fmla="*/ 10 w 184"/>
                  <a:gd name="T7" fmla="*/ 147 h 171"/>
                  <a:gd name="T8" fmla="*/ 10 w 184"/>
                  <a:gd name="T9" fmla="*/ 148 h 171"/>
                  <a:gd name="T10" fmla="*/ 16 w 184"/>
                  <a:gd name="T11" fmla="*/ 149 h 171"/>
                  <a:gd name="T12" fmla="*/ 24 w 184"/>
                  <a:gd name="T13" fmla="*/ 149 h 171"/>
                  <a:gd name="T14" fmla="*/ 33 w 184"/>
                  <a:gd name="T15" fmla="*/ 144 h 171"/>
                  <a:gd name="T16" fmla="*/ 42 w 184"/>
                  <a:gd name="T17" fmla="*/ 156 h 171"/>
                  <a:gd name="T18" fmla="*/ 42 w 184"/>
                  <a:gd name="T19" fmla="*/ 161 h 171"/>
                  <a:gd name="T20" fmla="*/ 47 w 184"/>
                  <a:gd name="T21" fmla="*/ 170 h 171"/>
                  <a:gd name="T22" fmla="*/ 47 w 184"/>
                  <a:gd name="T23" fmla="*/ 170 h 171"/>
                  <a:gd name="T24" fmla="*/ 48 w 184"/>
                  <a:gd name="T25" fmla="*/ 169 h 171"/>
                  <a:gd name="T26" fmla="*/ 53 w 184"/>
                  <a:gd name="T27" fmla="*/ 167 h 171"/>
                  <a:gd name="T28" fmla="*/ 54 w 184"/>
                  <a:gd name="T29" fmla="*/ 168 h 171"/>
                  <a:gd name="T30" fmla="*/ 55 w 184"/>
                  <a:gd name="T31" fmla="*/ 169 h 171"/>
                  <a:gd name="T32" fmla="*/ 56 w 184"/>
                  <a:gd name="T33" fmla="*/ 170 h 171"/>
                  <a:gd name="T34" fmla="*/ 57 w 184"/>
                  <a:gd name="T35" fmla="*/ 171 h 171"/>
                  <a:gd name="T36" fmla="*/ 69 w 184"/>
                  <a:gd name="T37" fmla="*/ 166 h 171"/>
                  <a:gd name="T38" fmla="*/ 70 w 184"/>
                  <a:gd name="T39" fmla="*/ 168 h 171"/>
                  <a:gd name="T40" fmla="*/ 73 w 184"/>
                  <a:gd name="T41" fmla="*/ 167 h 171"/>
                  <a:gd name="T42" fmla="*/ 74 w 184"/>
                  <a:gd name="T43" fmla="*/ 163 h 171"/>
                  <a:gd name="T44" fmla="*/ 75 w 184"/>
                  <a:gd name="T45" fmla="*/ 161 h 171"/>
                  <a:gd name="T46" fmla="*/ 76 w 184"/>
                  <a:gd name="T47" fmla="*/ 151 h 171"/>
                  <a:gd name="T48" fmla="*/ 85 w 184"/>
                  <a:gd name="T49" fmla="*/ 146 h 171"/>
                  <a:gd name="T50" fmla="*/ 93 w 184"/>
                  <a:gd name="T51" fmla="*/ 131 h 171"/>
                  <a:gd name="T52" fmla="*/ 98 w 184"/>
                  <a:gd name="T53" fmla="*/ 134 h 171"/>
                  <a:gd name="T54" fmla="*/ 103 w 184"/>
                  <a:gd name="T55" fmla="*/ 128 h 171"/>
                  <a:gd name="T56" fmla="*/ 113 w 184"/>
                  <a:gd name="T57" fmla="*/ 124 h 171"/>
                  <a:gd name="T58" fmla="*/ 126 w 184"/>
                  <a:gd name="T59" fmla="*/ 116 h 171"/>
                  <a:gd name="T60" fmla="*/ 140 w 184"/>
                  <a:gd name="T61" fmla="*/ 115 h 171"/>
                  <a:gd name="T62" fmla="*/ 147 w 184"/>
                  <a:gd name="T63" fmla="*/ 115 h 171"/>
                  <a:gd name="T64" fmla="*/ 157 w 184"/>
                  <a:gd name="T65" fmla="*/ 112 h 171"/>
                  <a:gd name="T66" fmla="*/ 174 w 184"/>
                  <a:gd name="T67" fmla="*/ 110 h 171"/>
                  <a:gd name="T68" fmla="*/ 180 w 184"/>
                  <a:gd name="T69" fmla="*/ 105 h 171"/>
                  <a:gd name="T70" fmla="*/ 183 w 184"/>
                  <a:gd name="T71" fmla="*/ 97 h 171"/>
                  <a:gd name="T72" fmla="*/ 183 w 184"/>
                  <a:gd name="T73" fmla="*/ 95 h 171"/>
                  <a:gd name="T74" fmla="*/ 183 w 184"/>
                  <a:gd name="T75" fmla="*/ 93 h 171"/>
                  <a:gd name="T76" fmla="*/ 184 w 184"/>
                  <a:gd name="T77" fmla="*/ 87 h 171"/>
                  <a:gd name="T78" fmla="*/ 184 w 184"/>
                  <a:gd name="T79" fmla="*/ 81 h 171"/>
                  <a:gd name="T80" fmla="*/ 184 w 184"/>
                  <a:gd name="T81" fmla="*/ 72 h 171"/>
                  <a:gd name="T82" fmla="*/ 176 w 184"/>
                  <a:gd name="T83" fmla="*/ 73 h 171"/>
                  <a:gd name="T84" fmla="*/ 169 w 184"/>
                  <a:gd name="T85" fmla="*/ 61 h 171"/>
                  <a:gd name="T86" fmla="*/ 156 w 184"/>
                  <a:gd name="T87" fmla="*/ 56 h 171"/>
                  <a:gd name="T88" fmla="*/ 64 w 184"/>
                  <a:gd name="T89" fmla="*/ 0 h 171"/>
                  <a:gd name="T90" fmla="*/ 78 w 184"/>
                  <a:gd name="T91" fmla="*/ 101 h 171"/>
                  <a:gd name="T92" fmla="*/ 32 w 184"/>
                  <a:gd name="T93" fmla="*/ 113 h 171"/>
                  <a:gd name="T94" fmla="*/ 19 w 184"/>
                  <a:gd name="T95" fmla="*/ 114 h 171"/>
                  <a:gd name="T96" fmla="*/ 14 w 184"/>
                  <a:gd name="T97" fmla="*/ 118 h 171"/>
                  <a:gd name="T98" fmla="*/ 5 w 184"/>
                  <a:gd name="T99" fmla="*/ 116 h 171"/>
                  <a:gd name="T100" fmla="*/ 4 w 184"/>
                  <a:gd name="T101" fmla="*/ 119 h 171"/>
                  <a:gd name="T102" fmla="*/ 2 w 184"/>
                  <a:gd name="T103" fmla="*/ 121 h 171"/>
                  <a:gd name="T104" fmla="*/ 0 w 184"/>
                  <a:gd name="T105" fmla="*/ 12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4" h="171">
                    <a:moveTo>
                      <a:pt x="0" y="121"/>
                    </a:moveTo>
                    <a:cubicBezTo>
                      <a:pt x="2" y="125"/>
                      <a:pt x="2" y="125"/>
                      <a:pt x="2" y="125"/>
                    </a:cubicBezTo>
                    <a:cubicBezTo>
                      <a:pt x="2" y="125"/>
                      <a:pt x="2" y="125"/>
                      <a:pt x="2" y="125"/>
                    </a:cubicBezTo>
                    <a:cubicBezTo>
                      <a:pt x="2" y="127"/>
                      <a:pt x="3" y="130"/>
                      <a:pt x="3" y="131"/>
                    </a:cubicBezTo>
                    <a:cubicBezTo>
                      <a:pt x="7" y="135"/>
                      <a:pt x="10" y="137"/>
                      <a:pt x="10" y="139"/>
                    </a:cubicBezTo>
                    <a:cubicBezTo>
                      <a:pt x="10" y="139"/>
                      <a:pt x="10" y="140"/>
                      <a:pt x="10" y="140"/>
                    </a:cubicBezTo>
                    <a:cubicBezTo>
                      <a:pt x="10" y="140"/>
                      <a:pt x="10" y="141"/>
                      <a:pt x="10" y="141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0" y="142"/>
                      <a:pt x="10" y="142"/>
                    </a:cubicBezTo>
                    <a:cubicBezTo>
                      <a:pt x="10" y="143"/>
                      <a:pt x="10" y="143"/>
                      <a:pt x="10" y="144"/>
                    </a:cubicBezTo>
                    <a:cubicBezTo>
                      <a:pt x="10" y="144"/>
                      <a:pt x="10" y="144"/>
                      <a:pt x="10" y="144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10" y="148"/>
                      <a:pt x="10" y="148"/>
                      <a:pt x="10" y="148"/>
                    </a:cubicBezTo>
                    <a:cubicBezTo>
                      <a:pt x="10" y="148"/>
                      <a:pt x="10" y="148"/>
                      <a:pt x="10" y="148"/>
                    </a:cubicBezTo>
                    <a:cubicBezTo>
                      <a:pt x="10" y="148"/>
                      <a:pt x="10" y="148"/>
                      <a:pt x="10" y="148"/>
                    </a:cubicBezTo>
                    <a:cubicBezTo>
                      <a:pt x="10" y="149"/>
                      <a:pt x="10" y="149"/>
                      <a:pt x="11" y="150"/>
                    </a:cubicBezTo>
                    <a:cubicBezTo>
                      <a:pt x="13" y="148"/>
                      <a:pt x="14" y="149"/>
                      <a:pt x="16" y="149"/>
                    </a:cubicBezTo>
                    <a:cubicBezTo>
                      <a:pt x="16" y="150"/>
                      <a:pt x="16" y="150"/>
                      <a:pt x="16" y="150"/>
                    </a:cubicBezTo>
                    <a:cubicBezTo>
                      <a:pt x="17" y="148"/>
                      <a:pt x="18" y="147"/>
                      <a:pt x="20" y="147"/>
                    </a:cubicBezTo>
                    <a:cubicBezTo>
                      <a:pt x="21" y="147"/>
                      <a:pt x="22" y="148"/>
                      <a:pt x="24" y="149"/>
                    </a:cubicBezTo>
                    <a:cubicBezTo>
                      <a:pt x="24" y="149"/>
                      <a:pt x="25" y="149"/>
                      <a:pt x="25" y="149"/>
                    </a:cubicBezTo>
                    <a:cubicBezTo>
                      <a:pt x="26" y="149"/>
                      <a:pt x="28" y="147"/>
                      <a:pt x="28" y="147"/>
                    </a:cubicBezTo>
                    <a:cubicBezTo>
                      <a:pt x="31" y="145"/>
                      <a:pt x="32" y="144"/>
                      <a:pt x="33" y="144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37" y="144"/>
                      <a:pt x="40" y="151"/>
                      <a:pt x="40" y="154"/>
                    </a:cubicBezTo>
                    <a:cubicBezTo>
                      <a:pt x="40" y="154"/>
                      <a:pt x="41" y="155"/>
                      <a:pt x="42" y="156"/>
                    </a:cubicBezTo>
                    <a:cubicBezTo>
                      <a:pt x="43" y="157"/>
                      <a:pt x="44" y="158"/>
                      <a:pt x="44" y="159"/>
                    </a:cubicBezTo>
                    <a:cubicBezTo>
                      <a:pt x="44" y="160"/>
                      <a:pt x="44" y="161"/>
                      <a:pt x="42" y="161"/>
                    </a:cubicBezTo>
                    <a:cubicBezTo>
                      <a:pt x="42" y="161"/>
                      <a:pt x="42" y="161"/>
                      <a:pt x="42" y="161"/>
                    </a:cubicBezTo>
                    <a:cubicBezTo>
                      <a:pt x="45" y="162"/>
                      <a:pt x="45" y="165"/>
                      <a:pt x="46" y="166"/>
                    </a:cubicBezTo>
                    <a:cubicBezTo>
                      <a:pt x="46" y="167"/>
                      <a:pt x="46" y="168"/>
                      <a:pt x="46" y="168"/>
                    </a:cubicBezTo>
                    <a:cubicBezTo>
                      <a:pt x="46" y="169"/>
                      <a:pt x="47" y="169"/>
                      <a:pt x="47" y="170"/>
                    </a:cubicBezTo>
                    <a:cubicBezTo>
                      <a:pt x="47" y="170"/>
                      <a:pt x="47" y="170"/>
                      <a:pt x="47" y="170"/>
                    </a:cubicBezTo>
                    <a:cubicBezTo>
                      <a:pt x="47" y="170"/>
                      <a:pt x="47" y="170"/>
                      <a:pt x="47" y="170"/>
                    </a:cubicBezTo>
                    <a:cubicBezTo>
                      <a:pt x="47" y="170"/>
                      <a:pt x="47" y="170"/>
                      <a:pt x="47" y="170"/>
                    </a:cubicBezTo>
                    <a:cubicBezTo>
                      <a:pt x="47" y="170"/>
                      <a:pt x="48" y="170"/>
                      <a:pt x="48" y="170"/>
                    </a:cubicBezTo>
                    <a:cubicBezTo>
                      <a:pt x="48" y="170"/>
                      <a:pt x="48" y="170"/>
                      <a:pt x="48" y="170"/>
                    </a:cubicBezTo>
                    <a:cubicBezTo>
                      <a:pt x="48" y="170"/>
                      <a:pt x="48" y="170"/>
                      <a:pt x="48" y="169"/>
                    </a:cubicBezTo>
                    <a:cubicBezTo>
                      <a:pt x="49" y="168"/>
                      <a:pt x="50" y="167"/>
                      <a:pt x="51" y="167"/>
                    </a:cubicBezTo>
                    <a:cubicBezTo>
                      <a:pt x="52" y="167"/>
                      <a:pt x="52" y="167"/>
                      <a:pt x="52" y="167"/>
                    </a:cubicBezTo>
                    <a:cubicBezTo>
                      <a:pt x="53" y="167"/>
                      <a:pt x="53" y="167"/>
                      <a:pt x="53" y="167"/>
                    </a:cubicBezTo>
                    <a:cubicBezTo>
                      <a:pt x="53" y="167"/>
                      <a:pt x="53" y="167"/>
                      <a:pt x="53" y="167"/>
                    </a:cubicBezTo>
                    <a:cubicBezTo>
                      <a:pt x="54" y="167"/>
                      <a:pt x="54" y="168"/>
                      <a:pt x="54" y="168"/>
                    </a:cubicBezTo>
                    <a:cubicBezTo>
                      <a:pt x="54" y="168"/>
                      <a:pt x="54" y="168"/>
                      <a:pt x="54" y="168"/>
                    </a:cubicBezTo>
                    <a:cubicBezTo>
                      <a:pt x="54" y="168"/>
                      <a:pt x="55" y="168"/>
                      <a:pt x="55" y="168"/>
                    </a:cubicBezTo>
                    <a:cubicBezTo>
                      <a:pt x="55" y="168"/>
                      <a:pt x="55" y="168"/>
                      <a:pt x="55" y="169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6" y="169"/>
                      <a:pt x="56" y="169"/>
                      <a:pt x="56" y="170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6" y="170"/>
                      <a:pt x="56" y="170"/>
                      <a:pt x="57" y="170"/>
                    </a:cubicBezTo>
                    <a:cubicBezTo>
                      <a:pt x="57" y="170"/>
                      <a:pt x="57" y="170"/>
                      <a:pt x="57" y="170"/>
                    </a:cubicBezTo>
                    <a:cubicBezTo>
                      <a:pt x="57" y="170"/>
                      <a:pt x="57" y="171"/>
                      <a:pt x="57" y="171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8" y="171"/>
                      <a:pt x="60" y="169"/>
                      <a:pt x="60" y="168"/>
                    </a:cubicBezTo>
                    <a:cubicBezTo>
                      <a:pt x="61" y="165"/>
                      <a:pt x="67" y="163"/>
                      <a:pt x="69" y="166"/>
                    </a:cubicBezTo>
                    <a:cubicBezTo>
                      <a:pt x="69" y="166"/>
                      <a:pt x="70" y="167"/>
                      <a:pt x="69" y="168"/>
                    </a:cubicBezTo>
                    <a:cubicBezTo>
                      <a:pt x="69" y="168"/>
                      <a:pt x="69" y="168"/>
                      <a:pt x="69" y="169"/>
                    </a:cubicBezTo>
                    <a:cubicBezTo>
                      <a:pt x="70" y="168"/>
                      <a:pt x="70" y="168"/>
                      <a:pt x="70" y="168"/>
                    </a:cubicBezTo>
                    <a:cubicBezTo>
                      <a:pt x="71" y="168"/>
                      <a:pt x="71" y="167"/>
                      <a:pt x="72" y="167"/>
                    </a:cubicBezTo>
                    <a:cubicBezTo>
                      <a:pt x="72" y="167"/>
                      <a:pt x="72" y="167"/>
                      <a:pt x="73" y="167"/>
                    </a:cubicBezTo>
                    <a:cubicBezTo>
                      <a:pt x="73" y="167"/>
                      <a:pt x="73" y="167"/>
                      <a:pt x="73" y="167"/>
                    </a:cubicBezTo>
                    <a:cubicBezTo>
                      <a:pt x="73" y="167"/>
                      <a:pt x="73" y="166"/>
                      <a:pt x="73" y="166"/>
                    </a:cubicBezTo>
                    <a:cubicBezTo>
                      <a:pt x="74" y="166"/>
                      <a:pt x="74" y="165"/>
                      <a:pt x="74" y="165"/>
                    </a:cubicBezTo>
                    <a:cubicBezTo>
                      <a:pt x="74" y="164"/>
                      <a:pt x="74" y="164"/>
                      <a:pt x="74" y="163"/>
                    </a:cubicBezTo>
                    <a:cubicBezTo>
                      <a:pt x="74" y="163"/>
                      <a:pt x="75" y="163"/>
                      <a:pt x="75" y="163"/>
                    </a:cubicBezTo>
                    <a:cubicBezTo>
                      <a:pt x="75" y="162"/>
                      <a:pt x="75" y="162"/>
                      <a:pt x="75" y="161"/>
                    </a:cubicBezTo>
                    <a:cubicBezTo>
                      <a:pt x="75" y="161"/>
                      <a:pt x="75" y="161"/>
                      <a:pt x="75" y="161"/>
                    </a:cubicBezTo>
                    <a:cubicBezTo>
                      <a:pt x="76" y="160"/>
                      <a:pt x="76" y="160"/>
                      <a:pt x="76" y="159"/>
                    </a:cubicBezTo>
                    <a:cubicBezTo>
                      <a:pt x="76" y="159"/>
                      <a:pt x="76" y="158"/>
                      <a:pt x="75" y="157"/>
                    </a:cubicBezTo>
                    <a:cubicBezTo>
                      <a:pt x="75" y="155"/>
                      <a:pt x="74" y="152"/>
                      <a:pt x="76" y="151"/>
                    </a:cubicBezTo>
                    <a:cubicBezTo>
                      <a:pt x="77" y="151"/>
                      <a:pt x="78" y="151"/>
                      <a:pt x="79" y="151"/>
                    </a:cubicBezTo>
                    <a:cubicBezTo>
                      <a:pt x="82" y="151"/>
                      <a:pt x="83" y="150"/>
                      <a:pt x="84" y="148"/>
                    </a:cubicBezTo>
                    <a:cubicBezTo>
                      <a:pt x="85" y="147"/>
                      <a:pt x="85" y="146"/>
                      <a:pt x="85" y="146"/>
                    </a:cubicBezTo>
                    <a:cubicBezTo>
                      <a:pt x="86" y="143"/>
                      <a:pt x="87" y="142"/>
                      <a:pt x="88" y="141"/>
                    </a:cubicBezTo>
                    <a:cubicBezTo>
                      <a:pt x="88" y="137"/>
                      <a:pt x="89" y="133"/>
                      <a:pt x="92" y="132"/>
                    </a:cubicBezTo>
                    <a:cubicBezTo>
                      <a:pt x="92" y="131"/>
                      <a:pt x="92" y="131"/>
                      <a:pt x="93" y="131"/>
                    </a:cubicBezTo>
                    <a:cubicBezTo>
                      <a:pt x="93" y="131"/>
                      <a:pt x="94" y="132"/>
                      <a:pt x="94" y="132"/>
                    </a:cubicBezTo>
                    <a:cubicBezTo>
                      <a:pt x="95" y="132"/>
                      <a:pt x="95" y="132"/>
                      <a:pt x="95" y="132"/>
                    </a:cubicBezTo>
                    <a:cubicBezTo>
                      <a:pt x="96" y="133"/>
                      <a:pt x="98" y="134"/>
                      <a:pt x="98" y="134"/>
                    </a:cubicBezTo>
                    <a:cubicBezTo>
                      <a:pt x="98" y="134"/>
                      <a:pt x="98" y="134"/>
                      <a:pt x="98" y="134"/>
                    </a:cubicBezTo>
                    <a:cubicBezTo>
                      <a:pt x="99" y="130"/>
                      <a:pt x="101" y="130"/>
                      <a:pt x="102" y="129"/>
                    </a:cubicBezTo>
                    <a:cubicBezTo>
                      <a:pt x="103" y="129"/>
                      <a:pt x="103" y="129"/>
                      <a:pt x="103" y="128"/>
                    </a:cubicBezTo>
                    <a:cubicBezTo>
                      <a:pt x="104" y="125"/>
                      <a:pt x="106" y="123"/>
                      <a:pt x="108" y="123"/>
                    </a:cubicBezTo>
                    <a:cubicBezTo>
                      <a:pt x="109" y="123"/>
                      <a:pt x="110" y="124"/>
                      <a:pt x="111" y="124"/>
                    </a:cubicBezTo>
                    <a:cubicBezTo>
                      <a:pt x="112" y="124"/>
                      <a:pt x="113" y="124"/>
                      <a:pt x="113" y="124"/>
                    </a:cubicBezTo>
                    <a:cubicBezTo>
                      <a:pt x="113" y="121"/>
                      <a:pt x="116" y="120"/>
                      <a:pt x="118" y="120"/>
                    </a:cubicBezTo>
                    <a:cubicBezTo>
                      <a:pt x="120" y="120"/>
                      <a:pt x="122" y="119"/>
                      <a:pt x="124" y="118"/>
                    </a:cubicBezTo>
                    <a:cubicBezTo>
                      <a:pt x="124" y="117"/>
                      <a:pt x="125" y="117"/>
                      <a:pt x="126" y="116"/>
                    </a:cubicBezTo>
                    <a:cubicBezTo>
                      <a:pt x="128" y="115"/>
                      <a:pt x="130" y="113"/>
                      <a:pt x="132" y="113"/>
                    </a:cubicBezTo>
                    <a:cubicBezTo>
                      <a:pt x="133" y="113"/>
                      <a:pt x="134" y="114"/>
                      <a:pt x="134" y="114"/>
                    </a:cubicBezTo>
                    <a:cubicBezTo>
                      <a:pt x="135" y="115"/>
                      <a:pt x="136" y="115"/>
                      <a:pt x="140" y="115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4" y="115"/>
                      <a:pt x="146" y="115"/>
                      <a:pt x="146" y="115"/>
                    </a:cubicBezTo>
                    <a:cubicBezTo>
                      <a:pt x="146" y="115"/>
                      <a:pt x="147" y="115"/>
                      <a:pt x="147" y="115"/>
                    </a:cubicBezTo>
                    <a:cubicBezTo>
                      <a:pt x="147" y="115"/>
                      <a:pt x="147" y="114"/>
                      <a:pt x="148" y="114"/>
                    </a:cubicBezTo>
                    <a:cubicBezTo>
                      <a:pt x="149" y="113"/>
                      <a:pt x="150" y="113"/>
                      <a:pt x="152" y="112"/>
                    </a:cubicBezTo>
                    <a:cubicBezTo>
                      <a:pt x="153" y="112"/>
                      <a:pt x="155" y="111"/>
                      <a:pt x="157" y="112"/>
                    </a:cubicBezTo>
                    <a:cubicBezTo>
                      <a:pt x="157" y="112"/>
                      <a:pt x="158" y="112"/>
                      <a:pt x="159" y="112"/>
                    </a:cubicBezTo>
                    <a:cubicBezTo>
                      <a:pt x="161" y="112"/>
                      <a:pt x="164" y="111"/>
                      <a:pt x="167" y="111"/>
                    </a:cubicBezTo>
                    <a:cubicBezTo>
                      <a:pt x="170" y="110"/>
                      <a:pt x="172" y="110"/>
                      <a:pt x="174" y="110"/>
                    </a:cubicBezTo>
                    <a:cubicBezTo>
                      <a:pt x="176" y="110"/>
                      <a:pt x="177" y="109"/>
                      <a:pt x="179" y="107"/>
                    </a:cubicBezTo>
                    <a:cubicBezTo>
                      <a:pt x="179" y="106"/>
                      <a:pt x="179" y="106"/>
                      <a:pt x="180" y="105"/>
                    </a:cubicBezTo>
                    <a:cubicBezTo>
                      <a:pt x="180" y="105"/>
                      <a:pt x="180" y="105"/>
                      <a:pt x="180" y="105"/>
                    </a:cubicBezTo>
                    <a:cubicBezTo>
                      <a:pt x="180" y="104"/>
                      <a:pt x="181" y="103"/>
                      <a:pt x="181" y="102"/>
                    </a:cubicBezTo>
                    <a:cubicBezTo>
                      <a:pt x="182" y="100"/>
                      <a:pt x="182" y="99"/>
                      <a:pt x="182" y="98"/>
                    </a:cubicBezTo>
                    <a:cubicBezTo>
                      <a:pt x="183" y="98"/>
                      <a:pt x="183" y="98"/>
                      <a:pt x="183" y="97"/>
                    </a:cubicBezTo>
                    <a:cubicBezTo>
                      <a:pt x="183" y="97"/>
                      <a:pt x="183" y="97"/>
                      <a:pt x="183" y="97"/>
                    </a:cubicBezTo>
                    <a:cubicBezTo>
                      <a:pt x="183" y="96"/>
                      <a:pt x="183" y="96"/>
                      <a:pt x="183" y="96"/>
                    </a:cubicBezTo>
                    <a:cubicBezTo>
                      <a:pt x="183" y="96"/>
                      <a:pt x="183" y="96"/>
                      <a:pt x="183" y="95"/>
                    </a:cubicBezTo>
                    <a:cubicBezTo>
                      <a:pt x="183" y="95"/>
                      <a:pt x="183" y="95"/>
                      <a:pt x="183" y="95"/>
                    </a:cubicBezTo>
                    <a:cubicBezTo>
                      <a:pt x="183" y="94"/>
                      <a:pt x="183" y="94"/>
                      <a:pt x="183" y="93"/>
                    </a:cubicBezTo>
                    <a:cubicBezTo>
                      <a:pt x="183" y="93"/>
                      <a:pt x="183" y="93"/>
                      <a:pt x="183" y="93"/>
                    </a:cubicBezTo>
                    <a:cubicBezTo>
                      <a:pt x="183" y="92"/>
                      <a:pt x="183" y="91"/>
                      <a:pt x="183" y="90"/>
                    </a:cubicBezTo>
                    <a:cubicBezTo>
                      <a:pt x="183" y="90"/>
                      <a:pt x="183" y="90"/>
                      <a:pt x="184" y="90"/>
                    </a:cubicBezTo>
                    <a:cubicBezTo>
                      <a:pt x="184" y="89"/>
                      <a:pt x="184" y="88"/>
                      <a:pt x="184" y="87"/>
                    </a:cubicBezTo>
                    <a:cubicBezTo>
                      <a:pt x="184" y="86"/>
                      <a:pt x="184" y="86"/>
                      <a:pt x="184" y="86"/>
                    </a:cubicBezTo>
                    <a:cubicBezTo>
                      <a:pt x="184" y="85"/>
                      <a:pt x="184" y="84"/>
                      <a:pt x="184" y="83"/>
                    </a:cubicBezTo>
                    <a:cubicBezTo>
                      <a:pt x="184" y="82"/>
                      <a:pt x="184" y="82"/>
                      <a:pt x="184" y="81"/>
                    </a:cubicBezTo>
                    <a:cubicBezTo>
                      <a:pt x="184" y="80"/>
                      <a:pt x="184" y="79"/>
                      <a:pt x="184" y="77"/>
                    </a:cubicBezTo>
                    <a:cubicBezTo>
                      <a:pt x="184" y="77"/>
                      <a:pt x="184" y="77"/>
                      <a:pt x="184" y="76"/>
                    </a:cubicBezTo>
                    <a:cubicBezTo>
                      <a:pt x="184" y="75"/>
                      <a:pt x="184" y="73"/>
                      <a:pt x="184" y="72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1" y="72"/>
                      <a:pt x="178" y="72"/>
                      <a:pt x="177" y="72"/>
                    </a:cubicBezTo>
                    <a:cubicBezTo>
                      <a:pt x="177" y="73"/>
                      <a:pt x="176" y="73"/>
                      <a:pt x="176" y="73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63"/>
                      <a:pt x="169" y="61"/>
                    </a:cubicBezTo>
                    <a:cubicBezTo>
                      <a:pt x="164" y="58"/>
                      <a:pt x="157" y="57"/>
                      <a:pt x="157" y="57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6"/>
                      <a:pt x="152" y="49"/>
                      <a:pt x="149" y="46"/>
                    </a:cubicBezTo>
                    <a:cubicBezTo>
                      <a:pt x="147" y="44"/>
                      <a:pt x="118" y="25"/>
                      <a:pt x="80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78" y="101"/>
                      <a:pt x="78" y="101"/>
                      <a:pt x="78" y="101"/>
                    </a:cubicBezTo>
                    <a:cubicBezTo>
                      <a:pt x="79" y="107"/>
                      <a:pt x="78" y="111"/>
                      <a:pt x="76" y="112"/>
                    </a:cubicBezTo>
                    <a:cubicBezTo>
                      <a:pt x="75" y="113"/>
                      <a:pt x="74" y="113"/>
                      <a:pt x="52" y="113"/>
                    </a:cubicBezTo>
                    <a:cubicBezTo>
                      <a:pt x="44" y="113"/>
                      <a:pt x="36" y="113"/>
                      <a:pt x="32" y="113"/>
                    </a:cubicBezTo>
                    <a:cubicBezTo>
                      <a:pt x="32" y="113"/>
                      <a:pt x="31" y="113"/>
                      <a:pt x="31" y="113"/>
                    </a:cubicBezTo>
                    <a:cubicBezTo>
                      <a:pt x="30" y="113"/>
                      <a:pt x="26" y="115"/>
                      <a:pt x="24" y="115"/>
                    </a:cubicBezTo>
                    <a:cubicBezTo>
                      <a:pt x="22" y="115"/>
                      <a:pt x="21" y="115"/>
                      <a:pt x="19" y="114"/>
                    </a:cubicBezTo>
                    <a:cubicBezTo>
                      <a:pt x="19" y="114"/>
                      <a:pt x="18" y="114"/>
                      <a:pt x="17" y="114"/>
                    </a:cubicBezTo>
                    <a:cubicBezTo>
                      <a:pt x="17" y="114"/>
                      <a:pt x="17" y="114"/>
                      <a:pt x="17" y="114"/>
                    </a:cubicBezTo>
                    <a:cubicBezTo>
                      <a:pt x="17" y="115"/>
                      <a:pt x="16" y="118"/>
                      <a:pt x="14" y="118"/>
                    </a:cubicBezTo>
                    <a:cubicBezTo>
                      <a:pt x="12" y="118"/>
                      <a:pt x="11" y="117"/>
                      <a:pt x="9" y="115"/>
                    </a:cubicBezTo>
                    <a:cubicBezTo>
                      <a:pt x="7" y="113"/>
                      <a:pt x="6" y="113"/>
                      <a:pt x="6" y="113"/>
                    </a:cubicBezTo>
                    <a:cubicBezTo>
                      <a:pt x="6" y="113"/>
                      <a:pt x="5" y="114"/>
                      <a:pt x="5" y="116"/>
                    </a:cubicBezTo>
                    <a:cubicBezTo>
                      <a:pt x="5" y="117"/>
                      <a:pt x="5" y="117"/>
                      <a:pt x="5" y="118"/>
                    </a:cubicBezTo>
                    <a:cubicBezTo>
                      <a:pt x="5" y="118"/>
                      <a:pt x="5" y="118"/>
                      <a:pt x="5" y="118"/>
                    </a:cubicBezTo>
                    <a:cubicBezTo>
                      <a:pt x="5" y="118"/>
                      <a:pt x="4" y="119"/>
                      <a:pt x="4" y="119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2" y="120"/>
                      <a:pt x="2" y="120"/>
                      <a:pt x="2" y="121"/>
                    </a:cubicBezTo>
                    <a:cubicBezTo>
                      <a:pt x="2" y="121"/>
                      <a:pt x="1" y="121"/>
                      <a:pt x="0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1"/>
                      <a:pt x="0" y="121"/>
                      <a:pt x="0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5" name="Freeform 1477">
                <a:extLst>
                  <a:ext uri="{FF2B5EF4-FFF2-40B4-BE49-F238E27FC236}">
                    <a16:creationId xmlns:a16="http://schemas.microsoft.com/office/drawing/2014/main" id="{1F025F7A-1702-4E56-9104-518320DAB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75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6" name="Freeform 1478">
                <a:extLst>
                  <a:ext uri="{FF2B5EF4-FFF2-40B4-BE49-F238E27FC236}">
                    <a16:creationId xmlns:a16="http://schemas.microsoft.com/office/drawing/2014/main" id="{C4BE4352-C0B9-46DD-8EE0-3BB972EF25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" y="2766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7 w 7"/>
                  <a:gd name="T3" fmla="*/ 0 h 1"/>
                  <a:gd name="T4" fmla="*/ 7 w 7"/>
                  <a:gd name="T5" fmla="*/ 0 h 1"/>
                  <a:gd name="T6" fmla="*/ 0 w 7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0" y="1"/>
                    </a:moveTo>
                    <a:cubicBezTo>
                      <a:pt x="1" y="1"/>
                      <a:pt x="4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7" name="Freeform 1479">
                <a:extLst>
                  <a:ext uri="{FF2B5EF4-FFF2-40B4-BE49-F238E27FC236}">
                    <a16:creationId xmlns:a16="http://schemas.microsoft.com/office/drawing/2014/main" id="{7DC24C9D-76BA-456C-8596-7989E3064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" y="283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8" name="Freeform 1480">
                <a:extLst>
                  <a:ext uri="{FF2B5EF4-FFF2-40B4-BE49-F238E27FC236}">
                    <a16:creationId xmlns:a16="http://schemas.microsoft.com/office/drawing/2014/main" id="{62A0F7ED-0FB1-4632-91CD-F40F3989C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" y="283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9" name="Oval 1481">
                <a:extLst>
                  <a:ext uri="{FF2B5EF4-FFF2-40B4-BE49-F238E27FC236}">
                    <a16:creationId xmlns:a16="http://schemas.microsoft.com/office/drawing/2014/main" id="{5C2F7C4D-6440-407D-A620-A66412862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2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0" name="Freeform 1482">
                <a:extLst>
                  <a:ext uri="{FF2B5EF4-FFF2-40B4-BE49-F238E27FC236}">
                    <a16:creationId xmlns:a16="http://schemas.microsoft.com/office/drawing/2014/main" id="{7CF3772D-1551-4DE5-96A1-281975AAD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" y="2839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0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1" name="Freeform 1483">
                <a:extLst>
                  <a:ext uri="{FF2B5EF4-FFF2-40B4-BE49-F238E27FC236}">
                    <a16:creationId xmlns:a16="http://schemas.microsoft.com/office/drawing/2014/main" id="{A60079D5-1576-4792-83B7-AC1B8621B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" y="286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2" name="Freeform 1484">
                <a:extLst>
                  <a:ext uri="{FF2B5EF4-FFF2-40B4-BE49-F238E27FC236}">
                    <a16:creationId xmlns:a16="http://schemas.microsoft.com/office/drawing/2014/main" id="{BC8E077C-6616-47E2-AB1E-C3CCDDA49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" y="286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3" name="Freeform 1485">
                <a:extLst>
                  <a:ext uri="{FF2B5EF4-FFF2-40B4-BE49-F238E27FC236}">
                    <a16:creationId xmlns:a16="http://schemas.microsoft.com/office/drawing/2014/main" id="{6D797DFB-7D56-4704-8B25-B284855559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285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4" name="Freeform 1486">
                <a:extLst>
                  <a:ext uri="{FF2B5EF4-FFF2-40B4-BE49-F238E27FC236}">
                    <a16:creationId xmlns:a16="http://schemas.microsoft.com/office/drawing/2014/main" id="{146CDED6-A008-4356-A7C1-1ED8477581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3" y="2858"/>
                <a:ext cx="2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1"/>
                      <a:pt x="2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5" name="Freeform 1487">
                <a:extLst>
                  <a:ext uri="{FF2B5EF4-FFF2-40B4-BE49-F238E27FC236}">
                    <a16:creationId xmlns:a16="http://schemas.microsoft.com/office/drawing/2014/main" id="{2CF44C43-2C72-4F5D-A573-8E72CBD4F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85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6" name="Freeform 1488">
                <a:extLst>
                  <a:ext uri="{FF2B5EF4-FFF2-40B4-BE49-F238E27FC236}">
                    <a16:creationId xmlns:a16="http://schemas.microsoft.com/office/drawing/2014/main" id="{9637782F-759A-4EAB-9304-C24918039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" y="285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7" name="Freeform 1489">
                <a:extLst>
                  <a:ext uri="{FF2B5EF4-FFF2-40B4-BE49-F238E27FC236}">
                    <a16:creationId xmlns:a16="http://schemas.microsoft.com/office/drawing/2014/main" id="{FA019FA6-AF41-4AD2-8063-015E48C32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9" y="286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8" name="Freeform 1490">
                <a:extLst>
                  <a:ext uri="{FF2B5EF4-FFF2-40B4-BE49-F238E27FC236}">
                    <a16:creationId xmlns:a16="http://schemas.microsoft.com/office/drawing/2014/main" id="{35D6157D-6C30-4B68-9A3F-F96A7CBED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6" y="285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9" name="Freeform 1491">
                <a:extLst>
                  <a:ext uri="{FF2B5EF4-FFF2-40B4-BE49-F238E27FC236}">
                    <a16:creationId xmlns:a16="http://schemas.microsoft.com/office/drawing/2014/main" id="{A98D7ED6-61DD-4834-BC0B-592913241A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3" y="2860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0" name="Freeform 1492">
                <a:extLst>
                  <a:ext uri="{FF2B5EF4-FFF2-40B4-BE49-F238E27FC236}">
                    <a16:creationId xmlns:a16="http://schemas.microsoft.com/office/drawing/2014/main" id="{9B939627-7AE2-486E-B652-828C07192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" y="28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1" name="Freeform 1493">
                <a:extLst>
                  <a:ext uri="{FF2B5EF4-FFF2-40B4-BE49-F238E27FC236}">
                    <a16:creationId xmlns:a16="http://schemas.microsoft.com/office/drawing/2014/main" id="{2C308AFC-8F67-42DD-9F48-01E05949A4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2" y="28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2" name="Freeform 1494">
                <a:extLst>
                  <a:ext uri="{FF2B5EF4-FFF2-40B4-BE49-F238E27FC236}">
                    <a16:creationId xmlns:a16="http://schemas.microsoft.com/office/drawing/2014/main" id="{124E7831-3EBB-4173-B42A-2FC9C9A93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1" y="2859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3" name="Freeform 1495">
                <a:extLst>
                  <a:ext uri="{FF2B5EF4-FFF2-40B4-BE49-F238E27FC236}">
                    <a16:creationId xmlns:a16="http://schemas.microsoft.com/office/drawing/2014/main" id="{DE986937-40E4-4F5C-A1DC-DEC1617CB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" y="283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4" name="Freeform 1496">
                <a:extLst>
                  <a:ext uri="{FF2B5EF4-FFF2-40B4-BE49-F238E27FC236}">
                    <a16:creationId xmlns:a16="http://schemas.microsoft.com/office/drawing/2014/main" id="{7F07B00D-DAA0-460C-B478-A5736B8DC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" y="28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5" name="Freeform 1497">
                <a:extLst>
                  <a:ext uri="{FF2B5EF4-FFF2-40B4-BE49-F238E27FC236}">
                    <a16:creationId xmlns:a16="http://schemas.microsoft.com/office/drawing/2014/main" id="{0D59E254-6E11-4C19-AAD8-62DAC3DB2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2" y="286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6" name="Freeform 1498">
                <a:extLst>
                  <a:ext uri="{FF2B5EF4-FFF2-40B4-BE49-F238E27FC236}">
                    <a16:creationId xmlns:a16="http://schemas.microsoft.com/office/drawing/2014/main" id="{9A1FC93A-778B-4DDD-8ADE-031C17DBF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" y="2811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7" name="Freeform 1499">
                <a:extLst>
                  <a:ext uri="{FF2B5EF4-FFF2-40B4-BE49-F238E27FC236}">
                    <a16:creationId xmlns:a16="http://schemas.microsoft.com/office/drawing/2014/main" id="{E23F82B0-C6DC-4234-B08B-B5D16AA25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5" y="2808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5 w 5"/>
                  <a:gd name="T3" fmla="*/ 3 h 3"/>
                  <a:gd name="T4" fmla="*/ 0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cubicBezTo>
                      <a:pt x="2" y="2"/>
                      <a:pt x="3" y="3"/>
                      <a:pt x="5" y="3"/>
                    </a:cubicBezTo>
                    <a:cubicBezTo>
                      <a:pt x="3" y="3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8" name="Freeform 1500">
                <a:extLst>
                  <a:ext uri="{FF2B5EF4-FFF2-40B4-BE49-F238E27FC236}">
                    <a16:creationId xmlns:a16="http://schemas.microsoft.com/office/drawing/2014/main" id="{B9995104-1B3C-40FB-A1CE-288805E65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" y="2809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9" name="Freeform 1501">
                <a:extLst>
                  <a:ext uri="{FF2B5EF4-FFF2-40B4-BE49-F238E27FC236}">
                    <a16:creationId xmlns:a16="http://schemas.microsoft.com/office/drawing/2014/main" id="{E35E2EDA-8F9D-4644-9032-998E13B26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0" y="281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0" name="Freeform 1502">
                <a:extLst>
                  <a:ext uri="{FF2B5EF4-FFF2-40B4-BE49-F238E27FC236}">
                    <a16:creationId xmlns:a16="http://schemas.microsoft.com/office/drawing/2014/main" id="{3B1C3E83-9D71-4B5F-AEC1-A196ED4B3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7" y="281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1" name="Freeform 1503">
                <a:extLst>
                  <a:ext uri="{FF2B5EF4-FFF2-40B4-BE49-F238E27FC236}">
                    <a16:creationId xmlns:a16="http://schemas.microsoft.com/office/drawing/2014/main" id="{4468D11B-770C-48BC-A433-AD52E1FC0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0" y="2810"/>
                <a:ext cx="85" cy="57"/>
              </a:xfrm>
              <a:custGeom>
                <a:avLst/>
                <a:gdLst>
                  <a:gd name="T0" fmla="*/ 87 w 88"/>
                  <a:gd name="T1" fmla="*/ 35 h 59"/>
                  <a:gd name="T2" fmla="*/ 86 w 88"/>
                  <a:gd name="T3" fmla="*/ 35 h 59"/>
                  <a:gd name="T4" fmla="*/ 86 w 88"/>
                  <a:gd name="T5" fmla="*/ 34 h 59"/>
                  <a:gd name="T6" fmla="*/ 84 w 88"/>
                  <a:gd name="T7" fmla="*/ 34 h 59"/>
                  <a:gd name="T8" fmla="*/ 83 w 88"/>
                  <a:gd name="T9" fmla="*/ 29 h 59"/>
                  <a:gd name="T10" fmla="*/ 78 w 88"/>
                  <a:gd name="T11" fmla="*/ 29 h 59"/>
                  <a:gd name="T12" fmla="*/ 74 w 88"/>
                  <a:gd name="T13" fmla="*/ 25 h 59"/>
                  <a:gd name="T14" fmla="*/ 70 w 88"/>
                  <a:gd name="T15" fmla="*/ 19 h 59"/>
                  <a:gd name="T16" fmla="*/ 66 w 88"/>
                  <a:gd name="T17" fmla="*/ 14 h 59"/>
                  <a:gd name="T18" fmla="*/ 62 w 88"/>
                  <a:gd name="T19" fmla="*/ 8 h 59"/>
                  <a:gd name="T20" fmla="*/ 61 w 88"/>
                  <a:gd name="T21" fmla="*/ 7 h 59"/>
                  <a:gd name="T22" fmla="*/ 61 w 88"/>
                  <a:gd name="T23" fmla="*/ 6 h 59"/>
                  <a:gd name="T24" fmla="*/ 61 w 88"/>
                  <a:gd name="T25" fmla="*/ 4 h 59"/>
                  <a:gd name="T26" fmla="*/ 61 w 88"/>
                  <a:gd name="T27" fmla="*/ 2 h 59"/>
                  <a:gd name="T28" fmla="*/ 57 w 88"/>
                  <a:gd name="T29" fmla="*/ 2 h 59"/>
                  <a:gd name="T30" fmla="*/ 56 w 88"/>
                  <a:gd name="T31" fmla="*/ 1 h 59"/>
                  <a:gd name="T32" fmla="*/ 56 w 88"/>
                  <a:gd name="T33" fmla="*/ 1 h 59"/>
                  <a:gd name="T34" fmla="*/ 55 w 88"/>
                  <a:gd name="T35" fmla="*/ 1 h 59"/>
                  <a:gd name="T36" fmla="*/ 55 w 88"/>
                  <a:gd name="T37" fmla="*/ 1 h 59"/>
                  <a:gd name="T38" fmla="*/ 55 w 88"/>
                  <a:gd name="T39" fmla="*/ 0 h 59"/>
                  <a:gd name="T40" fmla="*/ 51 w 88"/>
                  <a:gd name="T41" fmla="*/ 3 h 59"/>
                  <a:gd name="T42" fmla="*/ 42 w 88"/>
                  <a:gd name="T43" fmla="*/ 7 h 59"/>
                  <a:gd name="T44" fmla="*/ 33 w 88"/>
                  <a:gd name="T45" fmla="*/ 11 h 59"/>
                  <a:gd name="T46" fmla="*/ 30 w 88"/>
                  <a:gd name="T47" fmla="*/ 12 h 59"/>
                  <a:gd name="T48" fmla="*/ 25 w 88"/>
                  <a:gd name="T49" fmla="*/ 17 h 59"/>
                  <a:gd name="T50" fmla="*/ 16 w 88"/>
                  <a:gd name="T51" fmla="*/ 19 h 59"/>
                  <a:gd name="T52" fmla="*/ 15 w 88"/>
                  <a:gd name="T53" fmla="*/ 25 h 59"/>
                  <a:gd name="T54" fmla="*/ 14 w 88"/>
                  <a:gd name="T55" fmla="*/ 26 h 59"/>
                  <a:gd name="T56" fmla="*/ 2 w 88"/>
                  <a:gd name="T57" fmla="*/ 38 h 59"/>
                  <a:gd name="T58" fmla="*/ 2 w 88"/>
                  <a:gd name="T59" fmla="*/ 39 h 59"/>
                  <a:gd name="T60" fmla="*/ 2 w 88"/>
                  <a:gd name="T61" fmla="*/ 45 h 59"/>
                  <a:gd name="T62" fmla="*/ 1 w 88"/>
                  <a:gd name="T63" fmla="*/ 47 h 59"/>
                  <a:gd name="T64" fmla="*/ 1 w 88"/>
                  <a:gd name="T65" fmla="*/ 49 h 59"/>
                  <a:gd name="T66" fmla="*/ 0 w 88"/>
                  <a:gd name="T67" fmla="*/ 51 h 59"/>
                  <a:gd name="T68" fmla="*/ 4 w 88"/>
                  <a:gd name="T69" fmla="*/ 54 h 59"/>
                  <a:gd name="T70" fmla="*/ 5 w 88"/>
                  <a:gd name="T71" fmla="*/ 55 h 59"/>
                  <a:gd name="T72" fmla="*/ 11 w 88"/>
                  <a:gd name="T73" fmla="*/ 59 h 59"/>
                  <a:gd name="T74" fmla="*/ 22 w 88"/>
                  <a:gd name="T75" fmla="*/ 55 h 59"/>
                  <a:gd name="T76" fmla="*/ 28 w 88"/>
                  <a:gd name="T77" fmla="*/ 57 h 59"/>
                  <a:gd name="T78" fmla="*/ 27 w 88"/>
                  <a:gd name="T79" fmla="*/ 55 h 59"/>
                  <a:gd name="T80" fmla="*/ 26 w 88"/>
                  <a:gd name="T81" fmla="*/ 45 h 59"/>
                  <a:gd name="T82" fmla="*/ 42 w 88"/>
                  <a:gd name="T83" fmla="*/ 43 h 59"/>
                  <a:gd name="T84" fmla="*/ 50 w 88"/>
                  <a:gd name="T85" fmla="*/ 44 h 59"/>
                  <a:gd name="T86" fmla="*/ 52 w 88"/>
                  <a:gd name="T87" fmla="*/ 44 h 59"/>
                  <a:gd name="T88" fmla="*/ 54 w 88"/>
                  <a:gd name="T89" fmla="*/ 44 h 59"/>
                  <a:gd name="T90" fmla="*/ 55 w 88"/>
                  <a:gd name="T91" fmla="*/ 44 h 59"/>
                  <a:gd name="T92" fmla="*/ 57 w 88"/>
                  <a:gd name="T93" fmla="*/ 43 h 59"/>
                  <a:gd name="T94" fmla="*/ 57 w 88"/>
                  <a:gd name="T95" fmla="*/ 43 h 59"/>
                  <a:gd name="T96" fmla="*/ 59 w 88"/>
                  <a:gd name="T97" fmla="*/ 42 h 59"/>
                  <a:gd name="T98" fmla="*/ 61 w 88"/>
                  <a:gd name="T99" fmla="*/ 41 h 59"/>
                  <a:gd name="T100" fmla="*/ 62 w 88"/>
                  <a:gd name="T101" fmla="*/ 42 h 59"/>
                  <a:gd name="T102" fmla="*/ 69 w 88"/>
                  <a:gd name="T103" fmla="*/ 43 h 59"/>
                  <a:gd name="T104" fmla="*/ 70 w 88"/>
                  <a:gd name="T105" fmla="*/ 43 h 59"/>
                  <a:gd name="T106" fmla="*/ 73 w 88"/>
                  <a:gd name="T107" fmla="*/ 42 h 59"/>
                  <a:gd name="T108" fmla="*/ 85 w 88"/>
                  <a:gd name="T109" fmla="*/ 38 h 59"/>
                  <a:gd name="T110" fmla="*/ 88 w 88"/>
                  <a:gd name="T111" fmla="*/ 36 h 59"/>
                  <a:gd name="T112" fmla="*/ 88 w 88"/>
                  <a:gd name="T113" fmla="*/ 3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8" h="59">
                    <a:moveTo>
                      <a:pt x="88" y="35"/>
                    </a:moveTo>
                    <a:cubicBezTo>
                      <a:pt x="87" y="35"/>
                      <a:pt x="87" y="35"/>
                      <a:pt x="87" y="35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7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3" y="33"/>
                      <a:pt x="83" y="31"/>
                      <a:pt x="83" y="29"/>
                    </a:cubicBezTo>
                    <a:cubicBezTo>
                      <a:pt x="83" y="29"/>
                      <a:pt x="83" y="29"/>
                      <a:pt x="83" y="28"/>
                    </a:cubicBezTo>
                    <a:cubicBezTo>
                      <a:pt x="81" y="29"/>
                      <a:pt x="79" y="29"/>
                      <a:pt x="78" y="29"/>
                    </a:cubicBezTo>
                    <a:cubicBezTo>
                      <a:pt x="76" y="28"/>
                      <a:pt x="76" y="27"/>
                      <a:pt x="75" y="26"/>
                    </a:cubicBezTo>
                    <a:cubicBezTo>
                      <a:pt x="75" y="26"/>
                      <a:pt x="74" y="25"/>
                      <a:pt x="74" y="2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0" y="25"/>
                      <a:pt x="70" y="20"/>
                      <a:pt x="70" y="19"/>
                    </a:cubicBezTo>
                    <a:cubicBezTo>
                      <a:pt x="70" y="18"/>
                      <a:pt x="67" y="15"/>
                      <a:pt x="66" y="15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4" y="13"/>
                      <a:pt x="63" y="11"/>
                      <a:pt x="63" y="9"/>
                    </a:cubicBezTo>
                    <a:cubicBezTo>
                      <a:pt x="63" y="9"/>
                      <a:pt x="62" y="8"/>
                      <a:pt x="62" y="8"/>
                    </a:cubicBezTo>
                    <a:cubicBezTo>
                      <a:pt x="62" y="8"/>
                      <a:pt x="61" y="7"/>
                      <a:pt x="61" y="7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61" y="7"/>
                      <a:pt x="61" y="6"/>
                      <a:pt x="61" y="6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1" y="5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3"/>
                      <a:pt x="61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1" y="2"/>
                      <a:pt x="61" y="2"/>
                      <a:pt x="60" y="2"/>
                    </a:cubicBezTo>
                    <a:cubicBezTo>
                      <a:pt x="59" y="2"/>
                      <a:pt x="58" y="2"/>
                      <a:pt x="57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7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4" y="0"/>
                      <a:pt x="53" y="1"/>
                      <a:pt x="52" y="2"/>
                    </a:cubicBezTo>
                    <a:cubicBezTo>
                      <a:pt x="52" y="2"/>
                      <a:pt x="51" y="2"/>
                      <a:pt x="51" y="3"/>
                    </a:cubicBezTo>
                    <a:cubicBezTo>
                      <a:pt x="50" y="3"/>
                      <a:pt x="50" y="4"/>
                      <a:pt x="49" y="4"/>
                    </a:cubicBezTo>
                    <a:cubicBezTo>
                      <a:pt x="46" y="6"/>
                      <a:pt x="44" y="7"/>
                      <a:pt x="42" y="7"/>
                    </a:cubicBezTo>
                    <a:cubicBezTo>
                      <a:pt x="41" y="7"/>
                      <a:pt x="40" y="7"/>
                      <a:pt x="40" y="7"/>
                    </a:cubicBezTo>
                    <a:cubicBezTo>
                      <a:pt x="40" y="10"/>
                      <a:pt x="37" y="12"/>
                      <a:pt x="33" y="11"/>
                    </a:cubicBezTo>
                    <a:cubicBezTo>
                      <a:pt x="33" y="11"/>
                      <a:pt x="32" y="10"/>
                      <a:pt x="31" y="10"/>
                    </a:cubicBezTo>
                    <a:cubicBezTo>
                      <a:pt x="31" y="10"/>
                      <a:pt x="31" y="10"/>
                      <a:pt x="30" y="12"/>
                    </a:cubicBezTo>
                    <a:cubicBezTo>
                      <a:pt x="30" y="15"/>
                      <a:pt x="28" y="16"/>
                      <a:pt x="26" y="16"/>
                    </a:cubicBezTo>
                    <a:cubicBezTo>
                      <a:pt x="25" y="16"/>
                      <a:pt x="25" y="16"/>
                      <a:pt x="25" y="17"/>
                    </a:cubicBezTo>
                    <a:cubicBezTo>
                      <a:pt x="25" y="21"/>
                      <a:pt x="23" y="21"/>
                      <a:pt x="22" y="21"/>
                    </a:cubicBezTo>
                    <a:cubicBezTo>
                      <a:pt x="20" y="21"/>
                      <a:pt x="18" y="20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20"/>
                      <a:pt x="15" y="23"/>
                      <a:pt x="15" y="25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2" y="28"/>
                      <a:pt x="11" y="33"/>
                    </a:cubicBezTo>
                    <a:cubicBezTo>
                      <a:pt x="9" y="37"/>
                      <a:pt x="5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9"/>
                    </a:cubicBezTo>
                    <a:cubicBezTo>
                      <a:pt x="3" y="40"/>
                      <a:pt x="3" y="42"/>
                      <a:pt x="3" y="44"/>
                    </a:cubicBezTo>
                    <a:cubicBezTo>
                      <a:pt x="2" y="44"/>
                      <a:pt x="2" y="45"/>
                      <a:pt x="2" y="45"/>
                    </a:cubicBezTo>
                    <a:cubicBezTo>
                      <a:pt x="2" y="45"/>
                      <a:pt x="2" y="46"/>
                      <a:pt x="2" y="46"/>
                    </a:cubicBezTo>
                    <a:cubicBezTo>
                      <a:pt x="2" y="46"/>
                      <a:pt x="2" y="46"/>
                      <a:pt x="1" y="47"/>
                    </a:cubicBezTo>
                    <a:cubicBezTo>
                      <a:pt x="1" y="47"/>
                      <a:pt x="1" y="47"/>
                      <a:pt x="1" y="48"/>
                    </a:cubicBezTo>
                    <a:cubicBezTo>
                      <a:pt x="1" y="48"/>
                      <a:pt x="1" y="49"/>
                      <a:pt x="1" y="49"/>
                    </a:cubicBezTo>
                    <a:cubicBezTo>
                      <a:pt x="1" y="49"/>
                      <a:pt x="0" y="50"/>
                      <a:pt x="0" y="50"/>
                    </a:cubicBezTo>
                    <a:cubicBezTo>
                      <a:pt x="0" y="50"/>
                      <a:pt x="0" y="50"/>
                      <a:pt x="0" y="51"/>
                    </a:cubicBezTo>
                    <a:cubicBezTo>
                      <a:pt x="2" y="51"/>
                      <a:pt x="3" y="52"/>
                      <a:pt x="4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4"/>
                      <a:pt x="5" y="54"/>
                      <a:pt x="5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6" y="56"/>
                      <a:pt x="8" y="58"/>
                      <a:pt x="10" y="59"/>
                    </a:cubicBezTo>
                    <a:cubicBezTo>
                      <a:pt x="10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2" y="59"/>
                    </a:cubicBezTo>
                    <a:cubicBezTo>
                      <a:pt x="14" y="56"/>
                      <a:pt x="18" y="55"/>
                      <a:pt x="22" y="55"/>
                    </a:cubicBezTo>
                    <a:cubicBezTo>
                      <a:pt x="23" y="55"/>
                      <a:pt x="26" y="56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6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0"/>
                      <a:pt x="25" y="47"/>
                      <a:pt x="26" y="45"/>
                    </a:cubicBezTo>
                    <a:cubicBezTo>
                      <a:pt x="27" y="44"/>
                      <a:pt x="28" y="43"/>
                      <a:pt x="38" y="43"/>
                    </a:cubicBezTo>
                    <a:cubicBezTo>
                      <a:pt x="39" y="43"/>
                      <a:pt x="40" y="43"/>
                      <a:pt x="42" y="43"/>
                    </a:cubicBezTo>
                    <a:cubicBezTo>
                      <a:pt x="42" y="43"/>
                      <a:pt x="42" y="43"/>
                      <a:pt x="43" y="43"/>
                    </a:cubicBezTo>
                    <a:cubicBezTo>
                      <a:pt x="45" y="43"/>
                      <a:pt x="48" y="43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1" y="44"/>
                      <a:pt x="51" y="44"/>
                      <a:pt x="52" y="44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3" y="44"/>
                      <a:pt x="53" y="44"/>
                      <a:pt x="54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44"/>
                      <a:pt x="56" y="45"/>
                      <a:pt x="56" y="45"/>
                    </a:cubicBezTo>
                    <a:cubicBezTo>
                      <a:pt x="56" y="44"/>
                      <a:pt x="57" y="44"/>
                      <a:pt x="57" y="4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61" y="42"/>
                      <a:pt x="62" y="42"/>
                      <a:pt x="62" y="42"/>
                    </a:cubicBezTo>
                    <a:cubicBezTo>
                      <a:pt x="63" y="42"/>
                      <a:pt x="64" y="42"/>
                      <a:pt x="65" y="43"/>
                    </a:cubicBezTo>
                    <a:cubicBezTo>
                      <a:pt x="67" y="43"/>
                      <a:pt x="68" y="43"/>
                      <a:pt x="69" y="43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71" y="43"/>
                      <a:pt x="71" y="43"/>
                      <a:pt x="72" y="42"/>
                    </a:cubicBezTo>
                    <a:cubicBezTo>
                      <a:pt x="72" y="42"/>
                      <a:pt x="72" y="42"/>
                      <a:pt x="73" y="42"/>
                    </a:cubicBezTo>
                    <a:cubicBezTo>
                      <a:pt x="74" y="40"/>
                      <a:pt x="76" y="39"/>
                      <a:pt x="77" y="39"/>
                    </a:cubicBezTo>
                    <a:cubicBezTo>
                      <a:pt x="81" y="39"/>
                      <a:pt x="85" y="38"/>
                      <a:pt x="85" y="38"/>
                    </a:cubicBezTo>
                    <a:cubicBezTo>
                      <a:pt x="86" y="37"/>
                      <a:pt x="87" y="36"/>
                      <a:pt x="87" y="36"/>
                    </a:cubicBezTo>
                    <a:cubicBezTo>
                      <a:pt x="87" y="36"/>
                      <a:pt x="87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5"/>
                      <a:pt x="88" y="35"/>
                      <a:pt x="8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2" name="Freeform 1504">
                <a:extLst>
                  <a:ext uri="{FF2B5EF4-FFF2-40B4-BE49-F238E27FC236}">
                    <a16:creationId xmlns:a16="http://schemas.microsoft.com/office/drawing/2014/main" id="{9FBCDA5C-759E-4D99-8160-8A347F247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" y="284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3" name="Freeform 1505">
                <a:extLst>
                  <a:ext uri="{FF2B5EF4-FFF2-40B4-BE49-F238E27FC236}">
                    <a16:creationId xmlns:a16="http://schemas.microsoft.com/office/drawing/2014/main" id="{C047BD5A-48D3-4B63-B623-8ABF2E496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285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4" name="Freeform 1506">
                <a:extLst>
                  <a:ext uri="{FF2B5EF4-FFF2-40B4-BE49-F238E27FC236}">
                    <a16:creationId xmlns:a16="http://schemas.microsoft.com/office/drawing/2014/main" id="{85B0E5BF-06CA-4D31-92B7-475286B80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5" y="28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5" name="Freeform 1507">
                <a:extLst>
                  <a:ext uri="{FF2B5EF4-FFF2-40B4-BE49-F238E27FC236}">
                    <a16:creationId xmlns:a16="http://schemas.microsoft.com/office/drawing/2014/main" id="{E7D0853F-B1E9-4720-A49B-9A65E87204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6" y="2851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1 w 1"/>
                  <a:gd name="T5" fmla="*/ 1 w 1"/>
                  <a:gd name="T6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6" name="Freeform 1508">
                <a:extLst>
                  <a:ext uri="{FF2B5EF4-FFF2-40B4-BE49-F238E27FC236}">
                    <a16:creationId xmlns:a16="http://schemas.microsoft.com/office/drawing/2014/main" id="{717EAEB0-825D-4319-A730-7A42D5CF7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" y="2850"/>
                <a:ext cx="6" cy="1"/>
              </a:xfrm>
              <a:custGeom>
                <a:avLst/>
                <a:gdLst>
                  <a:gd name="T0" fmla="*/ 3 w 7"/>
                  <a:gd name="T1" fmla="*/ 1 h 1"/>
                  <a:gd name="T2" fmla="*/ 0 w 7"/>
                  <a:gd name="T3" fmla="*/ 0 h 1"/>
                  <a:gd name="T4" fmla="*/ 3 w 7"/>
                  <a:gd name="T5" fmla="*/ 1 h 1"/>
                  <a:gd name="T6" fmla="*/ 7 w 7"/>
                  <a:gd name="T7" fmla="*/ 1 h 1"/>
                  <a:gd name="T8" fmla="*/ 7 w 7"/>
                  <a:gd name="T9" fmla="*/ 1 h 1"/>
                  <a:gd name="T10" fmla="*/ 3 w 7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5" y="1"/>
                      <a:pt x="6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7" name="Freeform 1509">
                <a:extLst>
                  <a:ext uri="{FF2B5EF4-FFF2-40B4-BE49-F238E27FC236}">
                    <a16:creationId xmlns:a16="http://schemas.microsoft.com/office/drawing/2014/main" id="{48546207-0178-41B6-B8C2-31E21AC0A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" y="2850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8" name="Freeform 1510">
                <a:extLst>
                  <a:ext uri="{FF2B5EF4-FFF2-40B4-BE49-F238E27FC236}">
                    <a16:creationId xmlns:a16="http://schemas.microsoft.com/office/drawing/2014/main" id="{6B0A02F6-C792-4A03-BE4B-9413E7BFE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6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9" name="Freeform 1511">
                <a:extLst>
                  <a:ext uri="{FF2B5EF4-FFF2-40B4-BE49-F238E27FC236}">
                    <a16:creationId xmlns:a16="http://schemas.microsoft.com/office/drawing/2014/main" id="{5D12A458-9B27-4CD4-B17A-CCFEB8AC0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28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0" name="Freeform 1512">
                <a:extLst>
                  <a:ext uri="{FF2B5EF4-FFF2-40B4-BE49-F238E27FC236}">
                    <a16:creationId xmlns:a16="http://schemas.microsoft.com/office/drawing/2014/main" id="{E2AF7A57-D3FA-480F-BFA1-322B9531F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0" y="2859"/>
                <a:ext cx="4" cy="3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0 h 3"/>
                  <a:gd name="T4" fmla="*/ 4 w 4"/>
                  <a:gd name="T5" fmla="*/ 3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1"/>
                      <a:pt x="4" y="3"/>
                    </a:cubicBezTo>
                    <a:cubicBezTo>
                      <a:pt x="3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1" name="Freeform 1513">
                <a:extLst>
                  <a:ext uri="{FF2B5EF4-FFF2-40B4-BE49-F238E27FC236}">
                    <a16:creationId xmlns:a16="http://schemas.microsoft.com/office/drawing/2014/main" id="{86446E6B-A989-4E98-986E-9A1403BB6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" y="2862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2" name="Freeform 1514">
                <a:extLst>
                  <a:ext uri="{FF2B5EF4-FFF2-40B4-BE49-F238E27FC236}">
                    <a16:creationId xmlns:a16="http://schemas.microsoft.com/office/drawing/2014/main" id="{68634056-E8D8-4611-B670-9DE39E980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285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3" name="Oval 1515">
                <a:extLst>
                  <a:ext uri="{FF2B5EF4-FFF2-40B4-BE49-F238E27FC236}">
                    <a16:creationId xmlns:a16="http://schemas.microsoft.com/office/drawing/2014/main" id="{661E9D76-3868-4564-A59E-20CAE6214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7" y="286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4" name="Freeform 1516">
                <a:extLst>
                  <a:ext uri="{FF2B5EF4-FFF2-40B4-BE49-F238E27FC236}">
                    <a16:creationId xmlns:a16="http://schemas.microsoft.com/office/drawing/2014/main" id="{C15E51CC-A888-4ED7-901D-C03015F7B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5" name="Freeform 1517">
                <a:extLst>
                  <a:ext uri="{FF2B5EF4-FFF2-40B4-BE49-F238E27FC236}">
                    <a16:creationId xmlns:a16="http://schemas.microsoft.com/office/drawing/2014/main" id="{7F9ABB83-0338-45DF-8F68-035D565D8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7" y="2851"/>
                <a:ext cx="4" cy="0"/>
              </a:xfrm>
              <a:custGeom>
                <a:avLst/>
                <a:gdLst>
                  <a:gd name="T0" fmla="*/ 4 w 4"/>
                  <a:gd name="T1" fmla="*/ 0 w 4"/>
                  <a:gd name="T2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6" name="Freeform 1518">
                <a:extLst>
                  <a:ext uri="{FF2B5EF4-FFF2-40B4-BE49-F238E27FC236}">
                    <a16:creationId xmlns:a16="http://schemas.microsoft.com/office/drawing/2014/main" id="{819988ED-D77E-4723-BFA1-45B259D4B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0" y="28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7" name="Freeform 1519">
                <a:extLst>
                  <a:ext uri="{FF2B5EF4-FFF2-40B4-BE49-F238E27FC236}">
                    <a16:creationId xmlns:a16="http://schemas.microsoft.com/office/drawing/2014/main" id="{5B50C8AD-10F1-4E33-B69B-C734FBCA3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1" y="2851"/>
                <a:ext cx="7" cy="1"/>
              </a:xfrm>
              <a:custGeom>
                <a:avLst/>
                <a:gdLst>
                  <a:gd name="T0" fmla="*/ 7 w 7"/>
                  <a:gd name="T1" fmla="*/ 1 h 1"/>
                  <a:gd name="T2" fmla="*/ 0 w 7"/>
                  <a:gd name="T3" fmla="*/ 0 h 1"/>
                  <a:gd name="T4" fmla="*/ 7 w 7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cubicBezTo>
                      <a:pt x="5" y="0"/>
                      <a:pt x="2" y="0"/>
                      <a:pt x="0" y="0"/>
                    </a:cubicBezTo>
                    <a:cubicBezTo>
                      <a:pt x="2" y="0"/>
                      <a:pt x="5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8" name="Freeform 1520">
                <a:extLst>
                  <a:ext uri="{FF2B5EF4-FFF2-40B4-BE49-F238E27FC236}">
                    <a16:creationId xmlns:a16="http://schemas.microsoft.com/office/drawing/2014/main" id="{BBCBEE65-BB45-40AD-9D20-3FE2E7A26A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7" y="284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  <a:gd name="T8" fmla="*/ 0 w 2"/>
                  <a:gd name="T9" fmla="*/ 1 h 1"/>
                  <a:gd name="T10" fmla="*/ 1 w 2"/>
                  <a:gd name="T11" fmla="*/ 1 h 1"/>
                  <a:gd name="T12" fmla="*/ 1 w 2"/>
                  <a:gd name="T13" fmla="*/ 1 h 1"/>
                  <a:gd name="T14" fmla="*/ 2 w 2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9" name="Freeform 1521">
                <a:extLst>
                  <a:ext uri="{FF2B5EF4-FFF2-40B4-BE49-F238E27FC236}">
                    <a16:creationId xmlns:a16="http://schemas.microsoft.com/office/drawing/2014/main" id="{F5398CDC-AF60-4573-BA65-D3DBF84C3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8" y="28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0" name="Freeform 1522">
                <a:extLst>
                  <a:ext uri="{FF2B5EF4-FFF2-40B4-BE49-F238E27FC236}">
                    <a16:creationId xmlns:a16="http://schemas.microsoft.com/office/drawing/2014/main" id="{B01F98BD-5C1F-4DBD-9851-C46F28DB0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7" y="285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1" name="Oval 1523">
                <a:extLst>
                  <a:ext uri="{FF2B5EF4-FFF2-40B4-BE49-F238E27FC236}">
                    <a16:creationId xmlns:a16="http://schemas.microsoft.com/office/drawing/2014/main" id="{363FC77B-8775-4D5D-B62C-55AF926EB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7" y="286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2" name="Freeform 1524">
                <a:extLst>
                  <a:ext uri="{FF2B5EF4-FFF2-40B4-BE49-F238E27FC236}">
                    <a16:creationId xmlns:a16="http://schemas.microsoft.com/office/drawing/2014/main" id="{73DBD950-5E3D-4BBB-A6FF-4F1105A12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" y="281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3" name="Freeform 1525">
                <a:extLst>
                  <a:ext uri="{FF2B5EF4-FFF2-40B4-BE49-F238E27FC236}">
                    <a16:creationId xmlns:a16="http://schemas.microsoft.com/office/drawing/2014/main" id="{DF866755-749D-4331-86BB-50766B090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828"/>
                <a:ext cx="5" cy="2"/>
              </a:xfrm>
              <a:custGeom>
                <a:avLst/>
                <a:gdLst>
                  <a:gd name="T0" fmla="*/ 6 w 6"/>
                  <a:gd name="T1" fmla="*/ 2 h 2"/>
                  <a:gd name="T2" fmla="*/ 0 w 6"/>
                  <a:gd name="T3" fmla="*/ 0 h 2"/>
                  <a:gd name="T4" fmla="*/ 6 w 6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cubicBezTo>
                      <a:pt x="4" y="2"/>
                      <a:pt x="2" y="1"/>
                      <a:pt x="0" y="0"/>
                    </a:cubicBezTo>
                    <a:cubicBezTo>
                      <a:pt x="2" y="1"/>
                      <a:pt x="4" y="2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4" name="Freeform 1526">
                <a:extLst>
                  <a:ext uri="{FF2B5EF4-FFF2-40B4-BE49-F238E27FC236}">
                    <a16:creationId xmlns:a16="http://schemas.microsoft.com/office/drawing/2014/main" id="{39A87E08-06C9-4940-80A0-0463D70FC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3" y="28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5" name="Freeform 1527">
                <a:extLst>
                  <a:ext uri="{FF2B5EF4-FFF2-40B4-BE49-F238E27FC236}">
                    <a16:creationId xmlns:a16="http://schemas.microsoft.com/office/drawing/2014/main" id="{04797B2E-6AC2-4346-BD52-127F34AB3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3" y="28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6" name="Freeform 1528">
                <a:extLst>
                  <a:ext uri="{FF2B5EF4-FFF2-40B4-BE49-F238E27FC236}">
                    <a16:creationId xmlns:a16="http://schemas.microsoft.com/office/drawing/2014/main" id="{C8FE819A-0BC2-478A-95EF-EEF65F09F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2" y="285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7" name="Freeform 1529">
                <a:extLst>
                  <a:ext uri="{FF2B5EF4-FFF2-40B4-BE49-F238E27FC236}">
                    <a16:creationId xmlns:a16="http://schemas.microsoft.com/office/drawing/2014/main" id="{76F8BFF7-7B81-4069-B9D0-A0454E0EB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281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8" name="Freeform 1530">
                <a:extLst>
                  <a:ext uri="{FF2B5EF4-FFF2-40B4-BE49-F238E27FC236}">
                    <a16:creationId xmlns:a16="http://schemas.microsoft.com/office/drawing/2014/main" id="{C7B38462-0406-4843-8D22-2E827C6FE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1" y="285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9" name="Freeform 1531">
                <a:extLst>
                  <a:ext uri="{FF2B5EF4-FFF2-40B4-BE49-F238E27FC236}">
                    <a16:creationId xmlns:a16="http://schemas.microsoft.com/office/drawing/2014/main" id="{5B9437F8-3D84-43E1-A164-2D3E65BC4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28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0" name="Freeform 1532">
                <a:extLst>
                  <a:ext uri="{FF2B5EF4-FFF2-40B4-BE49-F238E27FC236}">
                    <a16:creationId xmlns:a16="http://schemas.microsoft.com/office/drawing/2014/main" id="{FBB11875-ABD5-433B-8512-19C56DDD9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3" y="28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1" name="Freeform 1533">
                <a:extLst>
                  <a:ext uri="{FF2B5EF4-FFF2-40B4-BE49-F238E27FC236}">
                    <a16:creationId xmlns:a16="http://schemas.microsoft.com/office/drawing/2014/main" id="{1B92F32F-0A1E-4EF7-A891-DF6ACD252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1" y="285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2" name="Freeform 1534">
                <a:extLst>
                  <a:ext uri="{FF2B5EF4-FFF2-40B4-BE49-F238E27FC236}">
                    <a16:creationId xmlns:a16="http://schemas.microsoft.com/office/drawing/2014/main" id="{61D2D0F2-4A2C-413A-9B03-90CF63005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0" y="285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3" name="Oval 1535">
                <a:extLst>
                  <a:ext uri="{FF2B5EF4-FFF2-40B4-BE49-F238E27FC236}">
                    <a16:creationId xmlns:a16="http://schemas.microsoft.com/office/drawing/2014/main" id="{0B60B58A-A063-4B5C-AE2D-45141D2CC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285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4" name="Freeform 1536">
                <a:extLst>
                  <a:ext uri="{FF2B5EF4-FFF2-40B4-BE49-F238E27FC236}">
                    <a16:creationId xmlns:a16="http://schemas.microsoft.com/office/drawing/2014/main" id="{01E78D21-129E-4B3F-8D25-8D770B890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716"/>
                <a:ext cx="162" cy="126"/>
              </a:xfrm>
              <a:custGeom>
                <a:avLst/>
                <a:gdLst>
                  <a:gd name="T0" fmla="*/ 148 w 170"/>
                  <a:gd name="T1" fmla="*/ 99 h 132"/>
                  <a:gd name="T2" fmla="*/ 169 w 170"/>
                  <a:gd name="T3" fmla="*/ 36 h 132"/>
                  <a:gd name="T4" fmla="*/ 165 w 170"/>
                  <a:gd name="T5" fmla="*/ 23 h 132"/>
                  <a:gd name="T6" fmla="*/ 163 w 170"/>
                  <a:gd name="T7" fmla="*/ 17 h 132"/>
                  <a:gd name="T8" fmla="*/ 163 w 170"/>
                  <a:gd name="T9" fmla="*/ 15 h 132"/>
                  <a:gd name="T10" fmla="*/ 163 w 170"/>
                  <a:gd name="T11" fmla="*/ 13 h 132"/>
                  <a:gd name="T12" fmla="*/ 154 w 170"/>
                  <a:gd name="T13" fmla="*/ 11 h 132"/>
                  <a:gd name="T14" fmla="*/ 146 w 170"/>
                  <a:gd name="T15" fmla="*/ 2 h 132"/>
                  <a:gd name="T16" fmla="*/ 143 w 170"/>
                  <a:gd name="T17" fmla="*/ 1 h 132"/>
                  <a:gd name="T18" fmla="*/ 140 w 170"/>
                  <a:gd name="T19" fmla="*/ 1 h 132"/>
                  <a:gd name="T20" fmla="*/ 136 w 170"/>
                  <a:gd name="T21" fmla="*/ 0 h 132"/>
                  <a:gd name="T22" fmla="*/ 84 w 170"/>
                  <a:gd name="T23" fmla="*/ 30 h 132"/>
                  <a:gd name="T24" fmla="*/ 54 w 170"/>
                  <a:gd name="T25" fmla="*/ 50 h 132"/>
                  <a:gd name="T26" fmla="*/ 52 w 170"/>
                  <a:gd name="T27" fmla="*/ 50 h 132"/>
                  <a:gd name="T28" fmla="*/ 50 w 170"/>
                  <a:gd name="T29" fmla="*/ 51 h 132"/>
                  <a:gd name="T30" fmla="*/ 48 w 170"/>
                  <a:gd name="T31" fmla="*/ 52 h 132"/>
                  <a:gd name="T32" fmla="*/ 46 w 170"/>
                  <a:gd name="T33" fmla="*/ 52 h 132"/>
                  <a:gd name="T34" fmla="*/ 46 w 170"/>
                  <a:gd name="T35" fmla="*/ 54 h 132"/>
                  <a:gd name="T36" fmla="*/ 46 w 170"/>
                  <a:gd name="T37" fmla="*/ 61 h 132"/>
                  <a:gd name="T38" fmla="*/ 46 w 170"/>
                  <a:gd name="T39" fmla="*/ 67 h 132"/>
                  <a:gd name="T40" fmla="*/ 46 w 170"/>
                  <a:gd name="T41" fmla="*/ 71 h 132"/>
                  <a:gd name="T42" fmla="*/ 45 w 170"/>
                  <a:gd name="T43" fmla="*/ 75 h 132"/>
                  <a:gd name="T44" fmla="*/ 45 w 170"/>
                  <a:gd name="T45" fmla="*/ 77 h 132"/>
                  <a:gd name="T46" fmla="*/ 45 w 170"/>
                  <a:gd name="T47" fmla="*/ 79 h 132"/>
                  <a:gd name="T48" fmla="*/ 45 w 170"/>
                  <a:gd name="T49" fmla="*/ 81 h 132"/>
                  <a:gd name="T50" fmla="*/ 45 w 170"/>
                  <a:gd name="T51" fmla="*/ 81 h 132"/>
                  <a:gd name="T52" fmla="*/ 44 w 170"/>
                  <a:gd name="T53" fmla="*/ 82 h 132"/>
                  <a:gd name="T54" fmla="*/ 44 w 170"/>
                  <a:gd name="T55" fmla="*/ 82 h 132"/>
                  <a:gd name="T56" fmla="*/ 40 w 170"/>
                  <a:gd name="T57" fmla="*/ 91 h 132"/>
                  <a:gd name="T58" fmla="*/ 14 w 170"/>
                  <a:gd name="T59" fmla="*/ 98 h 132"/>
                  <a:gd name="T60" fmla="*/ 5 w 170"/>
                  <a:gd name="T61" fmla="*/ 101 h 132"/>
                  <a:gd name="T62" fmla="*/ 0 w 170"/>
                  <a:gd name="T63" fmla="*/ 101 h 132"/>
                  <a:gd name="T64" fmla="*/ 0 w 170"/>
                  <a:gd name="T65" fmla="*/ 103 h 132"/>
                  <a:gd name="T66" fmla="*/ 0 w 170"/>
                  <a:gd name="T67" fmla="*/ 104 h 132"/>
                  <a:gd name="T68" fmla="*/ 3 w 170"/>
                  <a:gd name="T69" fmla="*/ 110 h 132"/>
                  <a:gd name="T70" fmla="*/ 9 w 170"/>
                  <a:gd name="T71" fmla="*/ 120 h 132"/>
                  <a:gd name="T72" fmla="*/ 17 w 170"/>
                  <a:gd name="T73" fmla="*/ 124 h 132"/>
                  <a:gd name="T74" fmla="*/ 21 w 170"/>
                  <a:gd name="T75" fmla="*/ 124 h 132"/>
                  <a:gd name="T76" fmla="*/ 23 w 170"/>
                  <a:gd name="T77" fmla="*/ 130 h 132"/>
                  <a:gd name="T78" fmla="*/ 24 w 170"/>
                  <a:gd name="T79" fmla="*/ 128 h 132"/>
                  <a:gd name="T80" fmla="*/ 25 w 170"/>
                  <a:gd name="T81" fmla="*/ 127 h 132"/>
                  <a:gd name="T82" fmla="*/ 26 w 170"/>
                  <a:gd name="T83" fmla="*/ 126 h 132"/>
                  <a:gd name="T84" fmla="*/ 29 w 170"/>
                  <a:gd name="T85" fmla="*/ 126 h 132"/>
                  <a:gd name="T86" fmla="*/ 33 w 170"/>
                  <a:gd name="T87" fmla="*/ 131 h 132"/>
                  <a:gd name="T88" fmla="*/ 35 w 170"/>
                  <a:gd name="T89" fmla="*/ 132 h 132"/>
                  <a:gd name="T90" fmla="*/ 41 w 170"/>
                  <a:gd name="T91" fmla="*/ 120 h 132"/>
                  <a:gd name="T92" fmla="*/ 50 w 170"/>
                  <a:gd name="T93" fmla="*/ 112 h 132"/>
                  <a:gd name="T94" fmla="*/ 56 w 170"/>
                  <a:gd name="T95" fmla="*/ 112 h 132"/>
                  <a:gd name="T96" fmla="*/ 67 w 170"/>
                  <a:gd name="T97" fmla="*/ 112 h 132"/>
                  <a:gd name="T98" fmla="*/ 76 w 170"/>
                  <a:gd name="T99" fmla="*/ 119 h 132"/>
                  <a:gd name="T100" fmla="*/ 96 w 170"/>
                  <a:gd name="T101" fmla="*/ 121 h 132"/>
                  <a:gd name="T102" fmla="*/ 107 w 170"/>
                  <a:gd name="T103" fmla="*/ 119 h 132"/>
                  <a:gd name="T104" fmla="*/ 120 w 170"/>
                  <a:gd name="T105" fmla="*/ 116 h 132"/>
                  <a:gd name="T106" fmla="*/ 124 w 170"/>
                  <a:gd name="T107" fmla="*/ 115 h 132"/>
                  <a:gd name="T108" fmla="*/ 130 w 170"/>
                  <a:gd name="T109" fmla="*/ 116 h 132"/>
                  <a:gd name="T110" fmla="*/ 141 w 170"/>
                  <a:gd name="T111" fmla="*/ 115 h 132"/>
                  <a:gd name="T112" fmla="*/ 146 w 170"/>
                  <a:gd name="T113" fmla="*/ 10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0" h="132">
                    <a:moveTo>
                      <a:pt x="146" y="109"/>
                    </a:moveTo>
                    <a:cubicBezTo>
                      <a:pt x="146" y="106"/>
                      <a:pt x="146" y="105"/>
                      <a:pt x="147" y="103"/>
                    </a:cubicBezTo>
                    <a:cubicBezTo>
                      <a:pt x="147" y="102"/>
                      <a:pt x="148" y="102"/>
                      <a:pt x="148" y="99"/>
                    </a:cubicBezTo>
                    <a:cubicBezTo>
                      <a:pt x="149" y="93"/>
                      <a:pt x="164" y="78"/>
                      <a:pt x="166" y="76"/>
                    </a:cubicBezTo>
                    <a:cubicBezTo>
                      <a:pt x="167" y="74"/>
                      <a:pt x="167" y="66"/>
                      <a:pt x="167" y="49"/>
                    </a:cubicBezTo>
                    <a:cubicBezTo>
                      <a:pt x="167" y="45"/>
                      <a:pt x="168" y="41"/>
                      <a:pt x="169" y="36"/>
                    </a:cubicBezTo>
                    <a:cubicBezTo>
                      <a:pt x="170" y="35"/>
                      <a:pt x="170" y="34"/>
                      <a:pt x="169" y="33"/>
                    </a:cubicBezTo>
                    <a:cubicBezTo>
                      <a:pt x="168" y="32"/>
                      <a:pt x="167" y="31"/>
                      <a:pt x="167" y="28"/>
                    </a:cubicBezTo>
                    <a:cubicBezTo>
                      <a:pt x="168" y="26"/>
                      <a:pt x="166" y="25"/>
                      <a:pt x="165" y="23"/>
                    </a:cubicBezTo>
                    <a:cubicBezTo>
                      <a:pt x="164" y="21"/>
                      <a:pt x="163" y="20"/>
                      <a:pt x="163" y="18"/>
                    </a:cubicBezTo>
                    <a:cubicBezTo>
                      <a:pt x="163" y="18"/>
                      <a:pt x="163" y="18"/>
                      <a:pt x="163" y="17"/>
                    </a:cubicBezTo>
                    <a:cubicBezTo>
                      <a:pt x="163" y="17"/>
                      <a:pt x="163" y="17"/>
                      <a:pt x="163" y="17"/>
                    </a:cubicBezTo>
                    <a:cubicBezTo>
                      <a:pt x="163" y="17"/>
                      <a:pt x="163" y="17"/>
                      <a:pt x="163" y="16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6"/>
                      <a:pt x="163" y="16"/>
                      <a:pt x="163" y="15"/>
                    </a:cubicBezTo>
                    <a:cubicBezTo>
                      <a:pt x="163" y="15"/>
                      <a:pt x="163" y="15"/>
                      <a:pt x="163" y="14"/>
                    </a:cubicBezTo>
                    <a:cubicBezTo>
                      <a:pt x="163" y="14"/>
                      <a:pt x="163" y="14"/>
                      <a:pt x="163" y="14"/>
                    </a:cubicBezTo>
                    <a:cubicBezTo>
                      <a:pt x="163" y="14"/>
                      <a:pt x="163" y="13"/>
                      <a:pt x="163" y="13"/>
                    </a:cubicBezTo>
                    <a:cubicBezTo>
                      <a:pt x="163" y="13"/>
                      <a:pt x="163" y="13"/>
                      <a:pt x="163" y="13"/>
                    </a:cubicBezTo>
                    <a:cubicBezTo>
                      <a:pt x="162" y="11"/>
                      <a:pt x="162" y="9"/>
                      <a:pt x="162" y="7"/>
                    </a:cubicBezTo>
                    <a:cubicBezTo>
                      <a:pt x="154" y="11"/>
                      <a:pt x="154" y="11"/>
                      <a:pt x="154" y="11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1" y="6"/>
                      <a:pt x="147" y="3"/>
                    </a:cubicBezTo>
                    <a:cubicBezTo>
                      <a:pt x="146" y="3"/>
                      <a:pt x="146" y="2"/>
                      <a:pt x="146" y="2"/>
                    </a:cubicBezTo>
                    <a:cubicBezTo>
                      <a:pt x="145" y="2"/>
                      <a:pt x="145" y="2"/>
                      <a:pt x="145" y="2"/>
                    </a:cubicBezTo>
                    <a:cubicBezTo>
                      <a:pt x="145" y="2"/>
                      <a:pt x="144" y="2"/>
                      <a:pt x="144" y="1"/>
                    </a:cubicBezTo>
                    <a:cubicBezTo>
                      <a:pt x="144" y="1"/>
                      <a:pt x="143" y="1"/>
                      <a:pt x="143" y="1"/>
                    </a:cubicBezTo>
                    <a:cubicBezTo>
                      <a:pt x="143" y="1"/>
                      <a:pt x="142" y="1"/>
                      <a:pt x="142" y="1"/>
                    </a:cubicBezTo>
                    <a:cubicBezTo>
                      <a:pt x="142" y="1"/>
                      <a:pt x="141" y="1"/>
                      <a:pt x="141" y="1"/>
                    </a:cubicBezTo>
                    <a:cubicBezTo>
                      <a:pt x="141" y="1"/>
                      <a:pt x="140" y="1"/>
                      <a:pt x="140" y="1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7" y="0"/>
                      <a:pt x="137" y="0"/>
                      <a:pt x="136" y="0"/>
                    </a:cubicBezTo>
                    <a:cubicBezTo>
                      <a:pt x="136" y="0"/>
                      <a:pt x="136" y="0"/>
                      <a:pt x="135" y="0"/>
                    </a:cubicBezTo>
                    <a:cubicBezTo>
                      <a:pt x="134" y="0"/>
                      <a:pt x="133" y="0"/>
                      <a:pt x="132" y="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7"/>
                      <a:pt x="59" y="48"/>
                      <a:pt x="54" y="50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4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2" y="50"/>
                      <a:pt x="51" y="51"/>
                      <a:pt x="51" y="5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9" y="51"/>
                      <a:pt x="49" y="51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8" y="51"/>
                      <a:pt x="48" y="52"/>
                      <a:pt x="48" y="52"/>
                    </a:cubicBezTo>
                    <a:cubicBezTo>
                      <a:pt x="48" y="52"/>
                      <a:pt x="48" y="5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7" y="52"/>
                      <a:pt x="46" y="52"/>
                      <a:pt x="4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52"/>
                      <a:pt x="46" y="52"/>
                      <a:pt x="45" y="52"/>
                    </a:cubicBezTo>
                    <a:cubicBezTo>
                      <a:pt x="45" y="53"/>
                      <a:pt x="46" y="53"/>
                      <a:pt x="46" y="54"/>
                    </a:cubicBezTo>
                    <a:cubicBezTo>
                      <a:pt x="46" y="55"/>
                      <a:pt x="46" y="56"/>
                      <a:pt x="46" y="57"/>
                    </a:cubicBezTo>
                    <a:cubicBezTo>
                      <a:pt x="46" y="57"/>
                      <a:pt x="46" y="58"/>
                      <a:pt x="46" y="59"/>
                    </a:cubicBezTo>
                    <a:cubicBezTo>
                      <a:pt x="46" y="60"/>
                      <a:pt x="46" y="60"/>
                      <a:pt x="46" y="61"/>
                    </a:cubicBezTo>
                    <a:cubicBezTo>
                      <a:pt x="46" y="62"/>
                      <a:pt x="46" y="62"/>
                      <a:pt x="46" y="63"/>
                    </a:cubicBezTo>
                    <a:cubicBezTo>
                      <a:pt x="46" y="64"/>
                      <a:pt x="46" y="64"/>
                      <a:pt x="46" y="65"/>
                    </a:cubicBezTo>
                    <a:cubicBezTo>
                      <a:pt x="46" y="66"/>
                      <a:pt x="46" y="66"/>
                      <a:pt x="46" y="67"/>
                    </a:cubicBezTo>
                    <a:cubicBezTo>
                      <a:pt x="46" y="67"/>
                      <a:pt x="46" y="68"/>
                      <a:pt x="46" y="68"/>
                    </a:cubicBezTo>
                    <a:cubicBezTo>
                      <a:pt x="46" y="69"/>
                      <a:pt x="46" y="70"/>
                      <a:pt x="46" y="70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2"/>
                      <a:pt x="45" y="72"/>
                      <a:pt x="45" y="73"/>
                    </a:cubicBezTo>
                    <a:cubicBezTo>
                      <a:pt x="45" y="73"/>
                      <a:pt x="45" y="73"/>
                      <a:pt x="45" y="74"/>
                    </a:cubicBezTo>
                    <a:cubicBezTo>
                      <a:pt x="45" y="74"/>
                      <a:pt x="45" y="75"/>
                      <a:pt x="45" y="75"/>
                    </a:cubicBezTo>
                    <a:cubicBezTo>
                      <a:pt x="45" y="75"/>
                      <a:pt x="45" y="76"/>
                      <a:pt x="45" y="76"/>
                    </a:cubicBezTo>
                    <a:cubicBezTo>
                      <a:pt x="45" y="76"/>
                      <a:pt x="45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45" y="79"/>
                      <a:pt x="45" y="79"/>
                    </a:cubicBezTo>
                    <a:cubicBezTo>
                      <a:pt x="45" y="79"/>
                      <a:pt x="45" y="79"/>
                      <a:pt x="45" y="79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0"/>
                      <a:pt x="45" y="81"/>
                      <a:pt x="45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81"/>
                      <a:pt x="45" y="82"/>
                      <a:pt x="45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4" y="82"/>
                      <a:pt x="43" y="84"/>
                      <a:pt x="43" y="85"/>
                    </a:cubicBezTo>
                    <a:cubicBezTo>
                      <a:pt x="42" y="88"/>
                      <a:pt x="41" y="89"/>
                      <a:pt x="40" y="90"/>
                    </a:cubicBezTo>
                    <a:cubicBezTo>
                      <a:pt x="40" y="91"/>
                      <a:pt x="40" y="91"/>
                      <a:pt x="40" y="91"/>
                    </a:cubicBezTo>
                    <a:cubicBezTo>
                      <a:pt x="38" y="93"/>
                      <a:pt x="36" y="96"/>
                      <a:pt x="32" y="96"/>
                    </a:cubicBezTo>
                    <a:cubicBezTo>
                      <a:pt x="31" y="96"/>
                      <a:pt x="28" y="96"/>
                      <a:pt x="25" y="97"/>
                    </a:cubicBezTo>
                    <a:cubicBezTo>
                      <a:pt x="21" y="97"/>
                      <a:pt x="17" y="98"/>
                      <a:pt x="14" y="98"/>
                    </a:cubicBezTo>
                    <a:cubicBezTo>
                      <a:pt x="12" y="97"/>
                      <a:pt x="10" y="98"/>
                      <a:pt x="8" y="99"/>
                    </a:cubicBezTo>
                    <a:cubicBezTo>
                      <a:pt x="7" y="100"/>
                      <a:pt x="7" y="100"/>
                      <a:pt x="6" y="100"/>
                    </a:cubicBezTo>
                    <a:cubicBezTo>
                      <a:pt x="6" y="101"/>
                      <a:pt x="5" y="101"/>
                      <a:pt x="5" y="101"/>
                    </a:cubicBezTo>
                    <a:cubicBezTo>
                      <a:pt x="5" y="101"/>
                      <a:pt x="5" y="101"/>
                      <a:pt x="5" y="101"/>
                    </a:cubicBezTo>
                    <a:cubicBezTo>
                      <a:pt x="3" y="101"/>
                      <a:pt x="1" y="101"/>
                      <a:pt x="0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2"/>
                      <a:pt x="0" y="103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" y="105"/>
                      <a:pt x="1" y="106"/>
                      <a:pt x="1" y="107"/>
                    </a:cubicBezTo>
                    <a:cubicBezTo>
                      <a:pt x="2" y="108"/>
                      <a:pt x="2" y="109"/>
                      <a:pt x="3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6" y="112"/>
                      <a:pt x="9" y="115"/>
                      <a:pt x="9" y="118"/>
                    </a:cubicBezTo>
                    <a:cubicBezTo>
                      <a:pt x="9" y="120"/>
                      <a:pt x="9" y="120"/>
                      <a:pt x="9" y="120"/>
                    </a:cubicBezTo>
                    <a:cubicBezTo>
                      <a:pt x="11" y="120"/>
                      <a:pt x="12" y="121"/>
                      <a:pt x="13" y="123"/>
                    </a:cubicBezTo>
                    <a:cubicBezTo>
                      <a:pt x="13" y="123"/>
                      <a:pt x="14" y="124"/>
                      <a:pt x="14" y="124"/>
                    </a:cubicBezTo>
                    <a:cubicBezTo>
                      <a:pt x="15" y="124"/>
                      <a:pt x="16" y="124"/>
                      <a:pt x="17" y="124"/>
                    </a:cubicBezTo>
                    <a:cubicBezTo>
                      <a:pt x="18" y="123"/>
                      <a:pt x="19" y="123"/>
                      <a:pt x="19" y="123"/>
                    </a:cubicBezTo>
                    <a:cubicBezTo>
                      <a:pt x="20" y="123"/>
                      <a:pt x="20" y="123"/>
                      <a:pt x="20" y="123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5"/>
                      <a:pt x="22" y="126"/>
                      <a:pt x="22" y="128"/>
                    </a:cubicBezTo>
                    <a:cubicBezTo>
                      <a:pt x="22" y="128"/>
                      <a:pt x="22" y="129"/>
                      <a:pt x="22" y="130"/>
                    </a:cubicBezTo>
                    <a:cubicBezTo>
                      <a:pt x="22" y="130"/>
                      <a:pt x="22" y="130"/>
                      <a:pt x="23" y="130"/>
                    </a:cubicBezTo>
                    <a:cubicBezTo>
                      <a:pt x="23" y="130"/>
                      <a:pt x="23" y="130"/>
                      <a:pt x="23" y="130"/>
                    </a:cubicBezTo>
                    <a:cubicBezTo>
                      <a:pt x="23" y="130"/>
                      <a:pt x="23" y="130"/>
                      <a:pt x="23" y="130"/>
                    </a:cubicBezTo>
                    <a:cubicBezTo>
                      <a:pt x="23" y="129"/>
                      <a:pt x="23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8"/>
                      <a:pt x="25" y="127"/>
                      <a:pt x="25" y="127"/>
                    </a:cubicBezTo>
                    <a:cubicBezTo>
                      <a:pt x="25" y="127"/>
                      <a:pt x="25" y="127"/>
                      <a:pt x="25" y="127"/>
                    </a:cubicBezTo>
                    <a:cubicBezTo>
                      <a:pt x="25" y="127"/>
                      <a:pt x="26" y="126"/>
                      <a:pt x="26" y="126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27" y="126"/>
                      <a:pt x="27" y="126"/>
                      <a:pt x="28" y="126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8" y="126"/>
                      <a:pt x="28" y="126"/>
                      <a:pt x="29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2" y="127"/>
                      <a:pt x="32" y="129"/>
                      <a:pt x="33" y="130"/>
                    </a:cubicBezTo>
                    <a:cubicBezTo>
                      <a:pt x="33" y="130"/>
                      <a:pt x="33" y="131"/>
                      <a:pt x="33" y="131"/>
                    </a:cubicBezTo>
                    <a:cubicBezTo>
                      <a:pt x="33" y="132"/>
                      <a:pt x="33" y="132"/>
                      <a:pt x="33" y="132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2"/>
                      <a:pt x="35" y="132"/>
                      <a:pt x="35" y="132"/>
                    </a:cubicBezTo>
                    <a:cubicBezTo>
                      <a:pt x="35" y="132"/>
                      <a:pt x="35" y="132"/>
                      <a:pt x="35" y="132"/>
                    </a:cubicBezTo>
                    <a:cubicBezTo>
                      <a:pt x="35" y="128"/>
                      <a:pt x="41" y="122"/>
                      <a:pt x="41" y="122"/>
                    </a:cubicBezTo>
                    <a:cubicBezTo>
                      <a:pt x="41" y="122"/>
                      <a:pt x="41" y="121"/>
                      <a:pt x="41" y="120"/>
                    </a:cubicBezTo>
                    <a:cubicBezTo>
                      <a:pt x="41" y="117"/>
                      <a:pt x="42" y="115"/>
                      <a:pt x="43" y="113"/>
                    </a:cubicBezTo>
                    <a:cubicBezTo>
                      <a:pt x="44" y="112"/>
                      <a:pt x="46" y="112"/>
                      <a:pt x="48" y="112"/>
                    </a:cubicBezTo>
                    <a:cubicBezTo>
                      <a:pt x="49" y="112"/>
                      <a:pt x="49" y="112"/>
                      <a:pt x="50" y="112"/>
                    </a:cubicBezTo>
                    <a:cubicBezTo>
                      <a:pt x="51" y="112"/>
                      <a:pt x="53" y="112"/>
                      <a:pt x="54" y="11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3"/>
                      <a:pt x="56" y="112"/>
                      <a:pt x="56" y="112"/>
                    </a:cubicBezTo>
                    <a:cubicBezTo>
                      <a:pt x="57" y="111"/>
                      <a:pt x="59" y="110"/>
                      <a:pt x="60" y="110"/>
                    </a:cubicBezTo>
                    <a:cubicBezTo>
                      <a:pt x="61" y="110"/>
                      <a:pt x="62" y="110"/>
                      <a:pt x="63" y="111"/>
                    </a:cubicBezTo>
                    <a:cubicBezTo>
                      <a:pt x="64" y="111"/>
                      <a:pt x="65" y="112"/>
                      <a:pt x="67" y="112"/>
                    </a:cubicBezTo>
                    <a:cubicBezTo>
                      <a:pt x="68" y="112"/>
                      <a:pt x="71" y="112"/>
                      <a:pt x="72" y="114"/>
                    </a:cubicBezTo>
                    <a:cubicBezTo>
                      <a:pt x="73" y="114"/>
                      <a:pt x="74" y="116"/>
                      <a:pt x="74" y="117"/>
                    </a:cubicBezTo>
                    <a:cubicBezTo>
                      <a:pt x="75" y="118"/>
                      <a:pt x="75" y="119"/>
                      <a:pt x="76" y="119"/>
                    </a:cubicBezTo>
                    <a:cubicBezTo>
                      <a:pt x="80" y="117"/>
                      <a:pt x="84" y="116"/>
                      <a:pt x="86" y="116"/>
                    </a:cubicBezTo>
                    <a:cubicBezTo>
                      <a:pt x="88" y="116"/>
                      <a:pt x="90" y="117"/>
                      <a:pt x="93" y="119"/>
                    </a:cubicBezTo>
                    <a:cubicBezTo>
                      <a:pt x="94" y="120"/>
                      <a:pt x="95" y="121"/>
                      <a:pt x="96" y="121"/>
                    </a:cubicBezTo>
                    <a:cubicBezTo>
                      <a:pt x="97" y="121"/>
                      <a:pt x="99" y="122"/>
                      <a:pt x="101" y="122"/>
                    </a:cubicBezTo>
                    <a:cubicBezTo>
                      <a:pt x="104" y="122"/>
                      <a:pt x="105" y="121"/>
                      <a:pt x="105" y="121"/>
                    </a:cubicBezTo>
                    <a:cubicBezTo>
                      <a:pt x="106" y="121"/>
                      <a:pt x="106" y="120"/>
                      <a:pt x="107" y="119"/>
                    </a:cubicBezTo>
                    <a:cubicBezTo>
                      <a:pt x="109" y="118"/>
                      <a:pt x="111" y="116"/>
                      <a:pt x="114" y="116"/>
                    </a:cubicBezTo>
                    <a:cubicBezTo>
                      <a:pt x="115" y="116"/>
                      <a:pt x="115" y="116"/>
                      <a:pt x="115" y="116"/>
                    </a:cubicBezTo>
                    <a:cubicBezTo>
                      <a:pt x="116" y="116"/>
                      <a:pt x="118" y="116"/>
                      <a:pt x="120" y="116"/>
                    </a:cubicBezTo>
                    <a:cubicBezTo>
                      <a:pt x="121" y="116"/>
                      <a:pt x="123" y="115"/>
                      <a:pt x="124" y="115"/>
                    </a:cubicBezTo>
                    <a:cubicBezTo>
                      <a:pt x="124" y="115"/>
                      <a:pt x="124" y="115"/>
                      <a:pt x="124" y="115"/>
                    </a:cubicBezTo>
                    <a:cubicBezTo>
                      <a:pt x="124" y="115"/>
                      <a:pt x="124" y="115"/>
                      <a:pt x="124" y="115"/>
                    </a:cubicBezTo>
                    <a:cubicBezTo>
                      <a:pt x="127" y="115"/>
                      <a:pt x="128" y="116"/>
                      <a:pt x="129" y="116"/>
                    </a:cubicBezTo>
                    <a:cubicBezTo>
                      <a:pt x="129" y="116"/>
                      <a:pt x="129" y="116"/>
                      <a:pt x="130" y="116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31" y="117"/>
                      <a:pt x="134" y="118"/>
                      <a:pt x="136" y="118"/>
                    </a:cubicBezTo>
                    <a:cubicBezTo>
                      <a:pt x="136" y="119"/>
                      <a:pt x="137" y="118"/>
                      <a:pt x="137" y="118"/>
                    </a:cubicBezTo>
                    <a:cubicBezTo>
                      <a:pt x="138" y="118"/>
                      <a:pt x="140" y="116"/>
                      <a:pt x="141" y="115"/>
                    </a:cubicBezTo>
                    <a:cubicBezTo>
                      <a:pt x="142" y="113"/>
                      <a:pt x="144" y="111"/>
                      <a:pt x="146" y="111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10"/>
                      <a:pt x="146" y="110"/>
                      <a:pt x="146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5" name="Freeform 1537">
                <a:extLst>
                  <a:ext uri="{FF2B5EF4-FFF2-40B4-BE49-F238E27FC236}">
                    <a16:creationId xmlns:a16="http://schemas.microsoft.com/office/drawing/2014/main" id="{EB92A5E0-9E2B-443F-A60D-DC0436A2E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6" name="Freeform 1538">
                <a:extLst>
                  <a:ext uri="{FF2B5EF4-FFF2-40B4-BE49-F238E27FC236}">
                    <a16:creationId xmlns:a16="http://schemas.microsoft.com/office/drawing/2014/main" id="{6EF21B88-BA3B-4D55-B434-E0893D4D0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2" y="276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7" name="Freeform 1539">
                <a:extLst>
                  <a:ext uri="{FF2B5EF4-FFF2-40B4-BE49-F238E27FC236}">
                    <a16:creationId xmlns:a16="http://schemas.microsoft.com/office/drawing/2014/main" id="{621E4A3F-2561-49F3-8E90-1A579A050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9" y="276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8" name="Freeform 1540">
                <a:extLst>
                  <a:ext uri="{FF2B5EF4-FFF2-40B4-BE49-F238E27FC236}">
                    <a16:creationId xmlns:a16="http://schemas.microsoft.com/office/drawing/2014/main" id="{4DF3E07E-E1E7-405E-A680-1B60EEAA9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4" y="2761"/>
                <a:ext cx="9" cy="2"/>
              </a:xfrm>
              <a:custGeom>
                <a:avLst/>
                <a:gdLst>
                  <a:gd name="T0" fmla="*/ 9 w 9"/>
                  <a:gd name="T1" fmla="*/ 0 h 3"/>
                  <a:gd name="T2" fmla="*/ 0 w 9"/>
                  <a:gd name="T3" fmla="*/ 3 h 3"/>
                  <a:gd name="T4" fmla="*/ 9 w 9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9" y="0"/>
                    </a:moveTo>
                    <a:cubicBezTo>
                      <a:pt x="9" y="0"/>
                      <a:pt x="5" y="1"/>
                      <a:pt x="0" y="3"/>
                    </a:cubicBezTo>
                    <a:cubicBezTo>
                      <a:pt x="5" y="1"/>
                      <a:pt x="9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9" name="Freeform 1541">
                <a:extLst>
                  <a:ext uri="{FF2B5EF4-FFF2-40B4-BE49-F238E27FC236}">
                    <a16:creationId xmlns:a16="http://schemas.microsoft.com/office/drawing/2014/main" id="{676E84C4-F260-4001-8EE2-AF7898876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" y="276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0" name="Freeform 1542">
                <a:extLst>
                  <a:ext uri="{FF2B5EF4-FFF2-40B4-BE49-F238E27FC236}">
                    <a16:creationId xmlns:a16="http://schemas.microsoft.com/office/drawing/2014/main" id="{F69DF0BC-B4E1-477F-9158-5C62EC7A7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2716"/>
                <a:ext cx="46" cy="28"/>
              </a:xfrm>
              <a:custGeom>
                <a:avLst/>
                <a:gdLst>
                  <a:gd name="T0" fmla="*/ 0 w 46"/>
                  <a:gd name="T1" fmla="*/ 28 h 28"/>
                  <a:gd name="T2" fmla="*/ 46 w 46"/>
                  <a:gd name="T3" fmla="*/ 0 h 28"/>
                  <a:gd name="T4" fmla="*/ 46 w 46"/>
                  <a:gd name="T5" fmla="*/ 0 h 28"/>
                  <a:gd name="T6" fmla="*/ 0 w 4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8">
                    <a:moveTo>
                      <a:pt x="0" y="28"/>
                    </a:moveTo>
                    <a:lnTo>
                      <a:pt x="46" y="0"/>
                    </a:lnTo>
                    <a:lnTo>
                      <a:pt x="46" y="0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1" name="Freeform 1543">
                <a:extLst>
                  <a:ext uri="{FF2B5EF4-FFF2-40B4-BE49-F238E27FC236}">
                    <a16:creationId xmlns:a16="http://schemas.microsoft.com/office/drawing/2014/main" id="{C5EBA42A-087F-4F3D-B214-8D032AFE5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276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2" name="Freeform 1544">
                <a:extLst>
                  <a:ext uri="{FF2B5EF4-FFF2-40B4-BE49-F238E27FC236}">
                    <a16:creationId xmlns:a16="http://schemas.microsoft.com/office/drawing/2014/main" id="{41B61CB1-F880-47A7-9F13-6B9FA5BA3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27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3" name="Freeform 1545">
                <a:extLst>
                  <a:ext uri="{FF2B5EF4-FFF2-40B4-BE49-F238E27FC236}">
                    <a16:creationId xmlns:a16="http://schemas.microsoft.com/office/drawing/2014/main" id="{64942464-C7FF-466A-A141-C68ABA9099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27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4" name="Freeform 1546">
                <a:extLst>
                  <a:ext uri="{FF2B5EF4-FFF2-40B4-BE49-F238E27FC236}">
                    <a16:creationId xmlns:a16="http://schemas.microsoft.com/office/drawing/2014/main" id="{9E6164BB-0439-43F6-867D-F9FFC5816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" y="271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5" name="Freeform 1547">
                <a:extLst>
                  <a:ext uri="{FF2B5EF4-FFF2-40B4-BE49-F238E27FC236}">
                    <a16:creationId xmlns:a16="http://schemas.microsoft.com/office/drawing/2014/main" id="{E24A2C4C-118D-405B-89DB-6E33B3AC5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71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6" name="Freeform 1548">
                <a:extLst>
                  <a:ext uri="{FF2B5EF4-FFF2-40B4-BE49-F238E27FC236}">
                    <a16:creationId xmlns:a16="http://schemas.microsoft.com/office/drawing/2014/main" id="{8A0B2F9A-0857-4D8D-A5B7-C75E26630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7" y="271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7" name="Freeform 1549">
                <a:extLst>
                  <a:ext uri="{FF2B5EF4-FFF2-40B4-BE49-F238E27FC236}">
                    <a16:creationId xmlns:a16="http://schemas.microsoft.com/office/drawing/2014/main" id="{31A379B2-994B-48AB-8BDF-B48ED4CF94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" y="271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8" name="Freeform 1550">
                <a:extLst>
                  <a:ext uri="{FF2B5EF4-FFF2-40B4-BE49-F238E27FC236}">
                    <a16:creationId xmlns:a16="http://schemas.microsoft.com/office/drawing/2014/main" id="{69833CD6-7265-414E-A899-29EAAE909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3" y="271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9" name="Freeform 1551">
                <a:extLst>
                  <a:ext uri="{FF2B5EF4-FFF2-40B4-BE49-F238E27FC236}">
                    <a16:creationId xmlns:a16="http://schemas.microsoft.com/office/drawing/2014/main" id="{E5263084-5761-46FB-877C-2BAC262E3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" y="271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0" name="Rectangle 1552">
                <a:extLst>
                  <a:ext uri="{FF2B5EF4-FFF2-40B4-BE49-F238E27FC236}">
                    <a16:creationId xmlns:a16="http://schemas.microsoft.com/office/drawing/2014/main" id="{ACBF0816-5A0E-47CE-8DCB-F3868C694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9" y="2716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1" name="Freeform 1553">
                <a:extLst>
                  <a:ext uri="{FF2B5EF4-FFF2-40B4-BE49-F238E27FC236}">
                    <a16:creationId xmlns:a16="http://schemas.microsoft.com/office/drawing/2014/main" id="{1D18BF68-EC62-4CD6-92E5-BCFE4980C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2826"/>
                <a:ext cx="5" cy="1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3" y="0"/>
                      <a:pt x="4" y="1"/>
                      <a:pt x="5" y="1"/>
                    </a:cubicBezTo>
                    <a:cubicBezTo>
                      <a:pt x="4" y="1"/>
                      <a:pt x="3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2" name="Freeform 1554">
                <a:extLst>
                  <a:ext uri="{FF2B5EF4-FFF2-40B4-BE49-F238E27FC236}">
                    <a16:creationId xmlns:a16="http://schemas.microsoft.com/office/drawing/2014/main" id="{6A834711-8A88-4495-AD33-9EB004536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" y="2823"/>
                <a:ext cx="5" cy="1"/>
              </a:xfrm>
              <a:custGeom>
                <a:avLst/>
                <a:gdLst>
                  <a:gd name="T0" fmla="*/ 0 w 5"/>
                  <a:gd name="T1" fmla="*/ 0 h 1"/>
                  <a:gd name="T2" fmla="*/ 4 w 5"/>
                  <a:gd name="T3" fmla="*/ 0 h 1"/>
                  <a:gd name="T4" fmla="*/ 5 w 5"/>
                  <a:gd name="T5" fmla="*/ 1 h 1"/>
                  <a:gd name="T6" fmla="*/ 4 w 5"/>
                  <a:gd name="T7" fmla="*/ 0 h 1"/>
                  <a:gd name="T8" fmla="*/ 0 w 5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3" name="Freeform 1555">
                <a:extLst>
                  <a:ext uri="{FF2B5EF4-FFF2-40B4-BE49-F238E27FC236}">
                    <a16:creationId xmlns:a16="http://schemas.microsoft.com/office/drawing/2014/main" id="{9B84B008-8BD7-4173-A5F5-466FE4FA4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" y="28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4" name="Freeform 1556">
                <a:extLst>
                  <a:ext uri="{FF2B5EF4-FFF2-40B4-BE49-F238E27FC236}">
                    <a16:creationId xmlns:a16="http://schemas.microsoft.com/office/drawing/2014/main" id="{A150BA67-1705-491E-A4C2-F0DEF3822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3" y="2827"/>
                <a:ext cx="4" cy="0"/>
              </a:xfrm>
              <a:custGeom>
                <a:avLst/>
                <a:gdLst>
                  <a:gd name="T0" fmla="*/ 0 w 5"/>
                  <a:gd name="T1" fmla="*/ 5 w 5"/>
                  <a:gd name="T2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1" y="0"/>
                      <a:pt x="3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5" name="Freeform 1557">
                <a:extLst>
                  <a:ext uri="{FF2B5EF4-FFF2-40B4-BE49-F238E27FC236}">
                    <a16:creationId xmlns:a16="http://schemas.microsoft.com/office/drawing/2014/main" id="{E25EC7F0-29E1-4A5C-9432-76AFABD7D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2827"/>
                <a:ext cx="6" cy="1"/>
              </a:xfrm>
              <a:custGeom>
                <a:avLst/>
                <a:gdLst>
                  <a:gd name="T0" fmla="*/ 6 w 6"/>
                  <a:gd name="T1" fmla="*/ 2 h 2"/>
                  <a:gd name="T2" fmla="*/ 0 w 6"/>
                  <a:gd name="T3" fmla="*/ 0 h 2"/>
                  <a:gd name="T4" fmla="*/ 6 w 6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cubicBezTo>
                      <a:pt x="4" y="2"/>
                      <a:pt x="1" y="1"/>
                      <a:pt x="0" y="0"/>
                    </a:cubicBezTo>
                    <a:cubicBezTo>
                      <a:pt x="1" y="1"/>
                      <a:pt x="4" y="2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6" name="Freeform 1558">
                <a:extLst>
                  <a:ext uri="{FF2B5EF4-FFF2-40B4-BE49-F238E27FC236}">
                    <a16:creationId xmlns:a16="http://schemas.microsoft.com/office/drawing/2014/main" id="{42F7D3F7-DE84-4268-8B5A-8DF18C342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" y="28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7" name="Freeform 1559">
                <a:extLst>
                  <a:ext uri="{FF2B5EF4-FFF2-40B4-BE49-F238E27FC236}">
                    <a16:creationId xmlns:a16="http://schemas.microsoft.com/office/drawing/2014/main" id="{79CB627A-764A-4892-82C5-F477245E6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5" y="2838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8" name="Freeform 1560">
                <a:extLst>
                  <a:ext uri="{FF2B5EF4-FFF2-40B4-BE49-F238E27FC236}">
                    <a16:creationId xmlns:a16="http://schemas.microsoft.com/office/drawing/2014/main" id="{5D4B5EE1-49B0-44D9-86D9-730E298CE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284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9" name="Freeform 1561">
                <a:extLst>
                  <a:ext uri="{FF2B5EF4-FFF2-40B4-BE49-F238E27FC236}">
                    <a16:creationId xmlns:a16="http://schemas.microsoft.com/office/drawing/2014/main" id="{C3CF0EB5-4B91-4A6A-84B4-4290FB5D7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" y="283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0" name="Freeform 1562">
                <a:extLst>
                  <a:ext uri="{FF2B5EF4-FFF2-40B4-BE49-F238E27FC236}">
                    <a16:creationId xmlns:a16="http://schemas.microsoft.com/office/drawing/2014/main" id="{0CA8AECD-517B-48AF-A9D8-BB108442B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6" y="28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1" name="Freeform 1563">
                <a:extLst>
                  <a:ext uri="{FF2B5EF4-FFF2-40B4-BE49-F238E27FC236}">
                    <a16:creationId xmlns:a16="http://schemas.microsoft.com/office/drawing/2014/main" id="{E4660794-968D-4B2A-BE53-5CA7F2DAC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" y="28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2" name="Freeform 1564">
                <a:extLst>
                  <a:ext uri="{FF2B5EF4-FFF2-40B4-BE49-F238E27FC236}">
                    <a16:creationId xmlns:a16="http://schemas.microsoft.com/office/drawing/2014/main" id="{D92CB8EB-8EA8-4BC8-825A-5C36E6CF2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9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3" name="Freeform 1565">
                <a:extLst>
                  <a:ext uri="{FF2B5EF4-FFF2-40B4-BE49-F238E27FC236}">
                    <a16:creationId xmlns:a16="http://schemas.microsoft.com/office/drawing/2014/main" id="{077E7FF1-E32D-4F49-A451-9ACE4368B0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4" name="Freeform 1566">
                <a:extLst>
                  <a:ext uri="{FF2B5EF4-FFF2-40B4-BE49-F238E27FC236}">
                    <a16:creationId xmlns:a16="http://schemas.microsoft.com/office/drawing/2014/main" id="{B26274FA-C51A-4620-96FF-BEFBF3C484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9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5" name="Freeform 1567">
                <a:extLst>
                  <a:ext uri="{FF2B5EF4-FFF2-40B4-BE49-F238E27FC236}">
                    <a16:creationId xmlns:a16="http://schemas.microsoft.com/office/drawing/2014/main" id="{94FB7ECF-A29B-46DF-A57A-B1B6176F9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277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6" name="Freeform 1568">
                <a:extLst>
                  <a:ext uri="{FF2B5EF4-FFF2-40B4-BE49-F238E27FC236}">
                    <a16:creationId xmlns:a16="http://schemas.microsoft.com/office/drawing/2014/main" id="{C0488C24-F5DE-4316-985B-56623831F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8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7" name="Freeform 1569">
                <a:extLst>
                  <a:ext uri="{FF2B5EF4-FFF2-40B4-BE49-F238E27FC236}">
                    <a16:creationId xmlns:a16="http://schemas.microsoft.com/office/drawing/2014/main" id="{505D91E0-D396-4A78-B0E6-0FFD98EA58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276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8" name="Freeform 1570">
                <a:extLst>
                  <a:ext uri="{FF2B5EF4-FFF2-40B4-BE49-F238E27FC236}">
                    <a16:creationId xmlns:a16="http://schemas.microsoft.com/office/drawing/2014/main" id="{10EAFFE5-0EF5-4DFB-91B3-073A628C5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9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9" name="Freeform 1571">
                <a:extLst>
                  <a:ext uri="{FF2B5EF4-FFF2-40B4-BE49-F238E27FC236}">
                    <a16:creationId xmlns:a16="http://schemas.microsoft.com/office/drawing/2014/main" id="{AA7D0DA3-424C-4840-9206-8EF6D6BBA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277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0" name="Freeform 1572">
                <a:extLst>
                  <a:ext uri="{FF2B5EF4-FFF2-40B4-BE49-F238E27FC236}">
                    <a16:creationId xmlns:a16="http://schemas.microsoft.com/office/drawing/2014/main" id="{BFF3995A-146A-4B41-8A1E-07B3CBE9FD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8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1" name="Freeform 1573">
                <a:extLst>
                  <a:ext uri="{FF2B5EF4-FFF2-40B4-BE49-F238E27FC236}">
                    <a16:creationId xmlns:a16="http://schemas.microsoft.com/office/drawing/2014/main" id="{619BF468-728B-4C9B-AF2E-31358FC5F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278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2" name="Freeform 1574">
                <a:extLst>
                  <a:ext uri="{FF2B5EF4-FFF2-40B4-BE49-F238E27FC236}">
                    <a16:creationId xmlns:a16="http://schemas.microsoft.com/office/drawing/2014/main" id="{47266A50-850A-4510-8F86-7A4E603E5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2783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3" name="Freeform 1575">
                <a:extLst>
                  <a:ext uri="{FF2B5EF4-FFF2-40B4-BE49-F238E27FC236}">
                    <a16:creationId xmlns:a16="http://schemas.microsoft.com/office/drawing/2014/main" id="{C0600BA5-7D7F-487E-B4AE-79C16BEA2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4" name="Freeform 1576">
                <a:extLst>
                  <a:ext uri="{FF2B5EF4-FFF2-40B4-BE49-F238E27FC236}">
                    <a16:creationId xmlns:a16="http://schemas.microsoft.com/office/drawing/2014/main" id="{11A1B284-CEAD-4C7F-B8FD-C96205D3F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81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5" name="Freeform 1577">
                <a:extLst>
                  <a:ext uri="{FF2B5EF4-FFF2-40B4-BE49-F238E27FC236}">
                    <a16:creationId xmlns:a16="http://schemas.microsoft.com/office/drawing/2014/main" id="{F36FF5D3-BDF5-43F2-ABC7-3EE74465A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812"/>
                <a:ext cx="4" cy="0"/>
              </a:xfrm>
              <a:custGeom>
                <a:avLst/>
                <a:gdLst>
                  <a:gd name="T0" fmla="*/ 0 w 5"/>
                  <a:gd name="T1" fmla="*/ 5 w 5"/>
                  <a:gd name="T2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1" y="0"/>
                      <a:pt x="3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6" name="Freeform 1578">
                <a:extLst>
                  <a:ext uri="{FF2B5EF4-FFF2-40B4-BE49-F238E27FC236}">
                    <a16:creationId xmlns:a16="http://schemas.microsoft.com/office/drawing/2014/main" id="{91166772-10CB-45D3-BB68-40BF9AA37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" y="2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7" name="Freeform 1579">
                <a:extLst>
                  <a:ext uri="{FF2B5EF4-FFF2-40B4-BE49-F238E27FC236}">
                    <a16:creationId xmlns:a16="http://schemas.microsoft.com/office/drawing/2014/main" id="{7858F5F4-9D56-4831-A3A9-62A412590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" y="2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8" name="Freeform 1580">
                <a:extLst>
                  <a:ext uri="{FF2B5EF4-FFF2-40B4-BE49-F238E27FC236}">
                    <a16:creationId xmlns:a16="http://schemas.microsoft.com/office/drawing/2014/main" id="{1FCFE136-A004-4B7E-93E2-C08B25F91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79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9" name="Freeform 1581">
                <a:extLst>
                  <a:ext uri="{FF2B5EF4-FFF2-40B4-BE49-F238E27FC236}">
                    <a16:creationId xmlns:a16="http://schemas.microsoft.com/office/drawing/2014/main" id="{4AC0C3D0-2AFA-4755-8449-2E821A4FD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8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0" name="Freeform 1582">
                <a:extLst>
                  <a:ext uri="{FF2B5EF4-FFF2-40B4-BE49-F238E27FC236}">
                    <a16:creationId xmlns:a16="http://schemas.microsoft.com/office/drawing/2014/main" id="{E10B9FB8-D4DA-4597-BC05-8BDCE51CA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1" name="Freeform 1583">
                <a:extLst>
                  <a:ext uri="{FF2B5EF4-FFF2-40B4-BE49-F238E27FC236}">
                    <a16:creationId xmlns:a16="http://schemas.microsoft.com/office/drawing/2014/main" id="{B53A72AE-7796-40B4-9FFA-9B49CD508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" y="2840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2" name="Freeform 1584">
                <a:extLst>
                  <a:ext uri="{FF2B5EF4-FFF2-40B4-BE49-F238E27FC236}">
                    <a16:creationId xmlns:a16="http://schemas.microsoft.com/office/drawing/2014/main" id="{067FED2A-7275-44C8-83A9-9A0E560FD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1" y="283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3" name="Freeform 1585">
                <a:extLst>
                  <a:ext uri="{FF2B5EF4-FFF2-40B4-BE49-F238E27FC236}">
                    <a16:creationId xmlns:a16="http://schemas.microsoft.com/office/drawing/2014/main" id="{9698AAAE-30E2-4141-A13E-9F540AF38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81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4" name="Freeform 1586">
                <a:extLst>
                  <a:ext uri="{FF2B5EF4-FFF2-40B4-BE49-F238E27FC236}">
                    <a16:creationId xmlns:a16="http://schemas.microsoft.com/office/drawing/2014/main" id="{978114CF-726B-4269-B705-573BF5BF98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281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5" name="Rectangle 1587">
                <a:extLst>
                  <a:ext uri="{FF2B5EF4-FFF2-40B4-BE49-F238E27FC236}">
                    <a16:creationId xmlns:a16="http://schemas.microsoft.com/office/drawing/2014/main" id="{F024A1E8-3BAC-457E-B6FF-6FED648F3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" y="2812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6" name="Freeform 1588">
                <a:extLst>
                  <a:ext uri="{FF2B5EF4-FFF2-40B4-BE49-F238E27FC236}">
                    <a16:creationId xmlns:a16="http://schemas.microsoft.com/office/drawing/2014/main" id="{819512BA-E97A-4163-B9DB-E19180212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" y="2716"/>
                <a:ext cx="103" cy="175"/>
              </a:xfrm>
              <a:custGeom>
                <a:avLst/>
                <a:gdLst>
                  <a:gd name="T0" fmla="*/ 21 w 108"/>
                  <a:gd name="T1" fmla="*/ 183 h 183"/>
                  <a:gd name="T2" fmla="*/ 22 w 108"/>
                  <a:gd name="T3" fmla="*/ 183 h 183"/>
                  <a:gd name="T4" fmla="*/ 28 w 108"/>
                  <a:gd name="T5" fmla="*/ 179 h 183"/>
                  <a:gd name="T6" fmla="*/ 32 w 108"/>
                  <a:gd name="T7" fmla="*/ 181 h 183"/>
                  <a:gd name="T8" fmla="*/ 45 w 108"/>
                  <a:gd name="T9" fmla="*/ 176 h 183"/>
                  <a:gd name="T10" fmla="*/ 55 w 108"/>
                  <a:gd name="T11" fmla="*/ 172 h 183"/>
                  <a:gd name="T12" fmla="*/ 56 w 108"/>
                  <a:gd name="T13" fmla="*/ 165 h 183"/>
                  <a:gd name="T14" fmla="*/ 64 w 108"/>
                  <a:gd name="T15" fmla="*/ 164 h 183"/>
                  <a:gd name="T16" fmla="*/ 81 w 108"/>
                  <a:gd name="T17" fmla="*/ 152 h 183"/>
                  <a:gd name="T18" fmla="*/ 83 w 108"/>
                  <a:gd name="T19" fmla="*/ 150 h 183"/>
                  <a:gd name="T20" fmla="*/ 94 w 108"/>
                  <a:gd name="T21" fmla="*/ 141 h 183"/>
                  <a:gd name="T22" fmla="*/ 94 w 108"/>
                  <a:gd name="T23" fmla="*/ 141 h 183"/>
                  <a:gd name="T24" fmla="*/ 96 w 108"/>
                  <a:gd name="T25" fmla="*/ 141 h 183"/>
                  <a:gd name="T26" fmla="*/ 91 w 108"/>
                  <a:gd name="T27" fmla="*/ 131 h 183"/>
                  <a:gd name="T28" fmla="*/ 91 w 108"/>
                  <a:gd name="T29" fmla="*/ 125 h 183"/>
                  <a:gd name="T30" fmla="*/ 88 w 108"/>
                  <a:gd name="T31" fmla="*/ 115 h 183"/>
                  <a:gd name="T32" fmla="*/ 87 w 108"/>
                  <a:gd name="T33" fmla="*/ 108 h 183"/>
                  <a:gd name="T34" fmla="*/ 91 w 108"/>
                  <a:gd name="T35" fmla="*/ 104 h 183"/>
                  <a:gd name="T36" fmla="*/ 97 w 108"/>
                  <a:gd name="T37" fmla="*/ 93 h 183"/>
                  <a:gd name="T38" fmla="*/ 108 w 108"/>
                  <a:gd name="T39" fmla="*/ 85 h 183"/>
                  <a:gd name="T40" fmla="*/ 108 w 108"/>
                  <a:gd name="T41" fmla="*/ 75 h 183"/>
                  <a:gd name="T42" fmla="*/ 24 w 108"/>
                  <a:gd name="T43" fmla="*/ 0 h 183"/>
                  <a:gd name="T44" fmla="*/ 17 w 108"/>
                  <a:gd name="T45" fmla="*/ 16 h 183"/>
                  <a:gd name="T46" fmla="*/ 17 w 108"/>
                  <a:gd name="T47" fmla="*/ 17 h 183"/>
                  <a:gd name="T48" fmla="*/ 17 w 108"/>
                  <a:gd name="T49" fmla="*/ 18 h 183"/>
                  <a:gd name="T50" fmla="*/ 21 w 108"/>
                  <a:gd name="T51" fmla="*/ 28 h 183"/>
                  <a:gd name="T52" fmla="*/ 23 w 108"/>
                  <a:gd name="T53" fmla="*/ 37 h 183"/>
                  <a:gd name="T54" fmla="*/ 19 w 108"/>
                  <a:gd name="T55" fmla="*/ 79 h 183"/>
                  <a:gd name="T56" fmla="*/ 0 w 108"/>
                  <a:gd name="T57" fmla="*/ 105 h 183"/>
                  <a:gd name="T58" fmla="*/ 0 w 108"/>
                  <a:gd name="T59" fmla="*/ 110 h 183"/>
                  <a:gd name="T60" fmla="*/ 0 w 108"/>
                  <a:gd name="T61" fmla="*/ 112 h 183"/>
                  <a:gd name="T62" fmla="*/ 1 w 108"/>
                  <a:gd name="T63" fmla="*/ 114 h 183"/>
                  <a:gd name="T64" fmla="*/ 2 w 108"/>
                  <a:gd name="T65" fmla="*/ 114 h 183"/>
                  <a:gd name="T66" fmla="*/ 5 w 108"/>
                  <a:gd name="T67" fmla="*/ 118 h 183"/>
                  <a:gd name="T68" fmla="*/ 5 w 108"/>
                  <a:gd name="T69" fmla="*/ 118 h 183"/>
                  <a:gd name="T70" fmla="*/ 5 w 108"/>
                  <a:gd name="T71" fmla="*/ 118 h 183"/>
                  <a:gd name="T72" fmla="*/ 7 w 108"/>
                  <a:gd name="T73" fmla="*/ 118 h 183"/>
                  <a:gd name="T74" fmla="*/ 9 w 108"/>
                  <a:gd name="T75" fmla="*/ 119 h 183"/>
                  <a:gd name="T76" fmla="*/ 14 w 108"/>
                  <a:gd name="T77" fmla="*/ 131 h 183"/>
                  <a:gd name="T78" fmla="*/ 15 w 108"/>
                  <a:gd name="T79" fmla="*/ 141 h 183"/>
                  <a:gd name="T80" fmla="*/ 21 w 108"/>
                  <a:gd name="T81" fmla="*/ 156 h 183"/>
                  <a:gd name="T82" fmla="*/ 9 w 108"/>
                  <a:gd name="T83" fmla="*/ 158 h 183"/>
                  <a:gd name="T84" fmla="*/ 6 w 108"/>
                  <a:gd name="T85" fmla="*/ 159 h 183"/>
                  <a:gd name="T86" fmla="*/ 11 w 108"/>
                  <a:gd name="T87" fmla="*/ 167 h 183"/>
                  <a:gd name="T88" fmla="*/ 18 w 108"/>
                  <a:gd name="T89" fmla="*/ 177 h 183"/>
                  <a:gd name="T90" fmla="*/ 19 w 108"/>
                  <a:gd name="T91" fmla="*/ 179 h 183"/>
                  <a:gd name="T92" fmla="*/ 21 w 108"/>
                  <a:gd name="T93" fmla="*/ 182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8" h="183">
                    <a:moveTo>
                      <a:pt x="21" y="182"/>
                    </a:moveTo>
                    <a:cubicBezTo>
                      <a:pt x="21" y="183"/>
                      <a:pt x="21" y="183"/>
                      <a:pt x="21" y="183"/>
                    </a:cubicBezTo>
                    <a:cubicBezTo>
                      <a:pt x="21" y="183"/>
                      <a:pt x="21" y="183"/>
                      <a:pt x="21" y="183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2" y="183"/>
                      <a:pt x="24" y="182"/>
                      <a:pt x="25" y="181"/>
                    </a:cubicBezTo>
                    <a:cubicBezTo>
                      <a:pt x="26" y="179"/>
                      <a:pt x="27" y="179"/>
                      <a:pt x="28" y="179"/>
                    </a:cubicBezTo>
                    <a:cubicBezTo>
                      <a:pt x="29" y="179"/>
                      <a:pt x="30" y="180"/>
                      <a:pt x="31" y="180"/>
                    </a:cubicBezTo>
                    <a:cubicBezTo>
                      <a:pt x="32" y="180"/>
                      <a:pt x="32" y="181"/>
                      <a:pt x="32" y="181"/>
                    </a:cubicBezTo>
                    <a:cubicBezTo>
                      <a:pt x="34" y="178"/>
                      <a:pt x="39" y="177"/>
                      <a:pt x="42" y="177"/>
                    </a:cubicBezTo>
                    <a:cubicBezTo>
                      <a:pt x="43" y="177"/>
                      <a:pt x="45" y="177"/>
                      <a:pt x="45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49" y="175"/>
                      <a:pt x="53" y="173"/>
                      <a:pt x="55" y="172"/>
                    </a:cubicBezTo>
                    <a:cubicBezTo>
                      <a:pt x="54" y="171"/>
                      <a:pt x="54" y="171"/>
                      <a:pt x="54" y="171"/>
                    </a:cubicBezTo>
                    <a:cubicBezTo>
                      <a:pt x="54" y="170"/>
                      <a:pt x="53" y="167"/>
                      <a:pt x="56" y="165"/>
                    </a:cubicBezTo>
                    <a:cubicBezTo>
                      <a:pt x="57" y="164"/>
                      <a:pt x="59" y="164"/>
                      <a:pt x="61" y="164"/>
                    </a:cubicBezTo>
                    <a:cubicBezTo>
                      <a:pt x="64" y="164"/>
                      <a:pt x="64" y="164"/>
                      <a:pt x="64" y="164"/>
                    </a:cubicBezTo>
                    <a:cubicBezTo>
                      <a:pt x="67" y="164"/>
                      <a:pt x="70" y="164"/>
                      <a:pt x="71" y="162"/>
                    </a:cubicBezTo>
                    <a:cubicBezTo>
                      <a:pt x="74" y="159"/>
                      <a:pt x="78" y="155"/>
                      <a:pt x="81" y="152"/>
                    </a:cubicBezTo>
                    <a:cubicBezTo>
                      <a:pt x="81" y="152"/>
                      <a:pt x="82" y="151"/>
                      <a:pt x="82" y="151"/>
                    </a:cubicBezTo>
                    <a:cubicBezTo>
                      <a:pt x="83" y="151"/>
                      <a:pt x="83" y="151"/>
                      <a:pt x="83" y="150"/>
                    </a:cubicBezTo>
                    <a:cubicBezTo>
                      <a:pt x="83" y="149"/>
                      <a:pt x="83" y="147"/>
                      <a:pt x="85" y="145"/>
                    </a:cubicBezTo>
                    <a:cubicBezTo>
                      <a:pt x="87" y="144"/>
                      <a:pt x="91" y="141"/>
                      <a:pt x="94" y="141"/>
                    </a:cubicBezTo>
                    <a:cubicBezTo>
                      <a:pt x="94" y="141"/>
                      <a:pt x="94" y="141"/>
                      <a:pt x="94" y="141"/>
                    </a:cubicBezTo>
                    <a:cubicBezTo>
                      <a:pt x="94" y="141"/>
                      <a:pt x="94" y="141"/>
                      <a:pt x="94" y="141"/>
                    </a:cubicBezTo>
                    <a:cubicBezTo>
                      <a:pt x="95" y="141"/>
                      <a:pt x="95" y="141"/>
                      <a:pt x="95" y="141"/>
                    </a:cubicBezTo>
                    <a:cubicBezTo>
                      <a:pt x="95" y="141"/>
                      <a:pt x="95" y="141"/>
                      <a:pt x="96" y="141"/>
                    </a:cubicBezTo>
                    <a:cubicBezTo>
                      <a:pt x="96" y="139"/>
                      <a:pt x="96" y="139"/>
                      <a:pt x="96" y="139"/>
                    </a:cubicBezTo>
                    <a:cubicBezTo>
                      <a:pt x="94" y="138"/>
                      <a:pt x="91" y="135"/>
                      <a:pt x="91" y="131"/>
                    </a:cubicBezTo>
                    <a:cubicBezTo>
                      <a:pt x="91" y="130"/>
                      <a:pt x="91" y="129"/>
                      <a:pt x="91" y="128"/>
                    </a:cubicBezTo>
                    <a:cubicBezTo>
                      <a:pt x="91" y="127"/>
                      <a:pt x="91" y="125"/>
                      <a:pt x="91" y="125"/>
                    </a:cubicBezTo>
                    <a:cubicBezTo>
                      <a:pt x="89" y="125"/>
                      <a:pt x="87" y="124"/>
                      <a:pt x="86" y="122"/>
                    </a:cubicBezTo>
                    <a:cubicBezTo>
                      <a:pt x="85" y="120"/>
                      <a:pt x="86" y="117"/>
                      <a:pt x="88" y="115"/>
                    </a:cubicBezTo>
                    <a:cubicBezTo>
                      <a:pt x="88" y="115"/>
                      <a:pt x="88" y="114"/>
                      <a:pt x="87" y="113"/>
                    </a:cubicBezTo>
                    <a:cubicBezTo>
                      <a:pt x="87" y="111"/>
                      <a:pt x="86" y="109"/>
                      <a:pt x="87" y="108"/>
                    </a:cubicBezTo>
                    <a:cubicBezTo>
                      <a:pt x="87" y="107"/>
                      <a:pt x="88" y="106"/>
                      <a:pt x="90" y="106"/>
                    </a:cubicBezTo>
                    <a:cubicBezTo>
                      <a:pt x="91" y="106"/>
                      <a:pt x="91" y="106"/>
                      <a:pt x="91" y="104"/>
                    </a:cubicBezTo>
                    <a:cubicBezTo>
                      <a:pt x="91" y="102"/>
                      <a:pt x="91" y="99"/>
                      <a:pt x="95" y="98"/>
                    </a:cubicBezTo>
                    <a:cubicBezTo>
                      <a:pt x="96" y="98"/>
                      <a:pt x="97" y="97"/>
                      <a:pt x="97" y="93"/>
                    </a:cubicBezTo>
                    <a:cubicBezTo>
                      <a:pt x="97" y="89"/>
                      <a:pt x="104" y="86"/>
                      <a:pt x="108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4"/>
                      <a:pt x="108" y="81"/>
                      <a:pt x="108" y="78"/>
                    </a:cubicBezTo>
                    <a:cubicBezTo>
                      <a:pt x="108" y="77"/>
                      <a:pt x="108" y="76"/>
                      <a:pt x="108" y="7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10"/>
                      <a:pt x="17" y="14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20"/>
                      <a:pt x="18" y="21"/>
                    </a:cubicBezTo>
                    <a:cubicBezTo>
                      <a:pt x="20" y="23"/>
                      <a:pt x="22" y="25"/>
                      <a:pt x="21" y="28"/>
                    </a:cubicBezTo>
                    <a:cubicBezTo>
                      <a:pt x="21" y="30"/>
                      <a:pt x="22" y="30"/>
                      <a:pt x="22" y="31"/>
                    </a:cubicBezTo>
                    <a:cubicBezTo>
                      <a:pt x="23" y="32"/>
                      <a:pt x="24" y="34"/>
                      <a:pt x="23" y="37"/>
                    </a:cubicBezTo>
                    <a:cubicBezTo>
                      <a:pt x="22" y="42"/>
                      <a:pt x="21" y="46"/>
                      <a:pt x="21" y="49"/>
                    </a:cubicBezTo>
                    <a:cubicBezTo>
                      <a:pt x="21" y="77"/>
                      <a:pt x="20" y="78"/>
                      <a:pt x="19" y="79"/>
                    </a:cubicBezTo>
                    <a:cubicBezTo>
                      <a:pt x="18" y="80"/>
                      <a:pt x="3" y="95"/>
                      <a:pt x="2" y="100"/>
                    </a:cubicBezTo>
                    <a:cubicBezTo>
                      <a:pt x="2" y="103"/>
                      <a:pt x="1" y="104"/>
                      <a:pt x="0" y="105"/>
                    </a:cubicBezTo>
                    <a:cubicBezTo>
                      <a:pt x="0" y="106"/>
                      <a:pt x="0" y="106"/>
                      <a:pt x="0" y="10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2"/>
                      <a:pt x="0" y="112"/>
                      <a:pt x="1" y="113"/>
                    </a:cubicBezTo>
                    <a:cubicBezTo>
                      <a:pt x="1" y="113"/>
                      <a:pt x="1" y="113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2" y="115"/>
                      <a:pt x="3" y="115"/>
                      <a:pt x="3" y="116"/>
                    </a:cubicBezTo>
                    <a:cubicBezTo>
                      <a:pt x="4" y="117"/>
                      <a:pt x="4" y="118"/>
                      <a:pt x="5" y="118"/>
                    </a:cubicBezTo>
                    <a:cubicBezTo>
                      <a:pt x="5" y="118"/>
                      <a:pt x="5" y="118"/>
                      <a:pt x="5" y="118"/>
                    </a:cubicBezTo>
                    <a:cubicBezTo>
                      <a:pt x="5" y="118"/>
                      <a:pt x="5" y="118"/>
                      <a:pt x="5" y="118"/>
                    </a:cubicBezTo>
                    <a:cubicBezTo>
                      <a:pt x="5" y="118"/>
                      <a:pt x="5" y="118"/>
                      <a:pt x="5" y="118"/>
                    </a:cubicBezTo>
                    <a:cubicBezTo>
                      <a:pt x="5" y="118"/>
                      <a:pt x="5" y="118"/>
                      <a:pt x="5" y="118"/>
                    </a:cubicBezTo>
                    <a:cubicBezTo>
                      <a:pt x="5" y="118"/>
                      <a:pt x="6" y="118"/>
                      <a:pt x="6" y="118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9"/>
                      <a:pt x="8" y="119"/>
                      <a:pt x="9" y="119"/>
                    </a:cubicBezTo>
                    <a:cubicBezTo>
                      <a:pt x="9" y="120"/>
                      <a:pt x="9" y="120"/>
                      <a:pt x="10" y="120"/>
                    </a:cubicBezTo>
                    <a:cubicBezTo>
                      <a:pt x="12" y="123"/>
                      <a:pt x="14" y="128"/>
                      <a:pt x="14" y="131"/>
                    </a:cubicBezTo>
                    <a:cubicBezTo>
                      <a:pt x="14" y="132"/>
                      <a:pt x="14" y="133"/>
                      <a:pt x="15" y="134"/>
                    </a:cubicBezTo>
                    <a:cubicBezTo>
                      <a:pt x="15" y="135"/>
                      <a:pt x="16" y="137"/>
                      <a:pt x="15" y="141"/>
                    </a:cubicBezTo>
                    <a:cubicBezTo>
                      <a:pt x="15" y="145"/>
                      <a:pt x="18" y="152"/>
                      <a:pt x="19" y="153"/>
                    </a:cubicBezTo>
                    <a:cubicBezTo>
                      <a:pt x="21" y="154"/>
                      <a:pt x="21" y="155"/>
                      <a:pt x="21" y="156"/>
                    </a:cubicBezTo>
                    <a:cubicBezTo>
                      <a:pt x="20" y="158"/>
                      <a:pt x="18" y="159"/>
                      <a:pt x="13" y="158"/>
                    </a:cubicBezTo>
                    <a:cubicBezTo>
                      <a:pt x="12" y="158"/>
                      <a:pt x="11" y="158"/>
                      <a:pt x="9" y="158"/>
                    </a:cubicBezTo>
                    <a:cubicBezTo>
                      <a:pt x="7" y="158"/>
                      <a:pt x="6" y="158"/>
                      <a:pt x="6" y="158"/>
                    </a:cubicBezTo>
                    <a:cubicBezTo>
                      <a:pt x="6" y="159"/>
                      <a:pt x="6" y="159"/>
                      <a:pt x="6" y="159"/>
                    </a:cubicBezTo>
                    <a:cubicBezTo>
                      <a:pt x="5" y="160"/>
                      <a:pt x="5" y="162"/>
                      <a:pt x="8" y="164"/>
                    </a:cubicBezTo>
                    <a:cubicBezTo>
                      <a:pt x="9" y="165"/>
                      <a:pt x="10" y="166"/>
                      <a:pt x="11" y="167"/>
                    </a:cubicBezTo>
                    <a:cubicBezTo>
                      <a:pt x="14" y="169"/>
                      <a:pt x="17" y="171"/>
                      <a:pt x="18" y="175"/>
                    </a:cubicBezTo>
                    <a:cubicBezTo>
                      <a:pt x="18" y="175"/>
                      <a:pt x="18" y="176"/>
                      <a:pt x="18" y="177"/>
                    </a:cubicBezTo>
                    <a:cubicBezTo>
                      <a:pt x="18" y="177"/>
                      <a:pt x="18" y="177"/>
                      <a:pt x="18" y="177"/>
                    </a:cubicBezTo>
                    <a:cubicBezTo>
                      <a:pt x="19" y="178"/>
                      <a:pt x="19" y="179"/>
                      <a:pt x="19" y="179"/>
                    </a:cubicBezTo>
                    <a:cubicBezTo>
                      <a:pt x="19" y="179"/>
                      <a:pt x="19" y="179"/>
                      <a:pt x="19" y="179"/>
                    </a:cubicBezTo>
                    <a:cubicBezTo>
                      <a:pt x="20" y="181"/>
                      <a:pt x="20" y="182"/>
                      <a:pt x="21" y="1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7" name="Freeform 1589">
                <a:extLst>
                  <a:ext uri="{FF2B5EF4-FFF2-40B4-BE49-F238E27FC236}">
                    <a16:creationId xmlns:a16="http://schemas.microsoft.com/office/drawing/2014/main" id="{04D8B4CB-8831-45FA-B052-AEFFB666C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" y="2716"/>
                <a:ext cx="80" cy="43"/>
              </a:xfrm>
              <a:custGeom>
                <a:avLst/>
                <a:gdLst>
                  <a:gd name="T0" fmla="*/ 0 w 80"/>
                  <a:gd name="T1" fmla="*/ 0 h 43"/>
                  <a:gd name="T2" fmla="*/ 80 w 80"/>
                  <a:gd name="T3" fmla="*/ 43 h 43"/>
                  <a:gd name="T4" fmla="*/ 80 w 80"/>
                  <a:gd name="T5" fmla="*/ 43 h 43"/>
                  <a:gd name="T6" fmla="*/ 0 w 80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43">
                    <a:moveTo>
                      <a:pt x="0" y="0"/>
                    </a:moveTo>
                    <a:lnTo>
                      <a:pt x="80" y="43"/>
                    </a:lnTo>
                    <a:lnTo>
                      <a:pt x="80" y="4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8" name="Freeform 1590">
                <a:extLst>
                  <a:ext uri="{FF2B5EF4-FFF2-40B4-BE49-F238E27FC236}">
                    <a16:creationId xmlns:a16="http://schemas.microsoft.com/office/drawing/2014/main" id="{8F996872-BBE2-465D-BBDE-27D7BA07F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1" y="2716"/>
                <a:ext cx="8" cy="4"/>
              </a:xfrm>
              <a:custGeom>
                <a:avLst/>
                <a:gdLst>
                  <a:gd name="T0" fmla="*/ 0 w 8"/>
                  <a:gd name="T1" fmla="*/ 4 h 4"/>
                  <a:gd name="T2" fmla="*/ 8 w 8"/>
                  <a:gd name="T3" fmla="*/ 0 h 4"/>
                  <a:gd name="T4" fmla="*/ 0 w 8"/>
                  <a:gd name="T5" fmla="*/ 4 h 4"/>
                  <a:gd name="T6" fmla="*/ 0 w 8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0" y="4"/>
                    </a:moveTo>
                    <a:lnTo>
                      <a:pt x="8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9" name="Freeform 1591">
                <a:extLst>
                  <a:ext uri="{FF2B5EF4-FFF2-40B4-BE49-F238E27FC236}">
                    <a16:creationId xmlns:a16="http://schemas.microsoft.com/office/drawing/2014/main" id="{ED978DE5-3DF0-4105-A7A9-E35D3E2A0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6" y="2850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0" name="Freeform 1592">
                <a:extLst>
                  <a:ext uri="{FF2B5EF4-FFF2-40B4-BE49-F238E27FC236}">
                    <a16:creationId xmlns:a16="http://schemas.microsoft.com/office/drawing/2014/main" id="{40CC8D34-05BE-454A-BFEC-E98C4719E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" y="289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1" name="Freeform 1593">
                <a:extLst>
                  <a:ext uri="{FF2B5EF4-FFF2-40B4-BE49-F238E27FC236}">
                    <a16:creationId xmlns:a16="http://schemas.microsoft.com/office/drawing/2014/main" id="{96FD2ED7-1433-4E4D-8F05-C1E64D6A5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7" y="2850"/>
                <a:ext cx="9" cy="4"/>
              </a:xfrm>
              <a:custGeom>
                <a:avLst/>
                <a:gdLst>
                  <a:gd name="T0" fmla="*/ 9 w 9"/>
                  <a:gd name="T1" fmla="*/ 0 h 4"/>
                  <a:gd name="T2" fmla="*/ 0 w 9"/>
                  <a:gd name="T3" fmla="*/ 4 h 4"/>
                  <a:gd name="T4" fmla="*/ 9 w 9"/>
                  <a:gd name="T5" fmla="*/ 0 h 4"/>
                  <a:gd name="T6" fmla="*/ 9 w 9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cubicBezTo>
                      <a:pt x="6" y="0"/>
                      <a:pt x="2" y="3"/>
                      <a:pt x="0" y="4"/>
                    </a:cubicBezTo>
                    <a:cubicBezTo>
                      <a:pt x="2" y="3"/>
                      <a:pt x="6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2" name="Freeform 1594">
                <a:extLst>
                  <a:ext uri="{FF2B5EF4-FFF2-40B4-BE49-F238E27FC236}">
                    <a16:creationId xmlns:a16="http://schemas.microsoft.com/office/drawing/2014/main" id="{A8E524C7-1C06-4AEB-98CF-C2108BDFDF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" y="289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3" name="Freeform 1595">
                <a:extLst>
                  <a:ext uri="{FF2B5EF4-FFF2-40B4-BE49-F238E27FC236}">
                    <a16:creationId xmlns:a16="http://schemas.microsoft.com/office/drawing/2014/main" id="{B895688D-7FF4-414F-8351-C7FE984B7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8" y="2825"/>
                <a:ext cx="3" cy="3"/>
              </a:xfrm>
              <a:custGeom>
                <a:avLst/>
                <a:gdLst>
                  <a:gd name="T0" fmla="*/ 3 w 3"/>
                  <a:gd name="T1" fmla="*/ 4 h 4"/>
                  <a:gd name="T2" fmla="*/ 1 w 3"/>
                  <a:gd name="T3" fmla="*/ 2 h 4"/>
                  <a:gd name="T4" fmla="*/ 0 w 3"/>
                  <a:gd name="T5" fmla="*/ 0 h 4"/>
                  <a:gd name="T6" fmla="*/ 1 w 3"/>
                  <a:gd name="T7" fmla="*/ 2 h 4"/>
                  <a:gd name="T8" fmla="*/ 2 w 3"/>
                  <a:gd name="T9" fmla="*/ 4 h 4"/>
                  <a:gd name="T10" fmla="*/ 3 w 3"/>
                  <a:gd name="T11" fmla="*/ 4 h 4"/>
                  <a:gd name="T12" fmla="*/ 3 w 3"/>
                  <a:gd name="T13" fmla="*/ 4 h 4"/>
                  <a:gd name="T14" fmla="*/ 3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2" y="3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4" name="Freeform 1596">
                <a:extLst>
                  <a:ext uri="{FF2B5EF4-FFF2-40B4-BE49-F238E27FC236}">
                    <a16:creationId xmlns:a16="http://schemas.microsoft.com/office/drawing/2014/main" id="{94C0EF97-CC76-4FCC-9788-7883CEB91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282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5" name="Freeform 1597">
                <a:extLst>
                  <a:ext uri="{FF2B5EF4-FFF2-40B4-BE49-F238E27FC236}">
                    <a16:creationId xmlns:a16="http://schemas.microsoft.com/office/drawing/2014/main" id="{0054E652-3B61-487E-A0F2-8CE620B14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" y="282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2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6" name="Freeform 1598">
                <a:extLst>
                  <a:ext uri="{FF2B5EF4-FFF2-40B4-BE49-F238E27FC236}">
                    <a16:creationId xmlns:a16="http://schemas.microsoft.com/office/drawing/2014/main" id="{733E9D2A-73F5-4BE2-9051-A7A7F9CC5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1" y="2828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7" name="Freeform 1599">
                <a:extLst>
                  <a:ext uri="{FF2B5EF4-FFF2-40B4-BE49-F238E27FC236}">
                    <a16:creationId xmlns:a16="http://schemas.microsoft.com/office/drawing/2014/main" id="{3A80C1D8-B273-405B-8B1E-2BAE2083C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" y="288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8" name="Freeform 1600">
                <a:extLst>
                  <a:ext uri="{FF2B5EF4-FFF2-40B4-BE49-F238E27FC236}">
                    <a16:creationId xmlns:a16="http://schemas.microsoft.com/office/drawing/2014/main" id="{E0B54EC9-F50D-4A69-A2A0-AD7D6B1B6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" y="288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9" name="Freeform 1601">
                <a:extLst>
                  <a:ext uri="{FF2B5EF4-FFF2-40B4-BE49-F238E27FC236}">
                    <a16:creationId xmlns:a16="http://schemas.microsoft.com/office/drawing/2014/main" id="{0BFF5054-F6F9-4100-913A-D7C366D42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" y="2885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0" name="Freeform 1602">
                <a:extLst>
                  <a:ext uri="{FF2B5EF4-FFF2-40B4-BE49-F238E27FC236}">
                    <a16:creationId xmlns:a16="http://schemas.microsoft.com/office/drawing/2014/main" id="{D23D2A59-D590-4BE6-A4F5-69C51FBBC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3" y="282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1" name="Freeform 1603">
                <a:extLst>
                  <a:ext uri="{FF2B5EF4-FFF2-40B4-BE49-F238E27FC236}">
                    <a16:creationId xmlns:a16="http://schemas.microsoft.com/office/drawing/2014/main" id="{8B5AD07C-59ED-4084-936E-9B5DA2AEA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" y="28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2" name="Freeform 1604">
                <a:extLst>
                  <a:ext uri="{FF2B5EF4-FFF2-40B4-BE49-F238E27FC236}">
                    <a16:creationId xmlns:a16="http://schemas.microsoft.com/office/drawing/2014/main" id="{AAB29021-BA7D-4776-ABB9-B6A3D140B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2828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3" name="Freeform 1605">
                <a:extLst>
                  <a:ext uri="{FF2B5EF4-FFF2-40B4-BE49-F238E27FC236}">
                    <a16:creationId xmlns:a16="http://schemas.microsoft.com/office/drawing/2014/main" id="{33E4E6FA-C711-481D-860E-1EBB7F3DE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0" y="282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4" name="Freeform 1606">
                <a:extLst>
                  <a:ext uri="{FF2B5EF4-FFF2-40B4-BE49-F238E27FC236}">
                    <a16:creationId xmlns:a16="http://schemas.microsoft.com/office/drawing/2014/main" id="{01A12F59-3DA8-4902-974E-035503A5C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27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5" name="Freeform 1607">
                <a:extLst>
                  <a:ext uri="{FF2B5EF4-FFF2-40B4-BE49-F238E27FC236}">
                    <a16:creationId xmlns:a16="http://schemas.microsoft.com/office/drawing/2014/main" id="{9597B69F-D489-4AE2-8DB4-A1B902B644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27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6" name="Freeform 1608">
                <a:extLst>
                  <a:ext uri="{FF2B5EF4-FFF2-40B4-BE49-F238E27FC236}">
                    <a16:creationId xmlns:a16="http://schemas.microsoft.com/office/drawing/2014/main" id="{7B0E9445-5E84-4310-A1A4-4B4DEDF10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" y="282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7" name="Freeform 1609">
                <a:extLst>
                  <a:ext uri="{FF2B5EF4-FFF2-40B4-BE49-F238E27FC236}">
                    <a16:creationId xmlns:a16="http://schemas.microsoft.com/office/drawing/2014/main" id="{2B5409B5-3AAF-4407-A3C6-9EF1991DD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2" y="2617"/>
                <a:ext cx="112" cy="113"/>
              </a:xfrm>
              <a:custGeom>
                <a:avLst/>
                <a:gdLst>
                  <a:gd name="T0" fmla="*/ 108 w 117"/>
                  <a:gd name="T1" fmla="*/ 26 h 118"/>
                  <a:gd name="T2" fmla="*/ 109 w 117"/>
                  <a:gd name="T3" fmla="*/ 24 h 118"/>
                  <a:gd name="T4" fmla="*/ 109 w 117"/>
                  <a:gd name="T5" fmla="*/ 24 h 118"/>
                  <a:gd name="T6" fmla="*/ 103 w 117"/>
                  <a:gd name="T7" fmla="*/ 8 h 118"/>
                  <a:gd name="T8" fmla="*/ 98 w 117"/>
                  <a:gd name="T9" fmla="*/ 8 h 118"/>
                  <a:gd name="T10" fmla="*/ 91 w 117"/>
                  <a:gd name="T11" fmla="*/ 7 h 118"/>
                  <a:gd name="T12" fmla="*/ 75 w 117"/>
                  <a:gd name="T13" fmla="*/ 4 h 118"/>
                  <a:gd name="T14" fmla="*/ 70 w 117"/>
                  <a:gd name="T15" fmla="*/ 3 h 118"/>
                  <a:gd name="T16" fmla="*/ 54 w 117"/>
                  <a:gd name="T17" fmla="*/ 7 h 118"/>
                  <a:gd name="T18" fmla="*/ 39 w 117"/>
                  <a:gd name="T19" fmla="*/ 9 h 118"/>
                  <a:gd name="T20" fmla="*/ 37 w 117"/>
                  <a:gd name="T21" fmla="*/ 8 h 118"/>
                  <a:gd name="T22" fmla="*/ 19 w 117"/>
                  <a:gd name="T23" fmla="*/ 3 h 118"/>
                  <a:gd name="T24" fmla="*/ 3 w 117"/>
                  <a:gd name="T25" fmla="*/ 0 h 118"/>
                  <a:gd name="T26" fmla="*/ 3 w 117"/>
                  <a:gd name="T27" fmla="*/ 0 h 118"/>
                  <a:gd name="T28" fmla="*/ 3 w 117"/>
                  <a:gd name="T29" fmla="*/ 8 h 118"/>
                  <a:gd name="T30" fmla="*/ 1 w 117"/>
                  <a:gd name="T31" fmla="*/ 15 h 118"/>
                  <a:gd name="T32" fmla="*/ 1 w 117"/>
                  <a:gd name="T33" fmla="*/ 23 h 118"/>
                  <a:gd name="T34" fmla="*/ 2 w 117"/>
                  <a:gd name="T35" fmla="*/ 31 h 118"/>
                  <a:gd name="T36" fmla="*/ 2 w 117"/>
                  <a:gd name="T37" fmla="*/ 116 h 118"/>
                  <a:gd name="T38" fmla="*/ 68 w 117"/>
                  <a:gd name="T39" fmla="*/ 116 h 118"/>
                  <a:gd name="T40" fmla="*/ 71 w 117"/>
                  <a:gd name="T41" fmla="*/ 113 h 118"/>
                  <a:gd name="T42" fmla="*/ 73 w 117"/>
                  <a:gd name="T43" fmla="*/ 113 h 118"/>
                  <a:gd name="T44" fmla="*/ 79 w 117"/>
                  <a:gd name="T45" fmla="*/ 115 h 118"/>
                  <a:gd name="T46" fmla="*/ 93 w 117"/>
                  <a:gd name="T47" fmla="*/ 115 h 118"/>
                  <a:gd name="T48" fmla="*/ 94 w 117"/>
                  <a:gd name="T49" fmla="*/ 116 h 118"/>
                  <a:gd name="T50" fmla="*/ 98 w 117"/>
                  <a:gd name="T51" fmla="*/ 118 h 118"/>
                  <a:gd name="T52" fmla="*/ 99 w 117"/>
                  <a:gd name="T53" fmla="*/ 117 h 118"/>
                  <a:gd name="T54" fmla="*/ 105 w 117"/>
                  <a:gd name="T55" fmla="*/ 113 h 118"/>
                  <a:gd name="T56" fmla="*/ 108 w 117"/>
                  <a:gd name="T57" fmla="*/ 110 h 118"/>
                  <a:gd name="T58" fmla="*/ 112 w 117"/>
                  <a:gd name="T59" fmla="*/ 105 h 118"/>
                  <a:gd name="T60" fmla="*/ 114 w 117"/>
                  <a:gd name="T61" fmla="*/ 105 h 118"/>
                  <a:gd name="T62" fmla="*/ 116 w 117"/>
                  <a:gd name="T63" fmla="*/ 102 h 118"/>
                  <a:gd name="T64" fmla="*/ 117 w 117"/>
                  <a:gd name="T65" fmla="*/ 102 h 118"/>
                  <a:gd name="T66" fmla="*/ 117 w 117"/>
                  <a:gd name="T67" fmla="*/ 98 h 118"/>
                  <a:gd name="T68" fmla="*/ 115 w 117"/>
                  <a:gd name="T69" fmla="*/ 93 h 118"/>
                  <a:gd name="T70" fmla="*/ 112 w 117"/>
                  <a:gd name="T71" fmla="*/ 86 h 118"/>
                  <a:gd name="T72" fmla="*/ 105 w 117"/>
                  <a:gd name="T73" fmla="*/ 74 h 118"/>
                  <a:gd name="T74" fmla="*/ 100 w 117"/>
                  <a:gd name="T75" fmla="*/ 63 h 118"/>
                  <a:gd name="T76" fmla="*/ 97 w 117"/>
                  <a:gd name="T77" fmla="*/ 58 h 118"/>
                  <a:gd name="T78" fmla="*/ 94 w 117"/>
                  <a:gd name="T79" fmla="*/ 51 h 118"/>
                  <a:gd name="T80" fmla="*/ 92 w 117"/>
                  <a:gd name="T81" fmla="*/ 45 h 118"/>
                  <a:gd name="T82" fmla="*/ 87 w 117"/>
                  <a:gd name="T83" fmla="*/ 40 h 118"/>
                  <a:gd name="T84" fmla="*/ 81 w 117"/>
                  <a:gd name="T85" fmla="*/ 18 h 118"/>
                  <a:gd name="T86" fmla="*/ 83 w 117"/>
                  <a:gd name="T87" fmla="*/ 16 h 118"/>
                  <a:gd name="T88" fmla="*/ 84 w 117"/>
                  <a:gd name="T89" fmla="*/ 16 h 118"/>
                  <a:gd name="T90" fmla="*/ 91 w 117"/>
                  <a:gd name="T91" fmla="*/ 28 h 118"/>
                  <a:gd name="T92" fmla="*/ 93 w 117"/>
                  <a:gd name="T93" fmla="*/ 31 h 118"/>
                  <a:gd name="T94" fmla="*/ 102 w 117"/>
                  <a:gd name="T95" fmla="*/ 45 h 118"/>
                  <a:gd name="T96" fmla="*/ 105 w 117"/>
                  <a:gd name="T97" fmla="*/ 35 h 118"/>
                  <a:gd name="T98" fmla="*/ 108 w 117"/>
                  <a:gd name="T99" fmla="*/ 29 h 118"/>
                  <a:gd name="T100" fmla="*/ 108 w 117"/>
                  <a:gd name="T101" fmla="*/ 28 h 118"/>
                  <a:gd name="T102" fmla="*/ 108 w 117"/>
                  <a:gd name="T103" fmla="*/ 2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7" h="118">
                    <a:moveTo>
                      <a:pt x="108" y="26"/>
                    </a:move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2" y="8"/>
                      <a:pt x="100" y="8"/>
                      <a:pt x="98" y="8"/>
                    </a:cubicBezTo>
                    <a:cubicBezTo>
                      <a:pt x="96" y="7"/>
                      <a:pt x="93" y="7"/>
                      <a:pt x="91" y="7"/>
                    </a:cubicBezTo>
                    <a:cubicBezTo>
                      <a:pt x="85" y="9"/>
                      <a:pt x="81" y="7"/>
                      <a:pt x="75" y="4"/>
                    </a:cubicBezTo>
                    <a:cubicBezTo>
                      <a:pt x="74" y="4"/>
                      <a:pt x="73" y="3"/>
                      <a:pt x="70" y="3"/>
                    </a:cubicBezTo>
                    <a:cubicBezTo>
                      <a:pt x="63" y="3"/>
                      <a:pt x="55" y="6"/>
                      <a:pt x="54" y="7"/>
                    </a:cubicBezTo>
                    <a:cubicBezTo>
                      <a:pt x="52" y="11"/>
                      <a:pt x="45" y="12"/>
                      <a:pt x="39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3" y="7"/>
                      <a:pt x="27" y="4"/>
                      <a:pt x="19" y="3"/>
                    </a:cubicBezTo>
                    <a:cubicBezTo>
                      <a:pt x="10" y="3"/>
                      <a:pt x="5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4"/>
                      <a:pt x="2" y="6"/>
                      <a:pt x="3" y="8"/>
                    </a:cubicBezTo>
                    <a:cubicBezTo>
                      <a:pt x="3" y="10"/>
                      <a:pt x="4" y="13"/>
                      <a:pt x="1" y="15"/>
                    </a:cubicBezTo>
                    <a:cubicBezTo>
                      <a:pt x="0" y="17"/>
                      <a:pt x="0" y="19"/>
                      <a:pt x="1" y="23"/>
                    </a:cubicBezTo>
                    <a:cubicBezTo>
                      <a:pt x="1" y="25"/>
                      <a:pt x="2" y="28"/>
                      <a:pt x="2" y="31"/>
                    </a:cubicBezTo>
                    <a:cubicBezTo>
                      <a:pt x="2" y="116"/>
                      <a:pt x="2" y="116"/>
                      <a:pt x="2" y="116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71" y="113"/>
                      <a:pt x="71" y="113"/>
                      <a:pt x="71" y="113"/>
                    </a:cubicBezTo>
                    <a:cubicBezTo>
                      <a:pt x="72" y="113"/>
                      <a:pt x="73" y="113"/>
                      <a:pt x="73" y="113"/>
                    </a:cubicBezTo>
                    <a:cubicBezTo>
                      <a:pt x="76" y="113"/>
                      <a:pt x="77" y="114"/>
                      <a:pt x="79" y="115"/>
                    </a:cubicBezTo>
                    <a:cubicBezTo>
                      <a:pt x="93" y="115"/>
                      <a:pt x="93" y="115"/>
                      <a:pt x="93" y="115"/>
                    </a:cubicBezTo>
                    <a:cubicBezTo>
                      <a:pt x="94" y="116"/>
                      <a:pt x="94" y="116"/>
                      <a:pt x="94" y="116"/>
                    </a:cubicBezTo>
                    <a:cubicBezTo>
                      <a:pt x="95" y="116"/>
                      <a:pt x="96" y="118"/>
                      <a:pt x="98" y="118"/>
                    </a:cubicBezTo>
                    <a:cubicBezTo>
                      <a:pt x="99" y="118"/>
                      <a:pt x="99" y="118"/>
                      <a:pt x="99" y="117"/>
                    </a:cubicBezTo>
                    <a:cubicBezTo>
                      <a:pt x="100" y="116"/>
                      <a:pt x="101" y="113"/>
                      <a:pt x="105" y="113"/>
                    </a:cubicBezTo>
                    <a:cubicBezTo>
                      <a:pt x="106" y="113"/>
                      <a:pt x="107" y="112"/>
                      <a:pt x="108" y="110"/>
                    </a:cubicBezTo>
                    <a:cubicBezTo>
                      <a:pt x="109" y="108"/>
                      <a:pt x="110" y="105"/>
                      <a:pt x="112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5" y="105"/>
                      <a:pt x="115" y="104"/>
                      <a:pt x="116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0"/>
                      <a:pt x="117" y="99"/>
                      <a:pt x="117" y="98"/>
                    </a:cubicBezTo>
                    <a:cubicBezTo>
                      <a:pt x="117" y="95"/>
                      <a:pt x="117" y="95"/>
                      <a:pt x="115" y="93"/>
                    </a:cubicBezTo>
                    <a:cubicBezTo>
                      <a:pt x="114" y="92"/>
                      <a:pt x="113" y="90"/>
                      <a:pt x="112" y="86"/>
                    </a:cubicBezTo>
                    <a:cubicBezTo>
                      <a:pt x="111" y="83"/>
                      <a:pt x="108" y="78"/>
                      <a:pt x="105" y="74"/>
                    </a:cubicBezTo>
                    <a:cubicBezTo>
                      <a:pt x="102" y="68"/>
                      <a:pt x="100" y="65"/>
                      <a:pt x="100" y="63"/>
                    </a:cubicBezTo>
                    <a:cubicBezTo>
                      <a:pt x="99" y="61"/>
                      <a:pt x="98" y="60"/>
                      <a:pt x="97" y="58"/>
                    </a:cubicBezTo>
                    <a:cubicBezTo>
                      <a:pt x="96" y="56"/>
                      <a:pt x="94" y="54"/>
                      <a:pt x="94" y="51"/>
                    </a:cubicBezTo>
                    <a:cubicBezTo>
                      <a:pt x="94" y="49"/>
                      <a:pt x="94" y="48"/>
                      <a:pt x="92" y="45"/>
                    </a:cubicBezTo>
                    <a:cubicBezTo>
                      <a:pt x="90" y="44"/>
                      <a:pt x="89" y="42"/>
                      <a:pt x="87" y="40"/>
                    </a:cubicBezTo>
                    <a:cubicBezTo>
                      <a:pt x="82" y="32"/>
                      <a:pt x="80" y="21"/>
                      <a:pt x="81" y="18"/>
                    </a:cubicBezTo>
                    <a:cubicBezTo>
                      <a:pt x="82" y="16"/>
                      <a:pt x="82" y="16"/>
                      <a:pt x="83" y="16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6" y="16"/>
                      <a:pt x="87" y="18"/>
                      <a:pt x="91" y="28"/>
                    </a:cubicBezTo>
                    <a:cubicBezTo>
                      <a:pt x="92" y="30"/>
                      <a:pt x="92" y="31"/>
                      <a:pt x="93" y="31"/>
                    </a:cubicBezTo>
                    <a:cubicBezTo>
                      <a:pt x="96" y="39"/>
                      <a:pt x="101" y="45"/>
                      <a:pt x="102" y="45"/>
                    </a:cubicBezTo>
                    <a:cubicBezTo>
                      <a:pt x="103" y="44"/>
                      <a:pt x="105" y="38"/>
                      <a:pt x="105" y="35"/>
                    </a:cubicBezTo>
                    <a:cubicBezTo>
                      <a:pt x="106" y="32"/>
                      <a:pt x="107" y="30"/>
                      <a:pt x="108" y="29"/>
                    </a:cubicBezTo>
                    <a:cubicBezTo>
                      <a:pt x="108" y="28"/>
                      <a:pt x="108" y="28"/>
                      <a:pt x="108" y="28"/>
                    </a:cubicBezTo>
                    <a:cubicBezTo>
                      <a:pt x="108" y="26"/>
                      <a:pt x="108" y="26"/>
                      <a:pt x="10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8" name="Rectangle 1610">
                <a:extLst>
                  <a:ext uri="{FF2B5EF4-FFF2-40B4-BE49-F238E27FC236}">
                    <a16:creationId xmlns:a16="http://schemas.microsoft.com/office/drawing/2014/main" id="{9C3B0D2F-D208-42F7-B2A4-D6A10DA2E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5" y="2617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9" name="Freeform 1611">
                <a:extLst>
                  <a:ext uri="{FF2B5EF4-FFF2-40B4-BE49-F238E27FC236}">
                    <a16:creationId xmlns:a16="http://schemas.microsoft.com/office/drawing/2014/main" id="{C8DC68DF-5B4B-4333-858F-D77CFD33C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" y="2950"/>
                <a:ext cx="56" cy="63"/>
              </a:xfrm>
              <a:custGeom>
                <a:avLst/>
                <a:gdLst>
                  <a:gd name="T0" fmla="*/ 29 w 58"/>
                  <a:gd name="T1" fmla="*/ 0 h 66"/>
                  <a:gd name="T2" fmla="*/ 29 w 58"/>
                  <a:gd name="T3" fmla="*/ 3 h 66"/>
                  <a:gd name="T4" fmla="*/ 29 w 58"/>
                  <a:gd name="T5" fmla="*/ 5 h 66"/>
                  <a:gd name="T6" fmla="*/ 29 w 58"/>
                  <a:gd name="T7" fmla="*/ 8 h 66"/>
                  <a:gd name="T8" fmla="*/ 29 w 58"/>
                  <a:gd name="T9" fmla="*/ 10 h 66"/>
                  <a:gd name="T10" fmla="*/ 29 w 58"/>
                  <a:gd name="T11" fmla="*/ 11 h 66"/>
                  <a:gd name="T12" fmla="*/ 29 w 58"/>
                  <a:gd name="T13" fmla="*/ 13 h 66"/>
                  <a:gd name="T14" fmla="*/ 29 w 58"/>
                  <a:gd name="T15" fmla="*/ 13 h 66"/>
                  <a:gd name="T16" fmla="*/ 29 w 58"/>
                  <a:gd name="T17" fmla="*/ 15 h 66"/>
                  <a:gd name="T18" fmla="*/ 12 w 58"/>
                  <a:gd name="T19" fmla="*/ 16 h 66"/>
                  <a:gd name="T20" fmla="*/ 11 w 58"/>
                  <a:gd name="T21" fmla="*/ 16 h 66"/>
                  <a:gd name="T22" fmla="*/ 10 w 58"/>
                  <a:gd name="T23" fmla="*/ 16 h 66"/>
                  <a:gd name="T24" fmla="*/ 9 w 58"/>
                  <a:gd name="T25" fmla="*/ 16 h 66"/>
                  <a:gd name="T26" fmla="*/ 7 w 58"/>
                  <a:gd name="T27" fmla="*/ 17 h 66"/>
                  <a:gd name="T28" fmla="*/ 7 w 58"/>
                  <a:gd name="T29" fmla="*/ 19 h 66"/>
                  <a:gd name="T30" fmla="*/ 11 w 58"/>
                  <a:gd name="T31" fmla="*/ 24 h 66"/>
                  <a:gd name="T32" fmla="*/ 5 w 58"/>
                  <a:gd name="T33" fmla="*/ 28 h 66"/>
                  <a:gd name="T34" fmla="*/ 2 w 58"/>
                  <a:gd name="T35" fmla="*/ 39 h 66"/>
                  <a:gd name="T36" fmla="*/ 13 w 58"/>
                  <a:gd name="T37" fmla="*/ 54 h 66"/>
                  <a:gd name="T38" fmla="*/ 23 w 58"/>
                  <a:gd name="T39" fmla="*/ 66 h 66"/>
                  <a:gd name="T40" fmla="*/ 23 w 58"/>
                  <a:gd name="T41" fmla="*/ 66 h 66"/>
                  <a:gd name="T42" fmla="*/ 25 w 58"/>
                  <a:gd name="T43" fmla="*/ 65 h 66"/>
                  <a:gd name="T44" fmla="*/ 26 w 58"/>
                  <a:gd name="T45" fmla="*/ 64 h 66"/>
                  <a:gd name="T46" fmla="*/ 30 w 58"/>
                  <a:gd name="T47" fmla="*/ 64 h 66"/>
                  <a:gd name="T48" fmla="*/ 28 w 58"/>
                  <a:gd name="T49" fmla="*/ 57 h 66"/>
                  <a:gd name="T50" fmla="*/ 34 w 58"/>
                  <a:gd name="T51" fmla="*/ 50 h 66"/>
                  <a:gd name="T52" fmla="*/ 37 w 58"/>
                  <a:gd name="T53" fmla="*/ 48 h 66"/>
                  <a:gd name="T54" fmla="*/ 46 w 58"/>
                  <a:gd name="T55" fmla="*/ 48 h 66"/>
                  <a:gd name="T56" fmla="*/ 52 w 58"/>
                  <a:gd name="T57" fmla="*/ 51 h 66"/>
                  <a:gd name="T58" fmla="*/ 58 w 58"/>
                  <a:gd name="T59" fmla="*/ 41 h 66"/>
                  <a:gd name="T60" fmla="*/ 56 w 58"/>
                  <a:gd name="T61" fmla="*/ 31 h 66"/>
                  <a:gd name="T62" fmla="*/ 54 w 58"/>
                  <a:gd name="T63" fmla="*/ 18 h 66"/>
                  <a:gd name="T64" fmla="*/ 55 w 58"/>
                  <a:gd name="T65" fmla="*/ 12 h 66"/>
                  <a:gd name="T66" fmla="*/ 46 w 58"/>
                  <a:gd name="T67" fmla="*/ 13 h 66"/>
                  <a:gd name="T68" fmla="*/ 45 w 58"/>
                  <a:gd name="T69" fmla="*/ 13 h 66"/>
                  <a:gd name="T70" fmla="*/ 44 w 58"/>
                  <a:gd name="T71" fmla="*/ 13 h 66"/>
                  <a:gd name="T72" fmla="*/ 43 w 58"/>
                  <a:gd name="T73" fmla="*/ 12 h 66"/>
                  <a:gd name="T74" fmla="*/ 43 w 58"/>
                  <a:gd name="T75" fmla="*/ 11 h 66"/>
                  <a:gd name="T76" fmla="*/ 43 w 58"/>
                  <a:gd name="T77" fmla="*/ 9 h 66"/>
                  <a:gd name="T78" fmla="*/ 43 w 58"/>
                  <a:gd name="T79" fmla="*/ 7 h 66"/>
                  <a:gd name="T80" fmla="*/ 44 w 58"/>
                  <a:gd name="T81" fmla="*/ 4 h 66"/>
                  <a:gd name="T82" fmla="*/ 44 w 58"/>
                  <a:gd name="T83" fmla="*/ 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66">
                    <a:moveTo>
                      <a:pt x="3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2"/>
                      <a:pt x="29" y="2"/>
                      <a:pt x="29" y="3"/>
                    </a:cubicBezTo>
                    <a:cubicBezTo>
                      <a:pt x="29" y="3"/>
                      <a:pt x="29" y="4"/>
                      <a:pt x="29" y="4"/>
                    </a:cubicBezTo>
                    <a:cubicBezTo>
                      <a:pt x="29" y="4"/>
                      <a:pt x="29" y="5"/>
                      <a:pt x="29" y="5"/>
                    </a:cubicBezTo>
                    <a:cubicBezTo>
                      <a:pt x="29" y="6"/>
                      <a:pt x="29" y="6"/>
                      <a:pt x="29" y="7"/>
                    </a:cubicBezTo>
                    <a:cubicBezTo>
                      <a:pt x="29" y="7"/>
                      <a:pt x="29" y="7"/>
                      <a:pt x="29" y="8"/>
                    </a:cubicBezTo>
                    <a:cubicBezTo>
                      <a:pt x="29" y="8"/>
                      <a:pt x="29" y="8"/>
                      <a:pt x="29" y="9"/>
                    </a:cubicBezTo>
                    <a:cubicBezTo>
                      <a:pt x="29" y="9"/>
                      <a:pt x="29" y="9"/>
                      <a:pt x="29" y="10"/>
                    </a:cubicBezTo>
                    <a:cubicBezTo>
                      <a:pt x="29" y="10"/>
                      <a:pt x="29" y="10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12"/>
                      <a:pt x="29" y="12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6"/>
                      <a:pt x="14" y="16"/>
                      <a:pt x="12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9" y="16"/>
                      <a:pt x="9" y="16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7" y="17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9" y="20"/>
                      <a:pt x="10" y="21"/>
                      <a:pt x="11" y="22"/>
                    </a:cubicBezTo>
                    <a:cubicBezTo>
                      <a:pt x="11" y="23"/>
                      <a:pt x="11" y="24"/>
                      <a:pt x="11" y="24"/>
                    </a:cubicBezTo>
                    <a:cubicBezTo>
                      <a:pt x="10" y="26"/>
                      <a:pt x="8" y="26"/>
                      <a:pt x="7" y="27"/>
                    </a:cubicBezTo>
                    <a:cubicBezTo>
                      <a:pt x="6" y="27"/>
                      <a:pt x="5" y="27"/>
                      <a:pt x="5" y="28"/>
                    </a:cubicBezTo>
                    <a:cubicBezTo>
                      <a:pt x="5" y="30"/>
                      <a:pt x="3" y="33"/>
                      <a:pt x="0" y="36"/>
                    </a:cubicBezTo>
                    <a:cubicBezTo>
                      <a:pt x="0" y="37"/>
                      <a:pt x="2" y="38"/>
                      <a:pt x="2" y="39"/>
                    </a:cubicBezTo>
                    <a:cubicBezTo>
                      <a:pt x="4" y="42"/>
                      <a:pt x="5" y="43"/>
                      <a:pt x="6" y="45"/>
                    </a:cubicBezTo>
                    <a:cubicBezTo>
                      <a:pt x="6" y="46"/>
                      <a:pt x="7" y="48"/>
                      <a:pt x="13" y="54"/>
                    </a:cubicBezTo>
                    <a:cubicBezTo>
                      <a:pt x="16" y="56"/>
                      <a:pt x="17" y="58"/>
                      <a:pt x="18" y="60"/>
                    </a:cubicBezTo>
                    <a:cubicBezTo>
                      <a:pt x="19" y="62"/>
                      <a:pt x="20" y="64"/>
                      <a:pt x="23" y="66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6"/>
                      <a:pt x="24" y="65"/>
                      <a:pt x="24" y="65"/>
                    </a:cubicBezTo>
                    <a:cubicBezTo>
                      <a:pt x="24" y="65"/>
                      <a:pt x="24" y="65"/>
                      <a:pt x="25" y="65"/>
                    </a:cubicBezTo>
                    <a:cubicBezTo>
                      <a:pt x="25" y="64"/>
                      <a:pt x="25" y="64"/>
                      <a:pt x="26" y="64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7" y="64"/>
                      <a:pt x="28" y="64"/>
                      <a:pt x="28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3"/>
                      <a:pt x="29" y="61"/>
                      <a:pt x="29" y="59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7" y="53"/>
                      <a:pt x="28" y="52"/>
                    </a:cubicBezTo>
                    <a:cubicBezTo>
                      <a:pt x="30" y="50"/>
                      <a:pt x="33" y="50"/>
                      <a:pt x="34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48"/>
                      <a:pt x="37" y="48"/>
                    </a:cubicBezTo>
                    <a:cubicBezTo>
                      <a:pt x="38" y="46"/>
                      <a:pt x="39" y="44"/>
                      <a:pt x="42" y="44"/>
                    </a:cubicBezTo>
                    <a:cubicBezTo>
                      <a:pt x="44" y="44"/>
                      <a:pt x="45" y="46"/>
                      <a:pt x="46" y="48"/>
                    </a:cubicBezTo>
                    <a:cubicBezTo>
                      <a:pt x="47" y="49"/>
                      <a:pt x="47" y="50"/>
                      <a:pt x="48" y="51"/>
                    </a:cubicBezTo>
                    <a:cubicBezTo>
                      <a:pt x="49" y="50"/>
                      <a:pt x="51" y="51"/>
                      <a:pt x="52" y="51"/>
                    </a:cubicBezTo>
                    <a:cubicBezTo>
                      <a:pt x="54" y="52"/>
                      <a:pt x="54" y="52"/>
                      <a:pt x="56" y="52"/>
                    </a:cubicBezTo>
                    <a:cubicBezTo>
                      <a:pt x="58" y="52"/>
                      <a:pt x="58" y="44"/>
                      <a:pt x="58" y="41"/>
                    </a:cubicBezTo>
                    <a:cubicBezTo>
                      <a:pt x="58" y="40"/>
                      <a:pt x="58" y="39"/>
                      <a:pt x="58" y="38"/>
                    </a:cubicBezTo>
                    <a:cubicBezTo>
                      <a:pt x="58" y="34"/>
                      <a:pt x="58" y="32"/>
                      <a:pt x="56" y="31"/>
                    </a:cubicBezTo>
                    <a:cubicBezTo>
                      <a:pt x="53" y="29"/>
                      <a:pt x="51" y="26"/>
                      <a:pt x="51" y="23"/>
                    </a:cubicBezTo>
                    <a:cubicBezTo>
                      <a:pt x="51" y="21"/>
                      <a:pt x="52" y="19"/>
                      <a:pt x="54" y="18"/>
                    </a:cubicBezTo>
                    <a:cubicBezTo>
                      <a:pt x="55" y="17"/>
                      <a:pt x="56" y="16"/>
                      <a:pt x="56" y="15"/>
                    </a:cubicBezTo>
                    <a:cubicBezTo>
                      <a:pt x="56" y="14"/>
                      <a:pt x="56" y="13"/>
                      <a:pt x="55" y="12"/>
                    </a:cubicBezTo>
                    <a:cubicBezTo>
                      <a:pt x="54" y="12"/>
                      <a:pt x="51" y="12"/>
                      <a:pt x="49" y="13"/>
                    </a:cubicBezTo>
                    <a:cubicBezTo>
                      <a:pt x="48" y="13"/>
                      <a:pt x="47" y="13"/>
                      <a:pt x="46" y="13"/>
                    </a:cubicBezTo>
                    <a:cubicBezTo>
                      <a:pt x="46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1"/>
                      <a:pt x="43" y="11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4" y="5"/>
                    </a:cubicBezTo>
                    <a:cubicBezTo>
                      <a:pt x="44" y="5"/>
                      <a:pt x="44" y="4"/>
                      <a:pt x="44" y="4"/>
                    </a:cubicBezTo>
                    <a:cubicBezTo>
                      <a:pt x="44" y="3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37" y="1"/>
                      <a:pt x="31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0" name="Freeform 1612">
                <a:extLst>
                  <a:ext uri="{FF2B5EF4-FFF2-40B4-BE49-F238E27FC236}">
                    <a16:creationId xmlns:a16="http://schemas.microsoft.com/office/drawing/2014/main" id="{427916DA-1F1A-40F8-9754-D4FA45ED9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" y="2950"/>
                <a:ext cx="13" cy="1"/>
              </a:xfrm>
              <a:custGeom>
                <a:avLst/>
                <a:gdLst>
                  <a:gd name="T0" fmla="*/ 14 w 14"/>
                  <a:gd name="T1" fmla="*/ 1 h 1"/>
                  <a:gd name="T2" fmla="*/ 0 w 14"/>
                  <a:gd name="T3" fmla="*/ 0 h 1"/>
                  <a:gd name="T4" fmla="*/ 0 w 14"/>
                  <a:gd name="T5" fmla="*/ 0 h 1"/>
                  <a:gd name="T6" fmla="*/ 14 w 1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14" y="1"/>
                    </a:moveTo>
                    <a:cubicBezTo>
                      <a:pt x="7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7" y="1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1" name="Freeform 1613">
                <a:extLst>
                  <a:ext uri="{FF2B5EF4-FFF2-40B4-BE49-F238E27FC236}">
                    <a16:creationId xmlns:a16="http://schemas.microsoft.com/office/drawing/2014/main" id="{CA5AE3BE-5725-4AF2-8BE1-AC178D2CB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2" y="2952"/>
                <a:ext cx="18" cy="9"/>
              </a:xfrm>
              <a:custGeom>
                <a:avLst/>
                <a:gdLst>
                  <a:gd name="T0" fmla="*/ 6 w 19"/>
                  <a:gd name="T1" fmla="*/ 0 h 10"/>
                  <a:gd name="T2" fmla="*/ 6 w 19"/>
                  <a:gd name="T3" fmla="*/ 3 h 10"/>
                  <a:gd name="T4" fmla="*/ 1 w 19"/>
                  <a:gd name="T5" fmla="*/ 7 h 10"/>
                  <a:gd name="T6" fmla="*/ 0 w 19"/>
                  <a:gd name="T7" fmla="*/ 8 h 10"/>
                  <a:gd name="T8" fmla="*/ 0 w 19"/>
                  <a:gd name="T9" fmla="*/ 8 h 10"/>
                  <a:gd name="T10" fmla="*/ 3 w 19"/>
                  <a:gd name="T11" fmla="*/ 10 h 10"/>
                  <a:gd name="T12" fmla="*/ 3 w 19"/>
                  <a:gd name="T13" fmla="*/ 10 h 10"/>
                  <a:gd name="T14" fmla="*/ 5 w 19"/>
                  <a:gd name="T15" fmla="*/ 10 h 10"/>
                  <a:gd name="T16" fmla="*/ 5 w 19"/>
                  <a:gd name="T17" fmla="*/ 10 h 10"/>
                  <a:gd name="T18" fmla="*/ 5 w 19"/>
                  <a:gd name="T19" fmla="*/ 10 h 10"/>
                  <a:gd name="T20" fmla="*/ 5 w 19"/>
                  <a:gd name="T21" fmla="*/ 10 h 10"/>
                  <a:gd name="T22" fmla="*/ 6 w 19"/>
                  <a:gd name="T23" fmla="*/ 10 h 10"/>
                  <a:gd name="T24" fmla="*/ 19 w 19"/>
                  <a:gd name="T25" fmla="*/ 10 h 10"/>
                  <a:gd name="T26" fmla="*/ 19 w 19"/>
                  <a:gd name="T27" fmla="*/ 8 h 10"/>
                  <a:gd name="T28" fmla="*/ 19 w 19"/>
                  <a:gd name="T29" fmla="*/ 7 h 10"/>
                  <a:gd name="T30" fmla="*/ 19 w 19"/>
                  <a:gd name="T31" fmla="*/ 5 h 10"/>
                  <a:gd name="T32" fmla="*/ 19 w 19"/>
                  <a:gd name="T33" fmla="*/ 4 h 10"/>
                  <a:gd name="T34" fmla="*/ 19 w 19"/>
                  <a:gd name="T35" fmla="*/ 2 h 10"/>
                  <a:gd name="T36" fmla="*/ 19 w 19"/>
                  <a:gd name="T37" fmla="*/ 0 h 10"/>
                  <a:gd name="T38" fmla="*/ 19 w 19"/>
                  <a:gd name="T39" fmla="*/ 0 h 10"/>
                  <a:gd name="T40" fmla="*/ 19 w 19"/>
                  <a:gd name="T41" fmla="*/ 0 h 10"/>
                  <a:gd name="T42" fmla="*/ 6 w 19"/>
                  <a:gd name="T4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0">
                    <a:moveTo>
                      <a:pt x="6" y="0"/>
                    </a:moveTo>
                    <a:cubicBezTo>
                      <a:pt x="6" y="1"/>
                      <a:pt x="6" y="2"/>
                      <a:pt x="6" y="3"/>
                    </a:cubicBezTo>
                    <a:cubicBezTo>
                      <a:pt x="5" y="5"/>
                      <a:pt x="3" y="7"/>
                      <a:pt x="1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3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8" y="10"/>
                      <a:pt x="16" y="10"/>
                      <a:pt x="19" y="10"/>
                    </a:cubicBezTo>
                    <a:cubicBezTo>
                      <a:pt x="19" y="9"/>
                      <a:pt x="19" y="8"/>
                      <a:pt x="19" y="8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6"/>
                      <a:pt x="19" y="6"/>
                      <a:pt x="19" y="5"/>
                    </a:cubicBezTo>
                    <a:cubicBezTo>
                      <a:pt x="19" y="5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1"/>
                      <a:pt x="19" y="1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2" name="Freeform 1614">
                <a:extLst>
                  <a:ext uri="{FF2B5EF4-FFF2-40B4-BE49-F238E27FC236}">
                    <a16:creationId xmlns:a16="http://schemas.microsoft.com/office/drawing/2014/main" id="{EA367758-AE62-4D9A-B01C-790888ED8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29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3" name="Freeform 1615">
                <a:extLst>
                  <a:ext uri="{FF2B5EF4-FFF2-40B4-BE49-F238E27FC236}">
                    <a16:creationId xmlns:a16="http://schemas.microsoft.com/office/drawing/2014/main" id="{F1B6C89C-E199-4621-B48B-8D16D864B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295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4" name="Freeform 1616">
                <a:extLst>
                  <a:ext uri="{FF2B5EF4-FFF2-40B4-BE49-F238E27FC236}">
                    <a16:creationId xmlns:a16="http://schemas.microsoft.com/office/drawing/2014/main" id="{10050F46-DE46-43FE-A524-D2BA12B41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" y="2961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5" name="Freeform 1617">
                <a:extLst>
                  <a:ext uri="{FF2B5EF4-FFF2-40B4-BE49-F238E27FC236}">
                    <a16:creationId xmlns:a16="http://schemas.microsoft.com/office/drawing/2014/main" id="{99B5733D-A5E6-46B9-831D-C6257B8F66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" y="296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6" name="Freeform 1618">
                <a:extLst>
                  <a:ext uri="{FF2B5EF4-FFF2-40B4-BE49-F238E27FC236}">
                    <a16:creationId xmlns:a16="http://schemas.microsoft.com/office/drawing/2014/main" id="{E10D897C-9DF6-456A-907F-A1007040F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" y="29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7" name="Freeform 1619">
                <a:extLst>
                  <a:ext uri="{FF2B5EF4-FFF2-40B4-BE49-F238E27FC236}">
                    <a16:creationId xmlns:a16="http://schemas.microsoft.com/office/drawing/2014/main" id="{003E18BA-6DF3-47C2-8192-6AFCC20B8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295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8" name="Freeform 1620">
                <a:extLst>
                  <a:ext uri="{FF2B5EF4-FFF2-40B4-BE49-F238E27FC236}">
                    <a16:creationId xmlns:a16="http://schemas.microsoft.com/office/drawing/2014/main" id="{2C16F455-9C31-4455-990F-DD6A8FF7A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295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9" name="Freeform 1621">
                <a:extLst>
                  <a:ext uri="{FF2B5EF4-FFF2-40B4-BE49-F238E27FC236}">
                    <a16:creationId xmlns:a16="http://schemas.microsoft.com/office/drawing/2014/main" id="{8521F260-7ABE-4847-948E-700C4C65A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2935"/>
                <a:ext cx="71" cy="90"/>
              </a:xfrm>
              <a:custGeom>
                <a:avLst/>
                <a:gdLst>
                  <a:gd name="T0" fmla="*/ 62 w 74"/>
                  <a:gd name="T1" fmla="*/ 2 h 95"/>
                  <a:gd name="T2" fmla="*/ 54 w 74"/>
                  <a:gd name="T3" fmla="*/ 11 h 95"/>
                  <a:gd name="T4" fmla="*/ 54 w 74"/>
                  <a:gd name="T5" fmla="*/ 11 h 95"/>
                  <a:gd name="T6" fmla="*/ 51 w 74"/>
                  <a:gd name="T7" fmla="*/ 21 h 95"/>
                  <a:gd name="T8" fmla="*/ 51 w 74"/>
                  <a:gd name="T9" fmla="*/ 24 h 95"/>
                  <a:gd name="T10" fmla="*/ 34 w 74"/>
                  <a:gd name="T11" fmla="*/ 17 h 95"/>
                  <a:gd name="T12" fmla="*/ 29 w 74"/>
                  <a:gd name="T13" fmla="*/ 17 h 95"/>
                  <a:gd name="T14" fmla="*/ 26 w 74"/>
                  <a:gd name="T15" fmla="*/ 17 h 95"/>
                  <a:gd name="T16" fmla="*/ 23 w 74"/>
                  <a:gd name="T17" fmla="*/ 17 h 95"/>
                  <a:gd name="T18" fmla="*/ 22 w 74"/>
                  <a:gd name="T19" fmla="*/ 20 h 95"/>
                  <a:gd name="T20" fmla="*/ 21 w 74"/>
                  <a:gd name="T21" fmla="*/ 22 h 95"/>
                  <a:gd name="T22" fmla="*/ 21 w 74"/>
                  <a:gd name="T23" fmla="*/ 24 h 95"/>
                  <a:gd name="T24" fmla="*/ 21 w 74"/>
                  <a:gd name="T25" fmla="*/ 25 h 95"/>
                  <a:gd name="T26" fmla="*/ 31 w 74"/>
                  <a:gd name="T27" fmla="*/ 25 h 95"/>
                  <a:gd name="T28" fmla="*/ 30 w 74"/>
                  <a:gd name="T29" fmla="*/ 38 h 95"/>
                  <a:gd name="T30" fmla="*/ 32 w 74"/>
                  <a:gd name="T31" fmla="*/ 43 h 95"/>
                  <a:gd name="T32" fmla="*/ 36 w 74"/>
                  <a:gd name="T33" fmla="*/ 57 h 95"/>
                  <a:gd name="T34" fmla="*/ 25 w 74"/>
                  <a:gd name="T35" fmla="*/ 71 h 95"/>
                  <a:gd name="T36" fmla="*/ 21 w 74"/>
                  <a:gd name="T37" fmla="*/ 71 h 95"/>
                  <a:gd name="T38" fmla="*/ 16 w 74"/>
                  <a:gd name="T39" fmla="*/ 64 h 95"/>
                  <a:gd name="T40" fmla="*/ 11 w 74"/>
                  <a:gd name="T41" fmla="*/ 70 h 95"/>
                  <a:gd name="T42" fmla="*/ 5 w 74"/>
                  <a:gd name="T43" fmla="*/ 70 h 95"/>
                  <a:gd name="T44" fmla="*/ 6 w 74"/>
                  <a:gd name="T45" fmla="*/ 74 h 95"/>
                  <a:gd name="T46" fmla="*/ 2 w 74"/>
                  <a:gd name="T47" fmla="*/ 84 h 95"/>
                  <a:gd name="T48" fmla="*/ 1 w 74"/>
                  <a:gd name="T49" fmla="*/ 84 h 95"/>
                  <a:gd name="T50" fmla="*/ 0 w 74"/>
                  <a:gd name="T51" fmla="*/ 85 h 95"/>
                  <a:gd name="T52" fmla="*/ 9 w 74"/>
                  <a:gd name="T53" fmla="*/ 94 h 95"/>
                  <a:gd name="T54" fmla="*/ 12 w 74"/>
                  <a:gd name="T55" fmla="*/ 93 h 95"/>
                  <a:gd name="T56" fmla="*/ 13 w 74"/>
                  <a:gd name="T57" fmla="*/ 92 h 95"/>
                  <a:gd name="T58" fmla="*/ 15 w 74"/>
                  <a:gd name="T59" fmla="*/ 91 h 95"/>
                  <a:gd name="T60" fmla="*/ 16 w 74"/>
                  <a:gd name="T61" fmla="*/ 91 h 95"/>
                  <a:gd name="T62" fmla="*/ 17 w 74"/>
                  <a:gd name="T63" fmla="*/ 90 h 95"/>
                  <a:gd name="T64" fmla="*/ 18 w 74"/>
                  <a:gd name="T65" fmla="*/ 90 h 95"/>
                  <a:gd name="T66" fmla="*/ 18 w 74"/>
                  <a:gd name="T67" fmla="*/ 90 h 95"/>
                  <a:gd name="T68" fmla="*/ 21 w 74"/>
                  <a:gd name="T69" fmla="*/ 92 h 95"/>
                  <a:gd name="T70" fmla="*/ 32 w 74"/>
                  <a:gd name="T71" fmla="*/ 89 h 95"/>
                  <a:gd name="T72" fmla="*/ 38 w 74"/>
                  <a:gd name="T73" fmla="*/ 91 h 95"/>
                  <a:gd name="T74" fmla="*/ 45 w 74"/>
                  <a:gd name="T75" fmla="*/ 89 h 95"/>
                  <a:gd name="T76" fmla="*/ 45 w 74"/>
                  <a:gd name="T77" fmla="*/ 87 h 95"/>
                  <a:gd name="T78" fmla="*/ 49 w 74"/>
                  <a:gd name="T79" fmla="*/ 81 h 95"/>
                  <a:gd name="T80" fmla="*/ 50 w 74"/>
                  <a:gd name="T81" fmla="*/ 65 h 95"/>
                  <a:gd name="T82" fmla="*/ 55 w 74"/>
                  <a:gd name="T83" fmla="*/ 53 h 95"/>
                  <a:gd name="T84" fmla="*/ 64 w 74"/>
                  <a:gd name="T85" fmla="*/ 35 h 95"/>
                  <a:gd name="T86" fmla="*/ 71 w 74"/>
                  <a:gd name="T87" fmla="*/ 12 h 95"/>
                  <a:gd name="T88" fmla="*/ 73 w 74"/>
                  <a:gd name="T89" fmla="*/ 9 h 95"/>
                  <a:gd name="T90" fmla="*/ 74 w 74"/>
                  <a:gd name="T91" fmla="*/ 6 h 95"/>
                  <a:gd name="T92" fmla="*/ 74 w 74"/>
                  <a:gd name="T93" fmla="*/ 4 h 95"/>
                  <a:gd name="T94" fmla="*/ 74 w 74"/>
                  <a:gd name="T95" fmla="*/ 2 h 95"/>
                  <a:gd name="T96" fmla="*/ 66 w 74"/>
                  <a:gd name="T9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4" h="95">
                    <a:moveTo>
                      <a:pt x="66" y="0"/>
                    </a:moveTo>
                    <a:cubicBezTo>
                      <a:pt x="62" y="2"/>
                      <a:pt x="62" y="2"/>
                      <a:pt x="62" y="2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5"/>
                      <a:pt x="56" y="8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2" y="14"/>
                      <a:pt x="51" y="19"/>
                      <a:pt x="51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4" y="20"/>
                      <a:pt x="37" y="17"/>
                      <a:pt x="34" y="17"/>
                    </a:cubicBezTo>
                    <a:cubicBezTo>
                      <a:pt x="33" y="17"/>
                      <a:pt x="32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8" y="17"/>
                      <a:pt x="27" y="17"/>
                      <a:pt x="26" y="17"/>
                    </a:cubicBezTo>
                    <a:cubicBezTo>
                      <a:pt x="26" y="17"/>
                      <a:pt x="26" y="17"/>
                      <a:pt x="25" y="17"/>
                    </a:cubicBezTo>
                    <a:cubicBezTo>
                      <a:pt x="25" y="17"/>
                      <a:pt x="24" y="17"/>
                      <a:pt x="23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2" y="19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1" y="21"/>
                      <a:pt x="21" y="22"/>
                    </a:cubicBezTo>
                    <a:cubicBezTo>
                      <a:pt x="21" y="22"/>
                      <a:pt x="21" y="22"/>
                      <a:pt x="21" y="23"/>
                    </a:cubicBezTo>
                    <a:cubicBezTo>
                      <a:pt x="21" y="23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5" y="24"/>
                      <a:pt x="29" y="23"/>
                      <a:pt x="31" y="25"/>
                    </a:cubicBezTo>
                    <a:cubicBezTo>
                      <a:pt x="34" y="27"/>
                      <a:pt x="35" y="29"/>
                      <a:pt x="34" y="31"/>
                    </a:cubicBezTo>
                    <a:cubicBezTo>
                      <a:pt x="34" y="34"/>
                      <a:pt x="32" y="36"/>
                      <a:pt x="30" y="38"/>
                    </a:cubicBezTo>
                    <a:cubicBezTo>
                      <a:pt x="29" y="38"/>
                      <a:pt x="29" y="39"/>
                      <a:pt x="29" y="39"/>
                    </a:cubicBezTo>
                    <a:cubicBezTo>
                      <a:pt x="29" y="40"/>
                      <a:pt x="30" y="42"/>
                      <a:pt x="32" y="43"/>
                    </a:cubicBezTo>
                    <a:cubicBezTo>
                      <a:pt x="36" y="45"/>
                      <a:pt x="36" y="50"/>
                      <a:pt x="36" y="54"/>
                    </a:cubicBezTo>
                    <a:cubicBezTo>
                      <a:pt x="36" y="55"/>
                      <a:pt x="36" y="56"/>
                      <a:pt x="36" y="57"/>
                    </a:cubicBezTo>
                    <a:cubicBezTo>
                      <a:pt x="36" y="63"/>
                      <a:pt x="36" y="71"/>
                      <a:pt x="31" y="72"/>
                    </a:cubicBezTo>
                    <a:cubicBezTo>
                      <a:pt x="28" y="72"/>
                      <a:pt x="26" y="72"/>
                      <a:pt x="25" y="71"/>
                    </a:cubicBezTo>
                    <a:cubicBezTo>
                      <a:pt x="24" y="71"/>
                      <a:pt x="23" y="70"/>
                      <a:pt x="22" y="70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19" y="71"/>
                      <a:pt x="18" y="68"/>
                      <a:pt x="17" y="66"/>
                    </a:cubicBezTo>
                    <a:cubicBezTo>
                      <a:pt x="16" y="65"/>
                      <a:pt x="16" y="64"/>
                      <a:pt x="16" y="64"/>
                    </a:cubicBezTo>
                    <a:cubicBezTo>
                      <a:pt x="16" y="64"/>
                      <a:pt x="15" y="65"/>
                      <a:pt x="15" y="65"/>
                    </a:cubicBezTo>
                    <a:cubicBezTo>
                      <a:pt x="15" y="67"/>
                      <a:pt x="14" y="70"/>
                      <a:pt x="11" y="70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6" y="70"/>
                      <a:pt x="5" y="70"/>
                      <a:pt x="5" y="70"/>
                    </a:cubicBezTo>
                    <a:cubicBezTo>
                      <a:pt x="5" y="70"/>
                      <a:pt x="5" y="71"/>
                      <a:pt x="6" y="7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8" y="77"/>
                      <a:pt x="9" y="80"/>
                      <a:pt x="7" y="82"/>
                    </a:cubicBezTo>
                    <a:cubicBezTo>
                      <a:pt x="6" y="84"/>
                      <a:pt x="4" y="84"/>
                      <a:pt x="2" y="84"/>
                    </a:cubicBezTo>
                    <a:cubicBezTo>
                      <a:pt x="2" y="84"/>
                      <a:pt x="1" y="84"/>
                      <a:pt x="1" y="84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0" y="84"/>
                      <a:pt x="0" y="84"/>
                      <a:pt x="0" y="85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3" y="88"/>
                      <a:pt x="6" y="91"/>
                      <a:pt x="8" y="95"/>
                    </a:cubicBezTo>
                    <a:cubicBezTo>
                      <a:pt x="9" y="95"/>
                      <a:pt x="9" y="95"/>
                      <a:pt x="9" y="94"/>
                    </a:cubicBezTo>
                    <a:cubicBezTo>
                      <a:pt x="9" y="94"/>
                      <a:pt x="10" y="94"/>
                      <a:pt x="10" y="94"/>
                    </a:cubicBezTo>
                    <a:cubicBezTo>
                      <a:pt x="11" y="94"/>
                      <a:pt x="11" y="93"/>
                      <a:pt x="12" y="93"/>
                    </a:cubicBezTo>
                    <a:cubicBezTo>
                      <a:pt x="12" y="93"/>
                      <a:pt x="12" y="93"/>
                      <a:pt x="12" y="92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4" y="92"/>
                      <a:pt x="14" y="92"/>
                      <a:pt x="14" y="91"/>
                    </a:cubicBezTo>
                    <a:cubicBezTo>
                      <a:pt x="14" y="91"/>
                      <a:pt x="15" y="91"/>
                      <a:pt x="15" y="91"/>
                    </a:cubicBezTo>
                    <a:cubicBezTo>
                      <a:pt x="15" y="91"/>
                      <a:pt x="15" y="91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16" y="91"/>
                      <a:pt x="16" y="90"/>
                      <a:pt x="17" y="90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90"/>
                      <a:pt x="17" y="90"/>
                      <a:pt x="18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20" y="91"/>
                      <a:pt x="20" y="91"/>
                      <a:pt x="21" y="92"/>
                    </a:cubicBezTo>
                    <a:cubicBezTo>
                      <a:pt x="23" y="93"/>
                      <a:pt x="23" y="93"/>
                      <a:pt x="25" y="91"/>
                    </a:cubicBezTo>
                    <a:cubicBezTo>
                      <a:pt x="27" y="90"/>
                      <a:pt x="29" y="89"/>
                      <a:pt x="32" y="89"/>
                    </a:cubicBezTo>
                    <a:cubicBezTo>
                      <a:pt x="35" y="89"/>
                      <a:pt x="37" y="90"/>
                      <a:pt x="37" y="93"/>
                    </a:cubicBezTo>
                    <a:cubicBezTo>
                      <a:pt x="37" y="93"/>
                      <a:pt x="38" y="92"/>
                      <a:pt x="38" y="91"/>
                    </a:cubicBezTo>
                    <a:cubicBezTo>
                      <a:pt x="40" y="90"/>
                      <a:pt x="42" y="89"/>
                      <a:pt x="44" y="89"/>
                    </a:cubicBezTo>
                    <a:cubicBezTo>
                      <a:pt x="44" y="89"/>
                      <a:pt x="44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7"/>
                    </a:cubicBezTo>
                    <a:cubicBezTo>
                      <a:pt x="45" y="83"/>
                      <a:pt x="46" y="81"/>
                      <a:pt x="48" y="81"/>
                    </a:cubicBezTo>
                    <a:cubicBezTo>
                      <a:pt x="49" y="81"/>
                      <a:pt x="49" y="81"/>
                      <a:pt x="49" y="81"/>
                    </a:cubicBezTo>
                    <a:cubicBezTo>
                      <a:pt x="49" y="81"/>
                      <a:pt x="49" y="80"/>
                      <a:pt x="49" y="78"/>
                    </a:cubicBezTo>
                    <a:cubicBezTo>
                      <a:pt x="49" y="74"/>
                      <a:pt x="49" y="69"/>
                      <a:pt x="50" y="65"/>
                    </a:cubicBezTo>
                    <a:cubicBezTo>
                      <a:pt x="50" y="63"/>
                      <a:pt x="50" y="61"/>
                      <a:pt x="50" y="59"/>
                    </a:cubicBezTo>
                    <a:cubicBezTo>
                      <a:pt x="50" y="57"/>
                      <a:pt x="52" y="55"/>
                      <a:pt x="55" y="53"/>
                    </a:cubicBezTo>
                    <a:cubicBezTo>
                      <a:pt x="57" y="51"/>
                      <a:pt x="60" y="49"/>
                      <a:pt x="60" y="47"/>
                    </a:cubicBezTo>
                    <a:cubicBezTo>
                      <a:pt x="60" y="44"/>
                      <a:pt x="61" y="40"/>
                      <a:pt x="64" y="35"/>
                    </a:cubicBezTo>
                    <a:cubicBezTo>
                      <a:pt x="66" y="31"/>
                      <a:pt x="68" y="26"/>
                      <a:pt x="68" y="23"/>
                    </a:cubicBezTo>
                    <a:cubicBezTo>
                      <a:pt x="68" y="17"/>
                      <a:pt x="69" y="15"/>
                      <a:pt x="71" y="12"/>
                    </a:cubicBezTo>
                    <a:cubicBezTo>
                      <a:pt x="72" y="12"/>
                      <a:pt x="72" y="11"/>
                      <a:pt x="72" y="10"/>
                    </a:cubicBezTo>
                    <a:cubicBezTo>
                      <a:pt x="73" y="10"/>
                      <a:pt x="73" y="9"/>
                      <a:pt x="73" y="9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7"/>
                      <a:pt x="74" y="7"/>
                      <a:pt x="74" y="6"/>
                    </a:cubicBezTo>
                    <a:cubicBezTo>
                      <a:pt x="74" y="6"/>
                      <a:pt x="74" y="6"/>
                      <a:pt x="74" y="5"/>
                    </a:cubicBezTo>
                    <a:cubicBezTo>
                      <a:pt x="74" y="5"/>
                      <a:pt x="74" y="4"/>
                      <a:pt x="74" y="4"/>
                    </a:cubicBezTo>
                    <a:cubicBezTo>
                      <a:pt x="74" y="3"/>
                      <a:pt x="74" y="3"/>
                      <a:pt x="74" y="2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0" y="1"/>
                      <a:pt x="70" y="1"/>
                      <a:pt x="70" y="1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0" name="Freeform 1622">
                <a:extLst>
                  <a:ext uri="{FF2B5EF4-FFF2-40B4-BE49-F238E27FC236}">
                    <a16:creationId xmlns:a16="http://schemas.microsoft.com/office/drawing/2014/main" id="{EB2F40DE-AA62-4A05-9F03-C2640A85E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3" y="29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1" name="Freeform 1623">
                <a:extLst>
                  <a:ext uri="{FF2B5EF4-FFF2-40B4-BE49-F238E27FC236}">
                    <a16:creationId xmlns:a16="http://schemas.microsoft.com/office/drawing/2014/main" id="{F65CE287-1AC5-4632-8732-1BDC9655B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2935"/>
                <a:ext cx="4" cy="1"/>
              </a:xfrm>
              <a:custGeom>
                <a:avLst/>
                <a:gdLst>
                  <a:gd name="T0" fmla="*/ 0 w 4"/>
                  <a:gd name="T1" fmla="*/ 0 h 1"/>
                  <a:gd name="T2" fmla="*/ 0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0" y="0"/>
                    </a:lnTo>
                    <a:lnTo>
                      <a:pt x="4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2" name="Freeform 1624">
                <a:extLst>
                  <a:ext uri="{FF2B5EF4-FFF2-40B4-BE49-F238E27FC236}">
                    <a16:creationId xmlns:a16="http://schemas.microsoft.com/office/drawing/2014/main" id="{72AD47EE-9277-47B7-883B-5433F3065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3" y="295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3" name="Freeform 1625">
                <a:extLst>
                  <a:ext uri="{FF2B5EF4-FFF2-40B4-BE49-F238E27FC236}">
                    <a16:creationId xmlns:a16="http://schemas.microsoft.com/office/drawing/2014/main" id="{23BEAC08-8D7F-4BAA-BF1F-8641D8D86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" y="2951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4" name="Freeform 1626">
                <a:extLst>
                  <a:ext uri="{FF2B5EF4-FFF2-40B4-BE49-F238E27FC236}">
                    <a16:creationId xmlns:a16="http://schemas.microsoft.com/office/drawing/2014/main" id="{ED4FEF99-7F7E-40D9-B47C-419DB8610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0" y="2945"/>
                <a:ext cx="3" cy="10"/>
              </a:xfrm>
              <a:custGeom>
                <a:avLst/>
                <a:gdLst>
                  <a:gd name="T0" fmla="*/ 0 w 3"/>
                  <a:gd name="T1" fmla="*/ 10 h 10"/>
                  <a:gd name="T2" fmla="*/ 0 w 3"/>
                  <a:gd name="T3" fmla="*/ 10 h 10"/>
                  <a:gd name="T4" fmla="*/ 0 w 3"/>
                  <a:gd name="T5" fmla="*/ 10 h 10"/>
                  <a:gd name="T6" fmla="*/ 3 w 3"/>
                  <a:gd name="T7" fmla="*/ 1 h 10"/>
                  <a:gd name="T8" fmla="*/ 3 w 3"/>
                  <a:gd name="T9" fmla="*/ 0 h 10"/>
                  <a:gd name="T10" fmla="*/ 3 w 3"/>
                  <a:gd name="T11" fmla="*/ 1 h 10"/>
                  <a:gd name="T12" fmla="*/ 0 w 3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0"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3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4"/>
                      <a:pt x="0" y="8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5" name="Freeform 1627">
                <a:extLst>
                  <a:ext uri="{FF2B5EF4-FFF2-40B4-BE49-F238E27FC236}">
                    <a16:creationId xmlns:a16="http://schemas.microsoft.com/office/drawing/2014/main" id="{A95F82CA-7DBF-423E-BDAE-E06EBC4F1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3" y="294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6" name="Freeform 1628">
                <a:extLst>
                  <a:ext uri="{FF2B5EF4-FFF2-40B4-BE49-F238E27FC236}">
                    <a16:creationId xmlns:a16="http://schemas.microsoft.com/office/drawing/2014/main" id="{6328BA3B-A916-4F7F-8F80-709EF2D66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2" y="29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7" name="Freeform 1629">
                <a:extLst>
                  <a:ext uri="{FF2B5EF4-FFF2-40B4-BE49-F238E27FC236}">
                    <a16:creationId xmlns:a16="http://schemas.microsoft.com/office/drawing/2014/main" id="{72B4BB80-5187-4027-8D33-1B6C40115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" y="295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8" name="Freeform 1630">
                <a:extLst>
                  <a:ext uri="{FF2B5EF4-FFF2-40B4-BE49-F238E27FC236}">
                    <a16:creationId xmlns:a16="http://schemas.microsoft.com/office/drawing/2014/main" id="{802B5493-8AAD-4FE6-9675-7A583553E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30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477" name="Group 1832">
              <a:extLst>
                <a:ext uri="{FF2B5EF4-FFF2-40B4-BE49-F238E27FC236}">
                  <a16:creationId xmlns:a16="http://schemas.microsoft.com/office/drawing/2014/main" id="{42E6D590-6C7A-4081-A300-3A68B2900C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1" y="2634"/>
              <a:ext cx="411" cy="636"/>
              <a:chOff x="1791" y="2634"/>
              <a:chExt cx="411" cy="636"/>
            </a:xfrm>
            <a:grpFill/>
          </p:grpSpPr>
          <p:sp>
            <p:nvSpPr>
              <p:cNvPr id="499" name="Freeform 1632">
                <a:extLst>
                  <a:ext uri="{FF2B5EF4-FFF2-40B4-BE49-F238E27FC236}">
                    <a16:creationId xmlns:a16="http://schemas.microsoft.com/office/drawing/2014/main" id="{EC126067-52C5-479A-988F-8B97CA9AB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" y="29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0" name="Freeform 1633">
                <a:extLst>
                  <a:ext uri="{FF2B5EF4-FFF2-40B4-BE49-F238E27FC236}">
                    <a16:creationId xmlns:a16="http://schemas.microsoft.com/office/drawing/2014/main" id="{5E237AB4-019C-4657-B0EE-751691EDA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30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1" name="Freeform 1634">
                <a:extLst>
                  <a:ext uri="{FF2B5EF4-FFF2-40B4-BE49-F238E27FC236}">
                    <a16:creationId xmlns:a16="http://schemas.microsoft.com/office/drawing/2014/main" id="{F6D3C5B8-0339-4FAF-8BEB-ABC9FCCF1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2" y="2719"/>
                <a:ext cx="172" cy="214"/>
              </a:xfrm>
              <a:custGeom>
                <a:avLst/>
                <a:gdLst>
                  <a:gd name="T0" fmla="*/ 22 w 180"/>
                  <a:gd name="T1" fmla="*/ 44 h 223"/>
                  <a:gd name="T2" fmla="*/ 19 w 180"/>
                  <a:gd name="T3" fmla="*/ 85 h 223"/>
                  <a:gd name="T4" fmla="*/ 5 w 180"/>
                  <a:gd name="T5" fmla="*/ 100 h 223"/>
                  <a:gd name="T6" fmla="*/ 1 w 180"/>
                  <a:gd name="T7" fmla="*/ 114 h 223"/>
                  <a:gd name="T8" fmla="*/ 4 w 180"/>
                  <a:gd name="T9" fmla="*/ 118 h 223"/>
                  <a:gd name="T10" fmla="*/ 9 w 180"/>
                  <a:gd name="T11" fmla="*/ 132 h 223"/>
                  <a:gd name="T12" fmla="*/ 9 w 180"/>
                  <a:gd name="T13" fmla="*/ 139 h 223"/>
                  <a:gd name="T14" fmla="*/ 12 w 180"/>
                  <a:gd name="T15" fmla="*/ 142 h 223"/>
                  <a:gd name="T16" fmla="*/ 13 w 180"/>
                  <a:gd name="T17" fmla="*/ 143 h 223"/>
                  <a:gd name="T18" fmla="*/ 17 w 180"/>
                  <a:gd name="T19" fmla="*/ 149 h 223"/>
                  <a:gd name="T20" fmla="*/ 17 w 180"/>
                  <a:gd name="T21" fmla="*/ 150 h 223"/>
                  <a:gd name="T22" fmla="*/ 17 w 180"/>
                  <a:gd name="T23" fmla="*/ 162 h 223"/>
                  <a:gd name="T24" fmla="*/ 22 w 180"/>
                  <a:gd name="T25" fmla="*/ 167 h 223"/>
                  <a:gd name="T26" fmla="*/ 37 w 180"/>
                  <a:gd name="T27" fmla="*/ 180 h 223"/>
                  <a:gd name="T28" fmla="*/ 48 w 180"/>
                  <a:gd name="T29" fmla="*/ 193 h 223"/>
                  <a:gd name="T30" fmla="*/ 58 w 180"/>
                  <a:gd name="T31" fmla="*/ 204 h 223"/>
                  <a:gd name="T32" fmla="*/ 59 w 180"/>
                  <a:gd name="T33" fmla="*/ 205 h 223"/>
                  <a:gd name="T34" fmla="*/ 60 w 180"/>
                  <a:gd name="T35" fmla="*/ 206 h 223"/>
                  <a:gd name="T36" fmla="*/ 61 w 180"/>
                  <a:gd name="T37" fmla="*/ 209 h 223"/>
                  <a:gd name="T38" fmla="*/ 65 w 180"/>
                  <a:gd name="T39" fmla="*/ 212 h 223"/>
                  <a:gd name="T40" fmla="*/ 70 w 180"/>
                  <a:gd name="T41" fmla="*/ 213 h 223"/>
                  <a:gd name="T42" fmla="*/ 85 w 180"/>
                  <a:gd name="T43" fmla="*/ 212 h 223"/>
                  <a:gd name="T44" fmla="*/ 86 w 180"/>
                  <a:gd name="T45" fmla="*/ 214 h 223"/>
                  <a:gd name="T46" fmla="*/ 89 w 180"/>
                  <a:gd name="T47" fmla="*/ 216 h 223"/>
                  <a:gd name="T48" fmla="*/ 92 w 180"/>
                  <a:gd name="T49" fmla="*/ 218 h 223"/>
                  <a:gd name="T50" fmla="*/ 95 w 180"/>
                  <a:gd name="T51" fmla="*/ 221 h 223"/>
                  <a:gd name="T52" fmla="*/ 102 w 180"/>
                  <a:gd name="T53" fmla="*/ 220 h 223"/>
                  <a:gd name="T54" fmla="*/ 104 w 180"/>
                  <a:gd name="T55" fmla="*/ 220 h 223"/>
                  <a:gd name="T56" fmla="*/ 110 w 180"/>
                  <a:gd name="T57" fmla="*/ 223 h 223"/>
                  <a:gd name="T58" fmla="*/ 123 w 180"/>
                  <a:gd name="T59" fmla="*/ 220 h 223"/>
                  <a:gd name="T60" fmla="*/ 129 w 180"/>
                  <a:gd name="T61" fmla="*/ 216 h 223"/>
                  <a:gd name="T62" fmla="*/ 143 w 180"/>
                  <a:gd name="T63" fmla="*/ 207 h 223"/>
                  <a:gd name="T64" fmla="*/ 146 w 180"/>
                  <a:gd name="T65" fmla="*/ 208 h 223"/>
                  <a:gd name="T66" fmla="*/ 149 w 180"/>
                  <a:gd name="T67" fmla="*/ 209 h 223"/>
                  <a:gd name="T68" fmla="*/ 138 w 180"/>
                  <a:gd name="T69" fmla="*/ 195 h 223"/>
                  <a:gd name="T70" fmla="*/ 128 w 180"/>
                  <a:gd name="T71" fmla="*/ 182 h 223"/>
                  <a:gd name="T72" fmla="*/ 119 w 180"/>
                  <a:gd name="T73" fmla="*/ 171 h 223"/>
                  <a:gd name="T74" fmla="*/ 129 w 180"/>
                  <a:gd name="T75" fmla="*/ 165 h 223"/>
                  <a:gd name="T76" fmla="*/ 133 w 180"/>
                  <a:gd name="T77" fmla="*/ 148 h 223"/>
                  <a:gd name="T78" fmla="*/ 137 w 180"/>
                  <a:gd name="T79" fmla="*/ 139 h 223"/>
                  <a:gd name="T80" fmla="*/ 143 w 180"/>
                  <a:gd name="T81" fmla="*/ 127 h 223"/>
                  <a:gd name="T82" fmla="*/ 154 w 180"/>
                  <a:gd name="T83" fmla="*/ 114 h 223"/>
                  <a:gd name="T84" fmla="*/ 158 w 180"/>
                  <a:gd name="T85" fmla="*/ 101 h 223"/>
                  <a:gd name="T86" fmla="*/ 163 w 180"/>
                  <a:gd name="T87" fmla="*/ 75 h 223"/>
                  <a:gd name="T88" fmla="*/ 172 w 180"/>
                  <a:gd name="T89" fmla="*/ 65 h 223"/>
                  <a:gd name="T90" fmla="*/ 176 w 180"/>
                  <a:gd name="T91" fmla="*/ 63 h 223"/>
                  <a:gd name="T92" fmla="*/ 179 w 180"/>
                  <a:gd name="T93" fmla="*/ 59 h 223"/>
                  <a:gd name="T94" fmla="*/ 166 w 180"/>
                  <a:gd name="T95" fmla="*/ 34 h 223"/>
                  <a:gd name="T96" fmla="*/ 155 w 180"/>
                  <a:gd name="T97" fmla="*/ 6 h 223"/>
                  <a:gd name="T98" fmla="*/ 149 w 180"/>
                  <a:gd name="T99" fmla="*/ 0 h 223"/>
                  <a:gd name="T100" fmla="*/ 147 w 180"/>
                  <a:gd name="T101" fmla="*/ 2 h 223"/>
                  <a:gd name="T102" fmla="*/ 143 w 180"/>
                  <a:gd name="T103" fmla="*/ 2 h 223"/>
                  <a:gd name="T104" fmla="*/ 134 w 180"/>
                  <a:gd name="T105" fmla="*/ 12 h 223"/>
                  <a:gd name="T106" fmla="*/ 108 w 180"/>
                  <a:gd name="T107" fmla="*/ 12 h 223"/>
                  <a:gd name="T108" fmla="*/ 100 w 180"/>
                  <a:gd name="T109" fmla="*/ 13 h 223"/>
                  <a:gd name="T110" fmla="*/ 22 w 180"/>
                  <a:gd name="T111" fmla="*/ 36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0" h="223">
                    <a:moveTo>
                      <a:pt x="22" y="36"/>
                    </a:move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84"/>
                      <a:pt x="20" y="85"/>
                      <a:pt x="19" y="85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2" y="87"/>
                      <a:pt x="11" y="89"/>
                      <a:pt x="11" y="89"/>
                    </a:cubicBezTo>
                    <a:cubicBezTo>
                      <a:pt x="11" y="91"/>
                      <a:pt x="11" y="97"/>
                      <a:pt x="5" y="98"/>
                    </a:cubicBezTo>
                    <a:cubicBezTo>
                      <a:pt x="5" y="98"/>
                      <a:pt x="5" y="100"/>
                      <a:pt x="5" y="100"/>
                    </a:cubicBezTo>
                    <a:cubicBezTo>
                      <a:pt x="5" y="102"/>
                      <a:pt x="5" y="106"/>
                      <a:pt x="1" y="106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2" y="109"/>
                      <a:pt x="3" y="112"/>
                      <a:pt x="1" y="114"/>
                    </a:cubicBezTo>
                    <a:cubicBezTo>
                      <a:pt x="0" y="115"/>
                      <a:pt x="0" y="116"/>
                      <a:pt x="0" y="117"/>
                    </a:cubicBezTo>
                    <a:cubicBezTo>
                      <a:pt x="0" y="117"/>
                      <a:pt x="0" y="117"/>
                      <a:pt x="1" y="117"/>
                    </a:cubicBezTo>
                    <a:cubicBezTo>
                      <a:pt x="2" y="117"/>
                      <a:pt x="3" y="118"/>
                      <a:pt x="4" y="118"/>
                    </a:cubicBezTo>
                    <a:cubicBezTo>
                      <a:pt x="5" y="120"/>
                      <a:pt x="5" y="122"/>
                      <a:pt x="5" y="125"/>
                    </a:cubicBezTo>
                    <a:cubicBezTo>
                      <a:pt x="5" y="126"/>
                      <a:pt x="5" y="127"/>
                      <a:pt x="5" y="127"/>
                    </a:cubicBezTo>
                    <a:cubicBezTo>
                      <a:pt x="5" y="130"/>
                      <a:pt x="8" y="132"/>
                      <a:pt x="9" y="132"/>
                    </a:cubicBezTo>
                    <a:cubicBezTo>
                      <a:pt x="9" y="132"/>
                      <a:pt x="9" y="133"/>
                      <a:pt x="9" y="133"/>
                    </a:cubicBezTo>
                    <a:cubicBezTo>
                      <a:pt x="11" y="133"/>
                      <a:pt x="11" y="133"/>
                      <a:pt x="11" y="133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40"/>
                      <a:pt x="11" y="140"/>
                      <a:pt x="11" y="142"/>
                    </a:cubicBezTo>
                    <a:cubicBezTo>
                      <a:pt x="12" y="142"/>
                      <a:pt x="12" y="142"/>
                      <a:pt x="12" y="142"/>
                    </a:cubicBezTo>
                    <a:cubicBezTo>
                      <a:pt x="12" y="142"/>
                      <a:pt x="12" y="142"/>
                      <a:pt x="12" y="142"/>
                    </a:cubicBezTo>
                    <a:cubicBezTo>
                      <a:pt x="12" y="142"/>
                      <a:pt x="12" y="142"/>
                      <a:pt x="12" y="142"/>
                    </a:cubicBezTo>
                    <a:cubicBezTo>
                      <a:pt x="12" y="142"/>
                      <a:pt x="12" y="142"/>
                      <a:pt x="12" y="142"/>
                    </a:cubicBezTo>
                    <a:cubicBezTo>
                      <a:pt x="12" y="143"/>
                      <a:pt x="12" y="143"/>
                      <a:pt x="13" y="143"/>
                    </a:cubicBezTo>
                    <a:cubicBezTo>
                      <a:pt x="14" y="145"/>
                      <a:pt x="15" y="146"/>
                      <a:pt x="16" y="148"/>
                    </a:cubicBezTo>
                    <a:cubicBezTo>
                      <a:pt x="16" y="148"/>
                      <a:pt x="16" y="148"/>
                      <a:pt x="16" y="148"/>
                    </a:cubicBezTo>
                    <a:cubicBezTo>
                      <a:pt x="16" y="148"/>
                      <a:pt x="17" y="148"/>
                      <a:pt x="17" y="149"/>
                    </a:cubicBezTo>
                    <a:cubicBezTo>
                      <a:pt x="17" y="149"/>
                      <a:pt x="17" y="149"/>
                      <a:pt x="17" y="149"/>
                    </a:cubicBezTo>
                    <a:cubicBezTo>
                      <a:pt x="17" y="149"/>
                      <a:pt x="17" y="149"/>
                      <a:pt x="17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17" y="150"/>
                      <a:pt x="18" y="151"/>
                      <a:pt x="18" y="151"/>
                    </a:cubicBezTo>
                    <a:cubicBezTo>
                      <a:pt x="19" y="153"/>
                      <a:pt x="20" y="156"/>
                      <a:pt x="20" y="159"/>
                    </a:cubicBezTo>
                    <a:cubicBezTo>
                      <a:pt x="19" y="160"/>
                      <a:pt x="18" y="161"/>
                      <a:pt x="17" y="162"/>
                    </a:cubicBezTo>
                    <a:cubicBezTo>
                      <a:pt x="16" y="162"/>
                      <a:pt x="16" y="162"/>
                      <a:pt x="16" y="162"/>
                    </a:cubicBezTo>
                    <a:cubicBezTo>
                      <a:pt x="21" y="163"/>
                      <a:pt x="21" y="163"/>
                      <a:pt x="21" y="163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4" y="167"/>
                      <a:pt x="29" y="168"/>
                      <a:pt x="31" y="171"/>
                    </a:cubicBezTo>
                    <a:cubicBezTo>
                      <a:pt x="32" y="173"/>
                      <a:pt x="33" y="173"/>
                      <a:pt x="34" y="174"/>
                    </a:cubicBezTo>
                    <a:cubicBezTo>
                      <a:pt x="36" y="176"/>
                      <a:pt x="37" y="177"/>
                      <a:pt x="37" y="180"/>
                    </a:cubicBezTo>
                    <a:cubicBezTo>
                      <a:pt x="37" y="180"/>
                      <a:pt x="38" y="181"/>
                      <a:pt x="39" y="181"/>
                    </a:cubicBezTo>
                    <a:cubicBezTo>
                      <a:pt x="40" y="182"/>
                      <a:pt x="41" y="183"/>
                      <a:pt x="43" y="184"/>
                    </a:cubicBezTo>
                    <a:cubicBezTo>
                      <a:pt x="48" y="188"/>
                      <a:pt x="48" y="191"/>
                      <a:pt x="48" y="193"/>
                    </a:cubicBezTo>
                    <a:cubicBezTo>
                      <a:pt x="48" y="194"/>
                      <a:pt x="51" y="196"/>
                      <a:pt x="54" y="197"/>
                    </a:cubicBezTo>
                    <a:cubicBezTo>
                      <a:pt x="55" y="198"/>
                      <a:pt x="55" y="198"/>
                      <a:pt x="55" y="198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9" y="205"/>
                      <a:pt x="59" y="205"/>
                      <a:pt x="59" y="205"/>
                    </a:cubicBezTo>
                    <a:cubicBezTo>
                      <a:pt x="59" y="205"/>
                      <a:pt x="59" y="205"/>
                      <a:pt x="59" y="205"/>
                    </a:cubicBezTo>
                    <a:cubicBezTo>
                      <a:pt x="60" y="206"/>
                      <a:pt x="60" y="206"/>
                      <a:pt x="60" y="206"/>
                    </a:cubicBezTo>
                    <a:cubicBezTo>
                      <a:pt x="60" y="206"/>
                      <a:pt x="60" y="206"/>
                      <a:pt x="60" y="206"/>
                    </a:cubicBezTo>
                    <a:cubicBezTo>
                      <a:pt x="60" y="207"/>
                      <a:pt x="61" y="207"/>
                      <a:pt x="61" y="208"/>
                    </a:cubicBezTo>
                    <a:cubicBezTo>
                      <a:pt x="61" y="208"/>
                      <a:pt x="61" y="208"/>
                      <a:pt x="61" y="209"/>
                    </a:cubicBezTo>
                    <a:cubicBezTo>
                      <a:pt x="61" y="209"/>
                      <a:pt x="61" y="209"/>
                      <a:pt x="61" y="209"/>
                    </a:cubicBezTo>
                    <a:cubicBezTo>
                      <a:pt x="62" y="209"/>
                      <a:pt x="62" y="209"/>
                      <a:pt x="62" y="210"/>
                    </a:cubicBezTo>
                    <a:cubicBezTo>
                      <a:pt x="62" y="210"/>
                      <a:pt x="62" y="210"/>
                      <a:pt x="62" y="210"/>
                    </a:cubicBezTo>
                    <a:cubicBezTo>
                      <a:pt x="63" y="211"/>
                      <a:pt x="65" y="212"/>
                      <a:pt x="65" y="212"/>
                    </a:cubicBezTo>
                    <a:cubicBezTo>
                      <a:pt x="65" y="212"/>
                      <a:pt x="65" y="212"/>
                      <a:pt x="65" y="212"/>
                    </a:cubicBezTo>
                    <a:cubicBezTo>
                      <a:pt x="66" y="213"/>
                      <a:pt x="67" y="213"/>
                      <a:pt x="68" y="213"/>
                    </a:cubicBezTo>
                    <a:cubicBezTo>
                      <a:pt x="69" y="213"/>
                      <a:pt x="69" y="213"/>
                      <a:pt x="70" y="213"/>
                    </a:cubicBezTo>
                    <a:cubicBezTo>
                      <a:pt x="72" y="210"/>
                      <a:pt x="75" y="211"/>
                      <a:pt x="77" y="212"/>
                    </a:cubicBezTo>
                    <a:cubicBezTo>
                      <a:pt x="79" y="211"/>
                      <a:pt x="82" y="210"/>
                      <a:pt x="84" y="212"/>
                    </a:cubicBezTo>
                    <a:cubicBezTo>
                      <a:pt x="84" y="212"/>
                      <a:pt x="84" y="212"/>
                      <a:pt x="85" y="212"/>
                    </a:cubicBezTo>
                    <a:cubicBezTo>
                      <a:pt x="85" y="212"/>
                      <a:pt x="85" y="212"/>
                      <a:pt x="85" y="212"/>
                    </a:cubicBezTo>
                    <a:cubicBezTo>
                      <a:pt x="85" y="213"/>
                      <a:pt x="85" y="213"/>
                      <a:pt x="86" y="213"/>
                    </a:cubicBezTo>
                    <a:cubicBezTo>
                      <a:pt x="86" y="213"/>
                      <a:pt x="86" y="213"/>
                      <a:pt x="86" y="214"/>
                    </a:cubicBezTo>
                    <a:cubicBezTo>
                      <a:pt x="87" y="214"/>
                      <a:pt x="87" y="214"/>
                      <a:pt x="87" y="214"/>
                    </a:cubicBezTo>
                    <a:cubicBezTo>
                      <a:pt x="87" y="214"/>
                      <a:pt x="88" y="215"/>
                      <a:pt x="88" y="215"/>
                    </a:cubicBezTo>
                    <a:cubicBezTo>
                      <a:pt x="88" y="215"/>
                      <a:pt x="89" y="215"/>
                      <a:pt x="89" y="216"/>
                    </a:cubicBezTo>
                    <a:cubicBezTo>
                      <a:pt x="89" y="216"/>
                      <a:pt x="90" y="216"/>
                      <a:pt x="90" y="216"/>
                    </a:cubicBezTo>
                    <a:cubicBezTo>
                      <a:pt x="90" y="217"/>
                      <a:pt x="90" y="217"/>
                      <a:pt x="91" y="217"/>
                    </a:cubicBezTo>
                    <a:cubicBezTo>
                      <a:pt x="91" y="217"/>
                      <a:pt x="91" y="218"/>
                      <a:pt x="92" y="218"/>
                    </a:cubicBezTo>
                    <a:cubicBezTo>
                      <a:pt x="92" y="218"/>
                      <a:pt x="92" y="219"/>
                      <a:pt x="93" y="219"/>
                    </a:cubicBezTo>
                    <a:cubicBezTo>
                      <a:pt x="93" y="219"/>
                      <a:pt x="93" y="219"/>
                      <a:pt x="94" y="220"/>
                    </a:cubicBezTo>
                    <a:cubicBezTo>
                      <a:pt x="94" y="220"/>
                      <a:pt x="94" y="220"/>
                      <a:pt x="95" y="221"/>
                    </a:cubicBezTo>
                    <a:cubicBezTo>
                      <a:pt x="95" y="221"/>
                      <a:pt x="95" y="221"/>
                      <a:pt x="96" y="222"/>
                    </a:cubicBezTo>
                    <a:cubicBezTo>
                      <a:pt x="96" y="222"/>
                      <a:pt x="96" y="222"/>
                      <a:pt x="96" y="222"/>
                    </a:cubicBezTo>
                    <a:cubicBezTo>
                      <a:pt x="98" y="222"/>
                      <a:pt x="100" y="221"/>
                      <a:pt x="102" y="220"/>
                    </a:cubicBezTo>
                    <a:cubicBezTo>
                      <a:pt x="102" y="220"/>
                      <a:pt x="102" y="220"/>
                      <a:pt x="102" y="220"/>
                    </a:cubicBezTo>
                    <a:cubicBezTo>
                      <a:pt x="103" y="220"/>
                      <a:pt x="103" y="220"/>
                      <a:pt x="104" y="220"/>
                    </a:cubicBezTo>
                    <a:cubicBezTo>
                      <a:pt x="104" y="220"/>
                      <a:pt x="104" y="220"/>
                      <a:pt x="104" y="220"/>
                    </a:cubicBezTo>
                    <a:cubicBezTo>
                      <a:pt x="104" y="220"/>
                      <a:pt x="104" y="220"/>
                      <a:pt x="104" y="220"/>
                    </a:cubicBezTo>
                    <a:cubicBezTo>
                      <a:pt x="106" y="220"/>
                      <a:pt x="108" y="221"/>
                      <a:pt x="109" y="222"/>
                    </a:cubicBezTo>
                    <a:cubicBezTo>
                      <a:pt x="109" y="222"/>
                      <a:pt x="110" y="222"/>
                      <a:pt x="110" y="223"/>
                    </a:cubicBezTo>
                    <a:cubicBezTo>
                      <a:pt x="112" y="221"/>
                      <a:pt x="116" y="219"/>
                      <a:pt x="118" y="219"/>
                    </a:cubicBezTo>
                    <a:cubicBezTo>
                      <a:pt x="119" y="219"/>
                      <a:pt x="120" y="220"/>
                      <a:pt x="120" y="220"/>
                    </a:cubicBezTo>
                    <a:cubicBezTo>
                      <a:pt x="121" y="220"/>
                      <a:pt x="122" y="220"/>
                      <a:pt x="123" y="220"/>
                    </a:cubicBezTo>
                    <a:cubicBezTo>
                      <a:pt x="124" y="220"/>
                      <a:pt x="124" y="220"/>
                      <a:pt x="125" y="220"/>
                    </a:cubicBezTo>
                    <a:cubicBezTo>
                      <a:pt x="125" y="219"/>
                      <a:pt x="126" y="218"/>
                      <a:pt x="128" y="217"/>
                    </a:cubicBezTo>
                    <a:cubicBezTo>
                      <a:pt x="128" y="217"/>
                      <a:pt x="129" y="216"/>
                      <a:pt x="129" y="216"/>
                    </a:cubicBezTo>
                    <a:cubicBezTo>
                      <a:pt x="130" y="215"/>
                      <a:pt x="130" y="215"/>
                      <a:pt x="130" y="215"/>
                    </a:cubicBezTo>
                    <a:cubicBezTo>
                      <a:pt x="131" y="212"/>
                      <a:pt x="138" y="208"/>
                      <a:pt x="140" y="208"/>
                    </a:cubicBezTo>
                    <a:cubicBezTo>
                      <a:pt x="141" y="207"/>
                      <a:pt x="142" y="207"/>
                      <a:pt x="143" y="207"/>
                    </a:cubicBezTo>
                    <a:cubicBezTo>
                      <a:pt x="143" y="207"/>
                      <a:pt x="144" y="207"/>
                      <a:pt x="144" y="207"/>
                    </a:cubicBezTo>
                    <a:cubicBezTo>
                      <a:pt x="145" y="207"/>
                      <a:pt x="145" y="207"/>
                      <a:pt x="146" y="207"/>
                    </a:cubicBezTo>
                    <a:cubicBezTo>
                      <a:pt x="146" y="207"/>
                      <a:pt x="146" y="208"/>
                      <a:pt x="146" y="208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8" y="208"/>
                      <a:pt x="148" y="208"/>
                      <a:pt x="148" y="208"/>
                    </a:cubicBezTo>
                    <a:cubicBezTo>
                      <a:pt x="148" y="209"/>
                      <a:pt x="149" y="209"/>
                      <a:pt x="149" y="209"/>
                    </a:cubicBezTo>
                    <a:cubicBezTo>
                      <a:pt x="149" y="208"/>
                      <a:pt x="149" y="208"/>
                      <a:pt x="149" y="207"/>
                    </a:cubicBezTo>
                    <a:cubicBezTo>
                      <a:pt x="149" y="206"/>
                      <a:pt x="149" y="205"/>
                      <a:pt x="149" y="204"/>
                    </a:cubicBezTo>
                    <a:cubicBezTo>
                      <a:pt x="146" y="204"/>
                      <a:pt x="140" y="200"/>
                      <a:pt x="138" y="195"/>
                    </a:cubicBezTo>
                    <a:cubicBezTo>
                      <a:pt x="138" y="194"/>
                      <a:pt x="137" y="193"/>
                      <a:pt x="137" y="193"/>
                    </a:cubicBezTo>
                    <a:cubicBezTo>
                      <a:pt x="136" y="191"/>
                      <a:pt x="134" y="189"/>
                      <a:pt x="133" y="187"/>
                    </a:cubicBezTo>
                    <a:cubicBezTo>
                      <a:pt x="131" y="186"/>
                      <a:pt x="129" y="184"/>
                      <a:pt x="128" y="182"/>
                    </a:cubicBezTo>
                    <a:cubicBezTo>
                      <a:pt x="128" y="181"/>
                      <a:pt x="126" y="181"/>
                      <a:pt x="124" y="180"/>
                    </a:cubicBezTo>
                    <a:cubicBezTo>
                      <a:pt x="122" y="179"/>
                      <a:pt x="119" y="179"/>
                      <a:pt x="118" y="177"/>
                    </a:cubicBezTo>
                    <a:cubicBezTo>
                      <a:pt x="117" y="174"/>
                      <a:pt x="118" y="172"/>
                      <a:pt x="119" y="171"/>
                    </a:cubicBezTo>
                    <a:cubicBezTo>
                      <a:pt x="120" y="171"/>
                      <a:pt x="120" y="170"/>
                      <a:pt x="120" y="169"/>
                    </a:cubicBezTo>
                    <a:cubicBezTo>
                      <a:pt x="120" y="168"/>
                      <a:pt x="121" y="165"/>
                      <a:pt x="126" y="165"/>
                    </a:cubicBezTo>
                    <a:cubicBezTo>
                      <a:pt x="127" y="165"/>
                      <a:pt x="128" y="165"/>
                      <a:pt x="129" y="165"/>
                    </a:cubicBezTo>
                    <a:cubicBezTo>
                      <a:pt x="129" y="165"/>
                      <a:pt x="129" y="165"/>
                      <a:pt x="129" y="166"/>
                    </a:cubicBezTo>
                    <a:cubicBezTo>
                      <a:pt x="130" y="163"/>
                      <a:pt x="130" y="158"/>
                      <a:pt x="130" y="155"/>
                    </a:cubicBezTo>
                    <a:cubicBezTo>
                      <a:pt x="130" y="152"/>
                      <a:pt x="132" y="150"/>
                      <a:pt x="133" y="148"/>
                    </a:cubicBezTo>
                    <a:cubicBezTo>
                      <a:pt x="133" y="147"/>
                      <a:pt x="134" y="146"/>
                      <a:pt x="134" y="146"/>
                    </a:cubicBezTo>
                    <a:cubicBezTo>
                      <a:pt x="133" y="145"/>
                      <a:pt x="133" y="144"/>
                      <a:pt x="133" y="143"/>
                    </a:cubicBezTo>
                    <a:cubicBezTo>
                      <a:pt x="134" y="141"/>
                      <a:pt x="135" y="140"/>
                      <a:pt x="137" y="139"/>
                    </a:cubicBezTo>
                    <a:cubicBezTo>
                      <a:pt x="138" y="139"/>
                      <a:pt x="139" y="138"/>
                      <a:pt x="139" y="138"/>
                    </a:cubicBezTo>
                    <a:cubicBezTo>
                      <a:pt x="140" y="137"/>
                      <a:pt x="140" y="136"/>
                      <a:pt x="140" y="134"/>
                    </a:cubicBezTo>
                    <a:cubicBezTo>
                      <a:pt x="141" y="132"/>
                      <a:pt x="141" y="129"/>
                      <a:pt x="143" y="127"/>
                    </a:cubicBezTo>
                    <a:cubicBezTo>
                      <a:pt x="144" y="126"/>
                      <a:pt x="145" y="124"/>
                      <a:pt x="146" y="123"/>
                    </a:cubicBezTo>
                    <a:cubicBezTo>
                      <a:pt x="147" y="120"/>
                      <a:pt x="149" y="118"/>
                      <a:pt x="151" y="118"/>
                    </a:cubicBezTo>
                    <a:cubicBezTo>
                      <a:pt x="152" y="118"/>
                      <a:pt x="154" y="116"/>
                      <a:pt x="154" y="114"/>
                    </a:cubicBezTo>
                    <a:cubicBezTo>
                      <a:pt x="154" y="113"/>
                      <a:pt x="155" y="111"/>
                      <a:pt x="156" y="109"/>
                    </a:cubicBezTo>
                    <a:cubicBezTo>
                      <a:pt x="157" y="107"/>
                      <a:pt x="158" y="104"/>
                      <a:pt x="158" y="101"/>
                    </a:cubicBezTo>
                    <a:cubicBezTo>
                      <a:pt x="158" y="101"/>
                      <a:pt x="158" y="101"/>
                      <a:pt x="158" y="101"/>
                    </a:cubicBezTo>
                    <a:cubicBezTo>
                      <a:pt x="158" y="101"/>
                      <a:pt x="158" y="100"/>
                      <a:pt x="158" y="99"/>
                    </a:cubicBezTo>
                    <a:cubicBezTo>
                      <a:pt x="157" y="94"/>
                      <a:pt x="156" y="89"/>
                      <a:pt x="159" y="85"/>
                    </a:cubicBezTo>
                    <a:cubicBezTo>
                      <a:pt x="162" y="81"/>
                      <a:pt x="164" y="78"/>
                      <a:pt x="163" y="75"/>
                    </a:cubicBezTo>
                    <a:cubicBezTo>
                      <a:pt x="162" y="71"/>
                      <a:pt x="166" y="70"/>
                      <a:pt x="168" y="68"/>
                    </a:cubicBezTo>
                    <a:cubicBezTo>
                      <a:pt x="169" y="68"/>
                      <a:pt x="169" y="67"/>
                      <a:pt x="170" y="67"/>
                    </a:cubicBezTo>
                    <a:cubicBezTo>
                      <a:pt x="170" y="66"/>
                      <a:pt x="171" y="66"/>
                      <a:pt x="172" y="65"/>
                    </a:cubicBezTo>
                    <a:cubicBezTo>
                      <a:pt x="173" y="65"/>
                      <a:pt x="173" y="65"/>
                      <a:pt x="174" y="64"/>
                    </a:cubicBezTo>
                    <a:cubicBezTo>
                      <a:pt x="174" y="64"/>
                      <a:pt x="174" y="64"/>
                      <a:pt x="174" y="64"/>
                    </a:cubicBezTo>
                    <a:cubicBezTo>
                      <a:pt x="175" y="63"/>
                      <a:pt x="175" y="63"/>
                      <a:pt x="176" y="63"/>
                    </a:cubicBezTo>
                    <a:cubicBezTo>
                      <a:pt x="176" y="62"/>
                      <a:pt x="176" y="62"/>
                      <a:pt x="177" y="62"/>
                    </a:cubicBezTo>
                    <a:cubicBezTo>
                      <a:pt x="177" y="61"/>
                      <a:pt x="178" y="61"/>
                      <a:pt x="178" y="61"/>
                    </a:cubicBezTo>
                    <a:cubicBezTo>
                      <a:pt x="178" y="60"/>
                      <a:pt x="178" y="60"/>
                      <a:pt x="179" y="59"/>
                    </a:cubicBezTo>
                    <a:cubicBezTo>
                      <a:pt x="179" y="59"/>
                      <a:pt x="179" y="59"/>
                      <a:pt x="180" y="58"/>
                    </a:cubicBezTo>
                    <a:cubicBezTo>
                      <a:pt x="177" y="56"/>
                      <a:pt x="175" y="54"/>
                      <a:pt x="174" y="54"/>
                    </a:cubicBezTo>
                    <a:cubicBezTo>
                      <a:pt x="169" y="52"/>
                      <a:pt x="166" y="44"/>
                      <a:pt x="166" y="34"/>
                    </a:cubicBezTo>
                    <a:cubicBezTo>
                      <a:pt x="166" y="28"/>
                      <a:pt x="165" y="23"/>
                      <a:pt x="165" y="19"/>
                    </a:cubicBezTo>
                    <a:cubicBezTo>
                      <a:pt x="164" y="18"/>
                      <a:pt x="164" y="17"/>
                      <a:pt x="164" y="16"/>
                    </a:cubicBezTo>
                    <a:cubicBezTo>
                      <a:pt x="164" y="14"/>
                      <a:pt x="160" y="8"/>
                      <a:pt x="155" y="6"/>
                    </a:cubicBezTo>
                    <a:cubicBezTo>
                      <a:pt x="152" y="4"/>
                      <a:pt x="150" y="2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0"/>
                      <a:pt x="148" y="1"/>
                      <a:pt x="148" y="1"/>
                    </a:cubicBezTo>
                    <a:cubicBezTo>
                      <a:pt x="148" y="1"/>
                      <a:pt x="148" y="1"/>
                      <a:pt x="148" y="1"/>
                    </a:cubicBezTo>
                    <a:cubicBezTo>
                      <a:pt x="147" y="1"/>
                      <a:pt x="147" y="1"/>
                      <a:pt x="147" y="2"/>
                    </a:cubicBezTo>
                    <a:cubicBezTo>
                      <a:pt x="147" y="2"/>
                      <a:pt x="147" y="2"/>
                      <a:pt x="147" y="2"/>
                    </a:cubicBezTo>
                    <a:cubicBezTo>
                      <a:pt x="146" y="2"/>
                      <a:pt x="146" y="2"/>
                      <a:pt x="145" y="2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43" y="2"/>
                      <a:pt x="143" y="3"/>
                      <a:pt x="143" y="4"/>
                    </a:cubicBezTo>
                    <a:cubicBezTo>
                      <a:pt x="142" y="6"/>
                      <a:pt x="140" y="10"/>
                      <a:pt x="136" y="10"/>
                    </a:cubicBezTo>
                    <a:cubicBezTo>
                      <a:pt x="134" y="10"/>
                      <a:pt x="134" y="10"/>
                      <a:pt x="134" y="12"/>
                    </a:cubicBezTo>
                    <a:cubicBezTo>
                      <a:pt x="133" y="13"/>
                      <a:pt x="132" y="15"/>
                      <a:pt x="129" y="15"/>
                    </a:cubicBezTo>
                    <a:cubicBezTo>
                      <a:pt x="126" y="15"/>
                      <a:pt x="124" y="13"/>
                      <a:pt x="123" y="1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7" y="11"/>
                      <a:pt x="105" y="10"/>
                      <a:pt x="104" y="10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36"/>
                      <a:pt x="33" y="36"/>
                      <a:pt x="33" y="36"/>
                    </a:cubicBezTo>
                    <a:lnTo>
                      <a:pt x="22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2" name="Freeform 1635">
                <a:extLst>
                  <a:ext uri="{FF2B5EF4-FFF2-40B4-BE49-F238E27FC236}">
                    <a16:creationId xmlns:a16="http://schemas.microsoft.com/office/drawing/2014/main" id="{1367394B-06AD-45FF-AE0F-2DFF052ED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" y="285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3" name="Freeform 1636">
                <a:extLst>
                  <a:ext uri="{FF2B5EF4-FFF2-40B4-BE49-F238E27FC236}">
                    <a16:creationId xmlns:a16="http://schemas.microsoft.com/office/drawing/2014/main" id="{C3FEA5C1-14E6-41ED-B59C-D711BEC01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5" y="2909"/>
                <a:ext cx="3" cy="6"/>
              </a:xfrm>
              <a:custGeom>
                <a:avLst/>
                <a:gdLst>
                  <a:gd name="T0" fmla="*/ 3 w 3"/>
                  <a:gd name="T1" fmla="*/ 6 h 6"/>
                  <a:gd name="T2" fmla="*/ 0 w 3"/>
                  <a:gd name="T3" fmla="*/ 0 h 6"/>
                  <a:gd name="T4" fmla="*/ 3 w 3"/>
                  <a:gd name="T5" fmla="*/ 6 h 6"/>
                  <a:gd name="T6" fmla="*/ 3 w 3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0" y="0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4" name="Freeform 1637">
                <a:extLst>
                  <a:ext uri="{FF2B5EF4-FFF2-40B4-BE49-F238E27FC236}">
                    <a16:creationId xmlns:a16="http://schemas.microsoft.com/office/drawing/2014/main" id="{82572985-4E7D-4B89-A414-05C08F8D7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" y="286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5" name="Freeform 1638">
                <a:extLst>
                  <a:ext uri="{FF2B5EF4-FFF2-40B4-BE49-F238E27FC236}">
                    <a16:creationId xmlns:a16="http://schemas.microsoft.com/office/drawing/2014/main" id="{EB9900A5-E56A-445E-9EB1-17EF23EFF6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4" y="28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6" name="Freeform 1639">
                <a:extLst>
                  <a:ext uri="{FF2B5EF4-FFF2-40B4-BE49-F238E27FC236}">
                    <a16:creationId xmlns:a16="http://schemas.microsoft.com/office/drawing/2014/main" id="{504C6FB7-AAAA-4BC4-AD3D-2F29CFE1E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" y="286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7" name="Freeform 1640">
                <a:extLst>
                  <a:ext uri="{FF2B5EF4-FFF2-40B4-BE49-F238E27FC236}">
                    <a16:creationId xmlns:a16="http://schemas.microsoft.com/office/drawing/2014/main" id="{16C9072C-6D3D-46BE-B1E5-23649D67A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4" y="2856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5 h 5"/>
                  <a:gd name="T4" fmla="*/ 0 w 3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1" y="2"/>
                      <a:pt x="2" y="3"/>
                      <a:pt x="3" y="5"/>
                    </a:cubicBezTo>
                    <a:cubicBezTo>
                      <a:pt x="2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8" name="Freeform 1641">
                <a:extLst>
                  <a:ext uri="{FF2B5EF4-FFF2-40B4-BE49-F238E27FC236}">
                    <a16:creationId xmlns:a16="http://schemas.microsoft.com/office/drawing/2014/main" id="{F0885692-77F1-4751-B0D2-68F2099F9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" y="2846"/>
                <a:ext cx="2" cy="6"/>
              </a:xfrm>
              <a:custGeom>
                <a:avLst/>
                <a:gdLst>
                  <a:gd name="T0" fmla="*/ 2 w 2"/>
                  <a:gd name="T1" fmla="*/ 1 h 7"/>
                  <a:gd name="T2" fmla="*/ 0 w 2"/>
                  <a:gd name="T3" fmla="*/ 7 h 7"/>
                  <a:gd name="T4" fmla="*/ 0 w 2"/>
                  <a:gd name="T5" fmla="*/ 7 h 7"/>
                  <a:gd name="T6" fmla="*/ 2 w 2"/>
                  <a:gd name="T7" fmla="*/ 1 h 7"/>
                  <a:gd name="T8" fmla="*/ 0 w 2"/>
                  <a:gd name="T9" fmla="*/ 1 h 7"/>
                  <a:gd name="T10" fmla="*/ 0 w 2"/>
                  <a:gd name="T11" fmla="*/ 0 h 7"/>
                  <a:gd name="T12" fmla="*/ 0 w 2"/>
                  <a:gd name="T13" fmla="*/ 1 h 7"/>
                  <a:gd name="T14" fmla="*/ 2 w 2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7">
                    <a:moveTo>
                      <a:pt x="2" y="1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9" name="Freeform 1642">
                <a:extLst>
                  <a:ext uri="{FF2B5EF4-FFF2-40B4-BE49-F238E27FC236}">
                    <a16:creationId xmlns:a16="http://schemas.microsoft.com/office/drawing/2014/main" id="{1654E720-2710-4274-831B-07B9E26ED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4" y="28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0" name="Oval 1643">
                <a:extLst>
                  <a:ext uri="{FF2B5EF4-FFF2-40B4-BE49-F238E27FC236}">
                    <a16:creationId xmlns:a16="http://schemas.microsoft.com/office/drawing/2014/main" id="{1D84A853-7B12-47C8-AE4D-53CECF72B9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4" y="285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1" name="Freeform 1644">
                <a:extLst>
                  <a:ext uri="{FF2B5EF4-FFF2-40B4-BE49-F238E27FC236}">
                    <a16:creationId xmlns:a16="http://schemas.microsoft.com/office/drawing/2014/main" id="{8A3FEF28-F5CD-4E55-A00A-C7D9155C78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" y="27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2" name="Freeform 1645">
                <a:extLst>
                  <a:ext uri="{FF2B5EF4-FFF2-40B4-BE49-F238E27FC236}">
                    <a16:creationId xmlns:a16="http://schemas.microsoft.com/office/drawing/2014/main" id="{DD643BF5-CBE5-45FB-B61D-DC8A57722B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4" y="27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3" name="Freeform 1646">
                <a:extLst>
                  <a:ext uri="{FF2B5EF4-FFF2-40B4-BE49-F238E27FC236}">
                    <a16:creationId xmlns:a16="http://schemas.microsoft.com/office/drawing/2014/main" id="{638391F1-F821-4AA9-91B5-6BA357AB3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5" y="27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4" name="Freeform 1647">
                <a:extLst>
                  <a:ext uri="{FF2B5EF4-FFF2-40B4-BE49-F238E27FC236}">
                    <a16:creationId xmlns:a16="http://schemas.microsoft.com/office/drawing/2014/main" id="{5C05E315-4BB0-4D30-B5B6-247D96016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2" y="2837"/>
                <a:ext cx="16" cy="15"/>
              </a:xfrm>
              <a:custGeom>
                <a:avLst/>
                <a:gdLst>
                  <a:gd name="T0" fmla="*/ 4 w 16"/>
                  <a:gd name="T1" fmla="*/ 5 h 16"/>
                  <a:gd name="T2" fmla="*/ 4 w 16"/>
                  <a:gd name="T3" fmla="*/ 6 h 16"/>
                  <a:gd name="T4" fmla="*/ 3 w 16"/>
                  <a:gd name="T5" fmla="*/ 7 h 16"/>
                  <a:gd name="T6" fmla="*/ 3 w 16"/>
                  <a:gd name="T7" fmla="*/ 8 h 16"/>
                  <a:gd name="T8" fmla="*/ 1 w 16"/>
                  <a:gd name="T9" fmla="*/ 9 h 16"/>
                  <a:gd name="T10" fmla="*/ 1 w 16"/>
                  <a:gd name="T11" fmla="*/ 16 h 16"/>
                  <a:gd name="T12" fmla="*/ 2 w 16"/>
                  <a:gd name="T13" fmla="*/ 16 h 16"/>
                  <a:gd name="T14" fmla="*/ 5 w 16"/>
                  <a:gd name="T15" fmla="*/ 15 h 16"/>
                  <a:gd name="T16" fmla="*/ 6 w 16"/>
                  <a:gd name="T17" fmla="*/ 15 h 16"/>
                  <a:gd name="T18" fmla="*/ 6 w 16"/>
                  <a:gd name="T19" fmla="*/ 14 h 16"/>
                  <a:gd name="T20" fmla="*/ 8 w 16"/>
                  <a:gd name="T21" fmla="*/ 14 h 16"/>
                  <a:gd name="T22" fmla="*/ 8 w 16"/>
                  <a:gd name="T23" fmla="*/ 14 h 16"/>
                  <a:gd name="T24" fmla="*/ 9 w 16"/>
                  <a:gd name="T25" fmla="*/ 15 h 16"/>
                  <a:gd name="T26" fmla="*/ 10 w 16"/>
                  <a:gd name="T27" fmla="*/ 15 h 16"/>
                  <a:gd name="T28" fmla="*/ 10 w 16"/>
                  <a:gd name="T29" fmla="*/ 16 h 16"/>
                  <a:gd name="T30" fmla="*/ 11 w 16"/>
                  <a:gd name="T31" fmla="*/ 16 h 16"/>
                  <a:gd name="T32" fmla="*/ 12 w 16"/>
                  <a:gd name="T33" fmla="*/ 14 h 16"/>
                  <a:gd name="T34" fmla="*/ 11 w 16"/>
                  <a:gd name="T35" fmla="*/ 13 h 16"/>
                  <a:gd name="T36" fmla="*/ 8 w 16"/>
                  <a:gd name="T37" fmla="*/ 12 h 16"/>
                  <a:gd name="T38" fmla="*/ 8 w 16"/>
                  <a:gd name="T39" fmla="*/ 9 h 16"/>
                  <a:gd name="T40" fmla="*/ 16 w 16"/>
                  <a:gd name="T41" fmla="*/ 3 h 16"/>
                  <a:gd name="T42" fmla="*/ 14 w 16"/>
                  <a:gd name="T43" fmla="*/ 0 h 16"/>
                  <a:gd name="T44" fmla="*/ 13 w 16"/>
                  <a:gd name="T45" fmla="*/ 0 h 16"/>
                  <a:gd name="T46" fmla="*/ 13 w 16"/>
                  <a:gd name="T47" fmla="*/ 0 h 16"/>
                  <a:gd name="T48" fmla="*/ 13 w 16"/>
                  <a:gd name="T49" fmla="*/ 0 h 16"/>
                  <a:gd name="T50" fmla="*/ 12 w 16"/>
                  <a:gd name="T51" fmla="*/ 1 h 16"/>
                  <a:gd name="T52" fmla="*/ 12 w 16"/>
                  <a:gd name="T53" fmla="*/ 1 h 16"/>
                  <a:gd name="T54" fmla="*/ 12 w 16"/>
                  <a:gd name="T55" fmla="*/ 1 h 16"/>
                  <a:gd name="T56" fmla="*/ 12 w 16"/>
                  <a:gd name="T57" fmla="*/ 1 h 16"/>
                  <a:gd name="T58" fmla="*/ 9 w 16"/>
                  <a:gd name="T59" fmla="*/ 2 h 16"/>
                  <a:gd name="T60" fmla="*/ 9 w 16"/>
                  <a:gd name="T61" fmla="*/ 2 h 16"/>
                  <a:gd name="T62" fmla="*/ 6 w 16"/>
                  <a:gd name="T63" fmla="*/ 2 h 16"/>
                  <a:gd name="T64" fmla="*/ 4 w 16"/>
                  <a:gd name="T65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" h="16">
                    <a:moveTo>
                      <a:pt x="4" y="5"/>
                    </a:moveTo>
                    <a:cubicBezTo>
                      <a:pt x="4" y="5"/>
                      <a:pt x="4" y="6"/>
                      <a:pt x="4" y="6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2" y="8"/>
                      <a:pt x="2" y="9"/>
                      <a:pt x="1" y="9"/>
                    </a:cubicBezTo>
                    <a:cubicBezTo>
                      <a:pt x="0" y="11"/>
                      <a:pt x="1" y="15"/>
                      <a:pt x="1" y="16"/>
                    </a:cubicBezTo>
                    <a:cubicBezTo>
                      <a:pt x="1" y="16"/>
                      <a:pt x="1" y="16"/>
                      <a:pt x="2" y="16"/>
                    </a:cubicBezTo>
                    <a:cubicBezTo>
                      <a:pt x="3" y="16"/>
                      <a:pt x="4" y="16"/>
                      <a:pt x="5" y="15"/>
                    </a:cubicBezTo>
                    <a:cubicBezTo>
                      <a:pt x="5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4"/>
                    </a:cubicBezTo>
                    <a:cubicBezTo>
                      <a:pt x="7" y="14"/>
                      <a:pt x="7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5"/>
                      <a:pt x="9" y="15"/>
                      <a:pt x="9" y="15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5"/>
                      <a:pt x="12" y="14"/>
                      <a:pt x="12" y="14"/>
                    </a:cubicBezTo>
                    <a:cubicBezTo>
                      <a:pt x="12" y="14"/>
                      <a:pt x="11" y="13"/>
                      <a:pt x="11" y="13"/>
                    </a:cubicBezTo>
                    <a:cubicBezTo>
                      <a:pt x="10" y="13"/>
                      <a:pt x="9" y="13"/>
                      <a:pt x="8" y="12"/>
                    </a:cubicBezTo>
                    <a:cubicBezTo>
                      <a:pt x="8" y="11"/>
                      <a:pt x="7" y="10"/>
                      <a:pt x="8" y="9"/>
                    </a:cubicBezTo>
                    <a:cubicBezTo>
                      <a:pt x="8" y="7"/>
                      <a:pt x="13" y="4"/>
                      <a:pt x="16" y="3"/>
                    </a:cubicBezTo>
                    <a:cubicBezTo>
                      <a:pt x="16" y="3"/>
                      <a:pt x="16" y="2"/>
                      <a:pt x="14" y="0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2"/>
                      <a:pt x="10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7" y="2"/>
                      <a:pt x="6" y="2"/>
                    </a:cubicBezTo>
                    <a:cubicBezTo>
                      <a:pt x="6" y="3"/>
                      <a:pt x="5" y="4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5" name="Freeform 1648">
                <a:extLst>
                  <a:ext uri="{FF2B5EF4-FFF2-40B4-BE49-F238E27FC236}">
                    <a16:creationId xmlns:a16="http://schemas.microsoft.com/office/drawing/2014/main" id="{728AEBC4-92E1-4D01-9EAD-5EE39E753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28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6" name="Freeform 1649">
                <a:extLst>
                  <a:ext uri="{FF2B5EF4-FFF2-40B4-BE49-F238E27FC236}">
                    <a16:creationId xmlns:a16="http://schemas.microsoft.com/office/drawing/2014/main" id="{57960B0C-52E1-42EA-9E7C-0F8DEF63E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5" y="2779"/>
                <a:ext cx="68" cy="56"/>
              </a:xfrm>
              <a:custGeom>
                <a:avLst/>
                <a:gdLst>
                  <a:gd name="T0" fmla="*/ 2 w 71"/>
                  <a:gd name="T1" fmla="*/ 37 h 59"/>
                  <a:gd name="T2" fmla="*/ 5 w 71"/>
                  <a:gd name="T3" fmla="*/ 37 h 59"/>
                  <a:gd name="T4" fmla="*/ 10 w 71"/>
                  <a:gd name="T5" fmla="*/ 38 h 59"/>
                  <a:gd name="T6" fmla="*/ 11 w 71"/>
                  <a:gd name="T7" fmla="*/ 35 h 59"/>
                  <a:gd name="T8" fmla="*/ 16 w 71"/>
                  <a:gd name="T9" fmla="*/ 31 h 59"/>
                  <a:gd name="T10" fmla="*/ 20 w 71"/>
                  <a:gd name="T11" fmla="*/ 33 h 59"/>
                  <a:gd name="T12" fmla="*/ 21 w 71"/>
                  <a:gd name="T13" fmla="*/ 34 h 59"/>
                  <a:gd name="T14" fmla="*/ 24 w 71"/>
                  <a:gd name="T15" fmla="*/ 36 h 59"/>
                  <a:gd name="T16" fmla="*/ 30 w 71"/>
                  <a:gd name="T17" fmla="*/ 35 h 59"/>
                  <a:gd name="T18" fmla="*/ 31 w 71"/>
                  <a:gd name="T19" fmla="*/ 36 h 59"/>
                  <a:gd name="T20" fmla="*/ 33 w 71"/>
                  <a:gd name="T21" fmla="*/ 36 h 59"/>
                  <a:gd name="T22" fmla="*/ 36 w 71"/>
                  <a:gd name="T23" fmla="*/ 36 h 59"/>
                  <a:gd name="T24" fmla="*/ 42 w 71"/>
                  <a:gd name="T25" fmla="*/ 35 h 59"/>
                  <a:gd name="T26" fmla="*/ 67 w 71"/>
                  <a:gd name="T27" fmla="*/ 59 h 59"/>
                  <a:gd name="T28" fmla="*/ 67 w 71"/>
                  <a:gd name="T29" fmla="*/ 59 h 59"/>
                  <a:gd name="T30" fmla="*/ 68 w 71"/>
                  <a:gd name="T31" fmla="*/ 59 h 59"/>
                  <a:gd name="T32" fmla="*/ 68 w 71"/>
                  <a:gd name="T33" fmla="*/ 59 h 59"/>
                  <a:gd name="T34" fmla="*/ 69 w 71"/>
                  <a:gd name="T35" fmla="*/ 59 h 59"/>
                  <a:gd name="T36" fmla="*/ 70 w 71"/>
                  <a:gd name="T37" fmla="*/ 59 h 59"/>
                  <a:gd name="T38" fmla="*/ 70 w 71"/>
                  <a:gd name="T39" fmla="*/ 59 h 59"/>
                  <a:gd name="T40" fmla="*/ 70 w 71"/>
                  <a:gd name="T41" fmla="*/ 58 h 59"/>
                  <a:gd name="T42" fmla="*/ 71 w 71"/>
                  <a:gd name="T43" fmla="*/ 58 h 59"/>
                  <a:gd name="T44" fmla="*/ 60 w 71"/>
                  <a:gd name="T45" fmla="*/ 46 h 59"/>
                  <a:gd name="T46" fmla="*/ 44 w 71"/>
                  <a:gd name="T47" fmla="*/ 35 h 59"/>
                  <a:gd name="T48" fmla="*/ 38 w 71"/>
                  <a:gd name="T49" fmla="*/ 29 h 59"/>
                  <a:gd name="T50" fmla="*/ 36 w 71"/>
                  <a:gd name="T51" fmla="*/ 27 h 59"/>
                  <a:gd name="T52" fmla="*/ 26 w 71"/>
                  <a:gd name="T53" fmla="*/ 9 h 59"/>
                  <a:gd name="T54" fmla="*/ 22 w 71"/>
                  <a:gd name="T55" fmla="*/ 0 h 59"/>
                  <a:gd name="T56" fmla="*/ 22 w 71"/>
                  <a:gd name="T57" fmla="*/ 0 h 59"/>
                  <a:gd name="T58" fmla="*/ 21 w 71"/>
                  <a:gd name="T59" fmla="*/ 1 h 59"/>
                  <a:gd name="T60" fmla="*/ 19 w 71"/>
                  <a:gd name="T61" fmla="*/ 3 h 59"/>
                  <a:gd name="T62" fmla="*/ 18 w 71"/>
                  <a:gd name="T63" fmla="*/ 4 h 59"/>
                  <a:gd name="T64" fmla="*/ 17 w 71"/>
                  <a:gd name="T65" fmla="*/ 5 h 59"/>
                  <a:gd name="T66" fmla="*/ 16 w 71"/>
                  <a:gd name="T67" fmla="*/ 5 h 59"/>
                  <a:gd name="T68" fmla="*/ 14 w 71"/>
                  <a:gd name="T69" fmla="*/ 7 h 59"/>
                  <a:gd name="T70" fmla="*/ 13 w 71"/>
                  <a:gd name="T71" fmla="*/ 8 h 59"/>
                  <a:gd name="T72" fmla="*/ 10 w 71"/>
                  <a:gd name="T73" fmla="*/ 10 h 59"/>
                  <a:gd name="T74" fmla="*/ 7 w 71"/>
                  <a:gd name="T75" fmla="*/ 12 h 59"/>
                  <a:gd name="T76" fmla="*/ 2 w 71"/>
                  <a:gd name="T77" fmla="*/ 25 h 59"/>
                  <a:gd name="T78" fmla="*/ 2 w 71"/>
                  <a:gd name="T79" fmla="*/ 36 h 59"/>
                  <a:gd name="T80" fmla="*/ 2 w 71"/>
                  <a:gd name="T81" fmla="*/ 36 h 59"/>
                  <a:gd name="T82" fmla="*/ 2 w 71"/>
                  <a:gd name="T83" fmla="*/ 37 h 59"/>
                  <a:gd name="T84" fmla="*/ 2 w 71"/>
                  <a:gd name="T85" fmla="*/ 3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1" h="59">
                    <a:moveTo>
                      <a:pt x="2" y="37"/>
                    </a:moveTo>
                    <a:cubicBezTo>
                      <a:pt x="3" y="37"/>
                      <a:pt x="4" y="37"/>
                      <a:pt x="5" y="37"/>
                    </a:cubicBezTo>
                    <a:cubicBezTo>
                      <a:pt x="8" y="37"/>
                      <a:pt x="10" y="37"/>
                      <a:pt x="10" y="38"/>
                    </a:cubicBezTo>
                    <a:cubicBezTo>
                      <a:pt x="11" y="37"/>
                      <a:pt x="11" y="36"/>
                      <a:pt x="11" y="35"/>
                    </a:cubicBezTo>
                    <a:cubicBezTo>
                      <a:pt x="12" y="32"/>
                      <a:pt x="14" y="31"/>
                      <a:pt x="16" y="31"/>
                    </a:cubicBezTo>
                    <a:cubicBezTo>
                      <a:pt x="17" y="31"/>
                      <a:pt x="18" y="32"/>
                      <a:pt x="20" y="33"/>
                    </a:cubicBezTo>
                    <a:cubicBezTo>
                      <a:pt x="20" y="34"/>
                      <a:pt x="21" y="34"/>
                      <a:pt x="21" y="34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28" y="34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3" y="36"/>
                    </a:cubicBezTo>
                    <a:cubicBezTo>
                      <a:pt x="34" y="36"/>
                      <a:pt x="35" y="36"/>
                      <a:pt x="36" y="36"/>
                    </a:cubicBezTo>
                    <a:cubicBezTo>
                      <a:pt x="39" y="35"/>
                      <a:pt x="41" y="35"/>
                      <a:pt x="42" y="35"/>
                    </a:cubicBezTo>
                    <a:cubicBezTo>
                      <a:pt x="43" y="36"/>
                      <a:pt x="45" y="36"/>
                      <a:pt x="67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7" y="59"/>
                      <a:pt x="67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9" y="59"/>
                      <a:pt x="69" y="59"/>
                      <a:pt x="70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8"/>
                      <a:pt x="70" y="58"/>
                      <a:pt x="70" y="58"/>
                    </a:cubicBezTo>
                    <a:cubicBezTo>
                      <a:pt x="70" y="58"/>
                      <a:pt x="70" y="58"/>
                      <a:pt x="71" y="58"/>
                    </a:cubicBezTo>
                    <a:cubicBezTo>
                      <a:pt x="67" y="55"/>
                      <a:pt x="64" y="51"/>
                      <a:pt x="60" y="46"/>
                    </a:cubicBezTo>
                    <a:cubicBezTo>
                      <a:pt x="54" y="38"/>
                      <a:pt x="47" y="35"/>
                      <a:pt x="44" y="35"/>
                    </a:cubicBezTo>
                    <a:cubicBezTo>
                      <a:pt x="40" y="35"/>
                      <a:pt x="39" y="32"/>
                      <a:pt x="38" y="29"/>
                    </a:cubicBezTo>
                    <a:cubicBezTo>
                      <a:pt x="37" y="29"/>
                      <a:pt x="37" y="28"/>
                      <a:pt x="36" y="27"/>
                    </a:cubicBezTo>
                    <a:cubicBezTo>
                      <a:pt x="32" y="27"/>
                      <a:pt x="27" y="15"/>
                      <a:pt x="26" y="9"/>
                    </a:cubicBezTo>
                    <a:cubicBezTo>
                      <a:pt x="26" y="7"/>
                      <a:pt x="25" y="3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2"/>
                      <a:pt x="20" y="2"/>
                      <a:pt x="19" y="3"/>
                    </a:cubicBezTo>
                    <a:cubicBezTo>
                      <a:pt x="19" y="3"/>
                      <a:pt x="19" y="3"/>
                      <a:pt x="18" y="4"/>
                    </a:cubicBezTo>
                    <a:cubicBezTo>
                      <a:pt x="18" y="4"/>
                      <a:pt x="17" y="5"/>
                      <a:pt x="17" y="5"/>
                    </a:cubicBezTo>
                    <a:cubicBezTo>
                      <a:pt x="17" y="5"/>
                      <a:pt x="16" y="5"/>
                      <a:pt x="16" y="5"/>
                    </a:cubicBezTo>
                    <a:cubicBezTo>
                      <a:pt x="16" y="6"/>
                      <a:pt x="15" y="6"/>
                      <a:pt x="14" y="7"/>
                    </a:cubicBezTo>
                    <a:cubicBezTo>
                      <a:pt x="14" y="7"/>
                      <a:pt x="13" y="7"/>
                      <a:pt x="13" y="8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7" y="11"/>
                      <a:pt x="7" y="12"/>
                      <a:pt x="7" y="12"/>
                    </a:cubicBezTo>
                    <a:cubicBezTo>
                      <a:pt x="8" y="16"/>
                      <a:pt x="6" y="20"/>
                      <a:pt x="2" y="25"/>
                    </a:cubicBezTo>
                    <a:cubicBezTo>
                      <a:pt x="0" y="28"/>
                      <a:pt x="1" y="32"/>
                      <a:pt x="2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7" name="Freeform 1650">
                <a:extLst>
                  <a:ext uri="{FF2B5EF4-FFF2-40B4-BE49-F238E27FC236}">
                    <a16:creationId xmlns:a16="http://schemas.microsoft.com/office/drawing/2014/main" id="{6A4C2B44-89D6-4B01-B118-07CE78072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2" y="278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8" name="Freeform 1651">
                <a:extLst>
                  <a:ext uri="{FF2B5EF4-FFF2-40B4-BE49-F238E27FC236}">
                    <a16:creationId xmlns:a16="http://schemas.microsoft.com/office/drawing/2014/main" id="{176890BE-5EAB-4EC4-BC16-07120CBD5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" y="278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9" name="Freeform 1652">
                <a:extLst>
                  <a:ext uri="{FF2B5EF4-FFF2-40B4-BE49-F238E27FC236}">
                    <a16:creationId xmlns:a16="http://schemas.microsoft.com/office/drawing/2014/main" id="{735CEEE1-6FC2-45DB-82A8-DC742E677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5" y="277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0" name="Freeform 1653">
                <a:extLst>
                  <a:ext uri="{FF2B5EF4-FFF2-40B4-BE49-F238E27FC236}">
                    <a16:creationId xmlns:a16="http://schemas.microsoft.com/office/drawing/2014/main" id="{9FE60838-5792-435A-ACD0-7DEFF8CE7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5" y="2803"/>
                <a:ext cx="2" cy="10"/>
              </a:xfrm>
              <a:custGeom>
                <a:avLst/>
                <a:gdLst>
                  <a:gd name="T0" fmla="*/ 2 w 2"/>
                  <a:gd name="T1" fmla="*/ 0 h 11"/>
                  <a:gd name="T2" fmla="*/ 2 w 2"/>
                  <a:gd name="T3" fmla="*/ 11 h 11"/>
                  <a:gd name="T4" fmla="*/ 2 w 2"/>
                  <a:gd name="T5" fmla="*/ 11 h 11"/>
                  <a:gd name="T6" fmla="*/ 2 w 2"/>
                  <a:gd name="T7" fmla="*/ 11 h 11"/>
                  <a:gd name="T8" fmla="*/ 2 w 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1">
                    <a:moveTo>
                      <a:pt x="2" y="0"/>
                    </a:moveTo>
                    <a:cubicBezTo>
                      <a:pt x="0" y="3"/>
                      <a:pt x="1" y="7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7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1" name="Freeform 1654">
                <a:extLst>
                  <a:ext uri="{FF2B5EF4-FFF2-40B4-BE49-F238E27FC236}">
                    <a16:creationId xmlns:a16="http://schemas.microsoft.com/office/drawing/2014/main" id="{849ACDA8-0995-46FB-9813-EBE5396BE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1" y="283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2" name="Freeform 1655">
                <a:extLst>
                  <a:ext uri="{FF2B5EF4-FFF2-40B4-BE49-F238E27FC236}">
                    <a16:creationId xmlns:a16="http://schemas.microsoft.com/office/drawing/2014/main" id="{44B33019-0F14-46EB-B144-0A750DD050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2" y="28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3" name="Freeform 1656">
                <a:extLst>
                  <a:ext uri="{FF2B5EF4-FFF2-40B4-BE49-F238E27FC236}">
                    <a16:creationId xmlns:a16="http://schemas.microsoft.com/office/drawing/2014/main" id="{45851FBD-A39A-4664-9A1E-2B5D68DFF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9" y="28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4" name="Freeform 1657">
                <a:extLst>
                  <a:ext uri="{FF2B5EF4-FFF2-40B4-BE49-F238E27FC236}">
                    <a16:creationId xmlns:a16="http://schemas.microsoft.com/office/drawing/2014/main" id="{54E1268A-298A-4A9D-A6CB-0F05D8D7A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0" y="28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5" name="Freeform 1658">
                <a:extLst>
                  <a:ext uri="{FF2B5EF4-FFF2-40B4-BE49-F238E27FC236}">
                    <a16:creationId xmlns:a16="http://schemas.microsoft.com/office/drawing/2014/main" id="{AE37AA28-F068-4218-80C0-8B4D8CF23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8" y="2812"/>
                <a:ext cx="156" cy="122"/>
              </a:xfrm>
              <a:custGeom>
                <a:avLst/>
                <a:gdLst>
                  <a:gd name="T0" fmla="*/ 41 w 163"/>
                  <a:gd name="T1" fmla="*/ 8 h 127"/>
                  <a:gd name="T2" fmla="*/ 40 w 163"/>
                  <a:gd name="T3" fmla="*/ 11 h 127"/>
                  <a:gd name="T4" fmla="*/ 38 w 163"/>
                  <a:gd name="T5" fmla="*/ 14 h 127"/>
                  <a:gd name="T6" fmla="*/ 30 w 163"/>
                  <a:gd name="T7" fmla="*/ 25 h 127"/>
                  <a:gd name="T8" fmla="*/ 25 w 163"/>
                  <a:gd name="T9" fmla="*/ 33 h 127"/>
                  <a:gd name="T10" fmla="*/ 21 w 163"/>
                  <a:gd name="T11" fmla="*/ 44 h 127"/>
                  <a:gd name="T12" fmla="*/ 17 w 163"/>
                  <a:gd name="T13" fmla="*/ 47 h 127"/>
                  <a:gd name="T14" fmla="*/ 13 w 163"/>
                  <a:gd name="T15" fmla="*/ 58 h 127"/>
                  <a:gd name="T16" fmla="*/ 7 w 163"/>
                  <a:gd name="T17" fmla="*/ 72 h 127"/>
                  <a:gd name="T18" fmla="*/ 3 w 163"/>
                  <a:gd name="T19" fmla="*/ 73 h 127"/>
                  <a:gd name="T20" fmla="*/ 0 w 163"/>
                  <a:gd name="T21" fmla="*/ 78 h 127"/>
                  <a:gd name="T22" fmla="*/ 11 w 163"/>
                  <a:gd name="T23" fmla="*/ 84 h 127"/>
                  <a:gd name="T24" fmla="*/ 21 w 163"/>
                  <a:gd name="T25" fmla="*/ 96 h 127"/>
                  <a:gd name="T26" fmla="*/ 32 w 163"/>
                  <a:gd name="T27" fmla="*/ 104 h 127"/>
                  <a:gd name="T28" fmla="*/ 32 w 163"/>
                  <a:gd name="T29" fmla="*/ 111 h 127"/>
                  <a:gd name="T30" fmla="*/ 31 w 163"/>
                  <a:gd name="T31" fmla="*/ 114 h 127"/>
                  <a:gd name="T32" fmla="*/ 33 w 163"/>
                  <a:gd name="T33" fmla="*/ 114 h 127"/>
                  <a:gd name="T34" fmla="*/ 34 w 163"/>
                  <a:gd name="T35" fmla="*/ 115 h 127"/>
                  <a:gd name="T36" fmla="*/ 46 w 163"/>
                  <a:gd name="T37" fmla="*/ 117 h 127"/>
                  <a:gd name="T38" fmla="*/ 71 w 163"/>
                  <a:gd name="T39" fmla="*/ 127 h 127"/>
                  <a:gd name="T40" fmla="*/ 77 w 163"/>
                  <a:gd name="T41" fmla="*/ 121 h 127"/>
                  <a:gd name="T42" fmla="*/ 89 w 163"/>
                  <a:gd name="T43" fmla="*/ 120 h 127"/>
                  <a:gd name="T44" fmla="*/ 98 w 163"/>
                  <a:gd name="T45" fmla="*/ 120 h 127"/>
                  <a:gd name="T46" fmla="*/ 98 w 163"/>
                  <a:gd name="T47" fmla="*/ 119 h 127"/>
                  <a:gd name="T48" fmla="*/ 103 w 163"/>
                  <a:gd name="T49" fmla="*/ 118 h 127"/>
                  <a:gd name="T50" fmla="*/ 106 w 163"/>
                  <a:gd name="T51" fmla="*/ 118 h 127"/>
                  <a:gd name="T52" fmla="*/ 108 w 163"/>
                  <a:gd name="T53" fmla="*/ 118 h 127"/>
                  <a:gd name="T54" fmla="*/ 123 w 163"/>
                  <a:gd name="T55" fmla="*/ 110 h 127"/>
                  <a:gd name="T56" fmla="*/ 134 w 163"/>
                  <a:gd name="T57" fmla="*/ 109 h 127"/>
                  <a:gd name="T58" fmla="*/ 161 w 163"/>
                  <a:gd name="T59" fmla="*/ 79 h 127"/>
                  <a:gd name="T60" fmla="*/ 122 w 163"/>
                  <a:gd name="T61" fmla="*/ 68 h 127"/>
                  <a:gd name="T62" fmla="*/ 115 w 163"/>
                  <a:gd name="T63" fmla="*/ 61 h 127"/>
                  <a:gd name="T64" fmla="*/ 106 w 163"/>
                  <a:gd name="T65" fmla="*/ 49 h 127"/>
                  <a:gd name="T66" fmla="*/ 107 w 163"/>
                  <a:gd name="T67" fmla="*/ 47 h 127"/>
                  <a:gd name="T68" fmla="*/ 107 w 163"/>
                  <a:gd name="T69" fmla="*/ 46 h 127"/>
                  <a:gd name="T70" fmla="*/ 108 w 163"/>
                  <a:gd name="T71" fmla="*/ 45 h 127"/>
                  <a:gd name="T72" fmla="*/ 107 w 163"/>
                  <a:gd name="T73" fmla="*/ 45 h 127"/>
                  <a:gd name="T74" fmla="*/ 106 w 163"/>
                  <a:gd name="T75" fmla="*/ 44 h 127"/>
                  <a:gd name="T76" fmla="*/ 101 w 163"/>
                  <a:gd name="T77" fmla="*/ 46 h 127"/>
                  <a:gd name="T78" fmla="*/ 97 w 163"/>
                  <a:gd name="T79" fmla="*/ 32 h 127"/>
                  <a:gd name="T80" fmla="*/ 99 w 163"/>
                  <a:gd name="T81" fmla="*/ 31 h 127"/>
                  <a:gd name="T82" fmla="*/ 100 w 163"/>
                  <a:gd name="T83" fmla="*/ 29 h 127"/>
                  <a:gd name="T84" fmla="*/ 102 w 163"/>
                  <a:gd name="T85" fmla="*/ 27 h 127"/>
                  <a:gd name="T86" fmla="*/ 91 w 163"/>
                  <a:gd name="T87" fmla="*/ 15 h 127"/>
                  <a:gd name="T88" fmla="*/ 88 w 163"/>
                  <a:gd name="T89" fmla="*/ 12 h 127"/>
                  <a:gd name="T90" fmla="*/ 85 w 163"/>
                  <a:gd name="T91" fmla="*/ 9 h 127"/>
                  <a:gd name="T92" fmla="*/ 83 w 163"/>
                  <a:gd name="T93" fmla="*/ 7 h 127"/>
                  <a:gd name="T94" fmla="*/ 80 w 163"/>
                  <a:gd name="T95" fmla="*/ 4 h 127"/>
                  <a:gd name="T96" fmla="*/ 76 w 163"/>
                  <a:gd name="T97" fmla="*/ 5 h 127"/>
                  <a:gd name="T98" fmla="*/ 69 w 163"/>
                  <a:gd name="T99" fmla="*/ 4 h 127"/>
                  <a:gd name="T100" fmla="*/ 65 w 163"/>
                  <a:gd name="T101" fmla="*/ 4 h 127"/>
                  <a:gd name="T102" fmla="*/ 57 w 163"/>
                  <a:gd name="T103" fmla="*/ 2 h 127"/>
                  <a:gd name="T104" fmla="*/ 55 w 163"/>
                  <a:gd name="T105" fmla="*/ 0 h 127"/>
                  <a:gd name="T106" fmla="*/ 54 w 163"/>
                  <a:gd name="T107" fmla="*/ 3 h 127"/>
                  <a:gd name="T108" fmla="*/ 47 w 163"/>
                  <a:gd name="T109" fmla="*/ 6 h 127"/>
                  <a:gd name="T110" fmla="*/ 41 w 163"/>
                  <a:gd name="T111" fmla="*/ 6 h 127"/>
                  <a:gd name="T112" fmla="*/ 41 w 163"/>
                  <a:gd name="T113" fmla="*/ 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27">
                    <a:moveTo>
                      <a:pt x="41" y="8"/>
                    </a:moveTo>
                    <a:cubicBezTo>
                      <a:pt x="41" y="8"/>
                      <a:pt x="41" y="8"/>
                      <a:pt x="41" y="8"/>
                    </a:cubicBezTo>
                    <a:cubicBezTo>
                      <a:pt x="41" y="9"/>
                      <a:pt x="40" y="9"/>
                      <a:pt x="40" y="10"/>
                    </a:cubicBezTo>
                    <a:cubicBezTo>
                      <a:pt x="40" y="10"/>
                      <a:pt x="40" y="11"/>
                      <a:pt x="40" y="11"/>
                    </a:cubicBezTo>
                    <a:cubicBezTo>
                      <a:pt x="40" y="11"/>
                      <a:pt x="40" y="12"/>
                      <a:pt x="39" y="12"/>
                    </a:cubicBezTo>
                    <a:cubicBezTo>
                      <a:pt x="39" y="13"/>
                      <a:pt x="39" y="13"/>
                      <a:pt x="38" y="14"/>
                    </a:cubicBezTo>
                    <a:cubicBezTo>
                      <a:pt x="38" y="15"/>
                      <a:pt x="37" y="17"/>
                      <a:pt x="37" y="17"/>
                    </a:cubicBezTo>
                    <a:cubicBezTo>
                      <a:pt x="37" y="21"/>
                      <a:pt x="33" y="25"/>
                      <a:pt x="30" y="25"/>
                    </a:cubicBezTo>
                    <a:cubicBezTo>
                      <a:pt x="30" y="25"/>
                      <a:pt x="29" y="27"/>
                      <a:pt x="28" y="28"/>
                    </a:cubicBezTo>
                    <a:cubicBezTo>
                      <a:pt x="27" y="30"/>
                      <a:pt x="26" y="31"/>
                      <a:pt x="25" y="33"/>
                    </a:cubicBezTo>
                    <a:cubicBezTo>
                      <a:pt x="24" y="34"/>
                      <a:pt x="24" y="35"/>
                      <a:pt x="23" y="37"/>
                    </a:cubicBezTo>
                    <a:cubicBezTo>
                      <a:pt x="23" y="40"/>
                      <a:pt x="23" y="42"/>
                      <a:pt x="21" y="44"/>
                    </a:cubicBezTo>
                    <a:cubicBezTo>
                      <a:pt x="20" y="45"/>
                      <a:pt x="19" y="45"/>
                      <a:pt x="18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8" y="49"/>
                      <a:pt x="17" y="51"/>
                      <a:pt x="15" y="53"/>
                    </a:cubicBezTo>
                    <a:cubicBezTo>
                      <a:pt x="14" y="55"/>
                      <a:pt x="13" y="56"/>
                      <a:pt x="13" y="58"/>
                    </a:cubicBezTo>
                    <a:cubicBezTo>
                      <a:pt x="13" y="58"/>
                      <a:pt x="13" y="70"/>
                      <a:pt x="11" y="72"/>
                    </a:cubicBezTo>
                    <a:cubicBezTo>
                      <a:pt x="10" y="73"/>
                      <a:pt x="9" y="73"/>
                      <a:pt x="7" y="72"/>
                    </a:cubicBezTo>
                    <a:cubicBezTo>
                      <a:pt x="7" y="72"/>
                      <a:pt x="6" y="72"/>
                      <a:pt x="5" y="72"/>
                    </a:cubicBezTo>
                    <a:cubicBezTo>
                      <a:pt x="3" y="72"/>
                      <a:pt x="3" y="73"/>
                      <a:pt x="3" y="73"/>
                    </a:cubicBezTo>
                    <a:cubicBezTo>
                      <a:pt x="3" y="75"/>
                      <a:pt x="2" y="76"/>
                      <a:pt x="1" y="77"/>
                    </a:cubicBezTo>
                    <a:cubicBezTo>
                      <a:pt x="1" y="77"/>
                      <a:pt x="0" y="78"/>
                      <a:pt x="0" y="78"/>
                    </a:cubicBezTo>
                    <a:cubicBezTo>
                      <a:pt x="1" y="78"/>
                      <a:pt x="3" y="79"/>
                      <a:pt x="4" y="79"/>
                    </a:cubicBezTo>
                    <a:cubicBezTo>
                      <a:pt x="7" y="80"/>
                      <a:pt x="10" y="81"/>
                      <a:pt x="11" y="84"/>
                    </a:cubicBezTo>
                    <a:cubicBezTo>
                      <a:pt x="12" y="85"/>
                      <a:pt x="13" y="86"/>
                      <a:pt x="14" y="88"/>
                    </a:cubicBezTo>
                    <a:cubicBezTo>
                      <a:pt x="17" y="90"/>
                      <a:pt x="19" y="93"/>
                      <a:pt x="21" y="96"/>
                    </a:cubicBezTo>
                    <a:cubicBezTo>
                      <a:pt x="23" y="101"/>
                      <a:pt x="27" y="103"/>
                      <a:pt x="29" y="103"/>
                    </a:cubicBezTo>
                    <a:cubicBezTo>
                      <a:pt x="30" y="103"/>
                      <a:pt x="31" y="104"/>
                      <a:pt x="32" y="104"/>
                    </a:cubicBezTo>
                    <a:cubicBezTo>
                      <a:pt x="32" y="105"/>
                      <a:pt x="32" y="106"/>
                      <a:pt x="32" y="107"/>
                    </a:cubicBezTo>
                    <a:cubicBezTo>
                      <a:pt x="32" y="108"/>
                      <a:pt x="32" y="109"/>
                      <a:pt x="32" y="111"/>
                    </a:cubicBezTo>
                    <a:cubicBezTo>
                      <a:pt x="32" y="112"/>
                      <a:pt x="32" y="112"/>
                      <a:pt x="32" y="113"/>
                    </a:cubicBezTo>
                    <a:cubicBezTo>
                      <a:pt x="31" y="113"/>
                      <a:pt x="31" y="114"/>
                      <a:pt x="31" y="114"/>
                    </a:cubicBezTo>
                    <a:cubicBezTo>
                      <a:pt x="32" y="114"/>
                      <a:pt x="32" y="114"/>
                      <a:pt x="32" y="114"/>
                    </a:cubicBezTo>
                    <a:cubicBezTo>
                      <a:pt x="33" y="114"/>
                      <a:pt x="33" y="114"/>
                      <a:pt x="33" y="114"/>
                    </a:cubicBezTo>
                    <a:cubicBezTo>
                      <a:pt x="33" y="114"/>
                      <a:pt x="33" y="115"/>
                      <a:pt x="33" y="115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4" y="115"/>
                      <a:pt x="36" y="115"/>
                      <a:pt x="37" y="115"/>
                    </a:cubicBezTo>
                    <a:cubicBezTo>
                      <a:pt x="40" y="115"/>
                      <a:pt x="44" y="116"/>
                      <a:pt x="46" y="117"/>
                    </a:cubicBezTo>
                    <a:cubicBezTo>
                      <a:pt x="48" y="120"/>
                      <a:pt x="56" y="124"/>
                      <a:pt x="57" y="124"/>
                    </a:cubicBezTo>
                    <a:cubicBezTo>
                      <a:pt x="59" y="124"/>
                      <a:pt x="68" y="125"/>
                      <a:pt x="71" y="127"/>
                    </a:cubicBezTo>
                    <a:cubicBezTo>
                      <a:pt x="71" y="126"/>
                      <a:pt x="72" y="126"/>
                      <a:pt x="72" y="125"/>
                    </a:cubicBezTo>
                    <a:cubicBezTo>
                      <a:pt x="73" y="124"/>
                      <a:pt x="75" y="122"/>
                      <a:pt x="77" y="121"/>
                    </a:cubicBezTo>
                    <a:cubicBezTo>
                      <a:pt x="80" y="119"/>
                      <a:pt x="83" y="118"/>
                      <a:pt x="86" y="118"/>
                    </a:cubicBezTo>
                    <a:cubicBezTo>
                      <a:pt x="88" y="118"/>
                      <a:pt x="89" y="119"/>
                      <a:pt x="89" y="120"/>
                    </a:cubicBezTo>
                    <a:cubicBezTo>
                      <a:pt x="90" y="121"/>
                      <a:pt x="91" y="122"/>
                      <a:pt x="92" y="121"/>
                    </a:cubicBezTo>
                    <a:cubicBezTo>
                      <a:pt x="93" y="121"/>
                      <a:pt x="96" y="120"/>
                      <a:pt x="98" y="120"/>
                    </a:cubicBezTo>
                    <a:cubicBezTo>
                      <a:pt x="98" y="120"/>
                      <a:pt x="98" y="120"/>
                      <a:pt x="98" y="120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104" y="118"/>
                      <a:pt x="105" y="118"/>
                      <a:pt x="106" y="118"/>
                    </a:cubicBezTo>
                    <a:cubicBezTo>
                      <a:pt x="106" y="118"/>
                      <a:pt x="107" y="118"/>
                      <a:pt x="108" y="118"/>
                    </a:cubicBezTo>
                    <a:cubicBezTo>
                      <a:pt x="108" y="118"/>
                      <a:pt x="108" y="118"/>
                      <a:pt x="108" y="118"/>
                    </a:cubicBezTo>
                    <a:cubicBezTo>
                      <a:pt x="108" y="118"/>
                      <a:pt x="109" y="117"/>
                      <a:pt x="110" y="116"/>
                    </a:cubicBezTo>
                    <a:cubicBezTo>
                      <a:pt x="113" y="114"/>
                      <a:pt x="117" y="110"/>
                      <a:pt x="123" y="110"/>
                    </a:cubicBezTo>
                    <a:cubicBezTo>
                      <a:pt x="124" y="110"/>
                      <a:pt x="126" y="110"/>
                      <a:pt x="127" y="110"/>
                    </a:cubicBezTo>
                    <a:cubicBezTo>
                      <a:pt x="130" y="110"/>
                      <a:pt x="132" y="111"/>
                      <a:pt x="134" y="109"/>
                    </a:cubicBezTo>
                    <a:cubicBezTo>
                      <a:pt x="136" y="106"/>
                      <a:pt x="157" y="85"/>
                      <a:pt x="163" y="79"/>
                    </a:cubicBezTo>
                    <a:cubicBezTo>
                      <a:pt x="162" y="79"/>
                      <a:pt x="162" y="79"/>
                      <a:pt x="161" y="79"/>
                    </a:cubicBezTo>
                    <a:cubicBezTo>
                      <a:pt x="159" y="79"/>
                      <a:pt x="154" y="79"/>
                      <a:pt x="145" y="76"/>
                    </a:cubicBezTo>
                    <a:cubicBezTo>
                      <a:pt x="137" y="73"/>
                      <a:pt x="125" y="68"/>
                      <a:pt x="122" y="68"/>
                    </a:cubicBezTo>
                    <a:cubicBezTo>
                      <a:pt x="121" y="67"/>
                      <a:pt x="119" y="66"/>
                      <a:pt x="117" y="64"/>
                    </a:cubicBezTo>
                    <a:cubicBezTo>
                      <a:pt x="116" y="63"/>
                      <a:pt x="115" y="61"/>
                      <a:pt x="115" y="61"/>
                    </a:cubicBezTo>
                    <a:cubicBezTo>
                      <a:pt x="111" y="59"/>
                      <a:pt x="107" y="51"/>
                      <a:pt x="107" y="50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48"/>
                      <a:pt x="106" y="48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7"/>
                      <a:pt x="107" y="46"/>
                      <a:pt x="107" y="46"/>
                    </a:cubicBezTo>
                    <a:cubicBezTo>
                      <a:pt x="107" y="46"/>
                      <a:pt x="107" y="45"/>
                      <a:pt x="107" y="45"/>
                    </a:cubicBezTo>
                    <a:cubicBezTo>
                      <a:pt x="107" y="45"/>
                      <a:pt x="107" y="45"/>
                      <a:pt x="108" y="45"/>
                    </a:cubicBezTo>
                    <a:cubicBezTo>
                      <a:pt x="107" y="45"/>
                      <a:pt x="107" y="45"/>
                      <a:pt x="107" y="45"/>
                    </a:cubicBezTo>
                    <a:cubicBezTo>
                      <a:pt x="107" y="45"/>
                      <a:pt x="107" y="45"/>
                      <a:pt x="107" y="45"/>
                    </a:cubicBezTo>
                    <a:cubicBezTo>
                      <a:pt x="107" y="45"/>
                      <a:pt x="107" y="44"/>
                      <a:pt x="107" y="44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44"/>
                      <a:pt x="106" y="44"/>
                      <a:pt x="106" y="45"/>
                    </a:cubicBezTo>
                    <a:cubicBezTo>
                      <a:pt x="104" y="46"/>
                      <a:pt x="102" y="46"/>
                      <a:pt x="101" y="46"/>
                    </a:cubicBezTo>
                    <a:cubicBezTo>
                      <a:pt x="98" y="46"/>
                      <a:pt x="97" y="45"/>
                      <a:pt x="97" y="44"/>
                    </a:cubicBezTo>
                    <a:cubicBezTo>
                      <a:pt x="96" y="43"/>
                      <a:pt x="94" y="36"/>
                      <a:pt x="97" y="32"/>
                    </a:cubicBezTo>
                    <a:cubicBezTo>
                      <a:pt x="98" y="32"/>
                      <a:pt x="98" y="31"/>
                      <a:pt x="99" y="31"/>
                    </a:cubicBezTo>
                    <a:cubicBezTo>
                      <a:pt x="99" y="31"/>
                      <a:pt x="99" y="31"/>
                      <a:pt x="99" y="31"/>
                    </a:cubicBezTo>
                    <a:cubicBezTo>
                      <a:pt x="99" y="30"/>
                      <a:pt x="100" y="30"/>
                      <a:pt x="100" y="29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101" y="28"/>
                      <a:pt x="101" y="27"/>
                      <a:pt x="101" y="27"/>
                    </a:cubicBezTo>
                    <a:cubicBezTo>
                      <a:pt x="101" y="27"/>
                      <a:pt x="101" y="27"/>
                      <a:pt x="102" y="27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98" y="22"/>
                      <a:pt x="95" y="18"/>
                      <a:pt x="91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0" y="14"/>
                      <a:pt x="89" y="13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7" y="11"/>
                      <a:pt x="86" y="10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4" y="8"/>
                      <a:pt x="84" y="7"/>
                      <a:pt x="83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5"/>
                      <a:pt x="80" y="5"/>
                      <a:pt x="80" y="4"/>
                    </a:cubicBezTo>
                    <a:cubicBezTo>
                      <a:pt x="80" y="4"/>
                      <a:pt x="80" y="4"/>
                      <a:pt x="79" y="4"/>
                    </a:cubicBezTo>
                    <a:cubicBezTo>
                      <a:pt x="78" y="4"/>
                      <a:pt x="77" y="4"/>
                      <a:pt x="76" y="5"/>
                    </a:cubicBezTo>
                    <a:cubicBezTo>
                      <a:pt x="74" y="5"/>
                      <a:pt x="73" y="5"/>
                      <a:pt x="72" y="5"/>
                    </a:cubicBezTo>
                    <a:cubicBezTo>
                      <a:pt x="70" y="5"/>
                      <a:pt x="69" y="5"/>
                      <a:pt x="69" y="4"/>
                    </a:cubicBezTo>
                    <a:cubicBezTo>
                      <a:pt x="68" y="4"/>
                      <a:pt x="68" y="4"/>
                      <a:pt x="67" y="4"/>
                    </a:cubicBezTo>
                    <a:cubicBezTo>
                      <a:pt x="67" y="4"/>
                      <a:pt x="67" y="4"/>
                      <a:pt x="65" y="4"/>
                    </a:cubicBezTo>
                    <a:cubicBezTo>
                      <a:pt x="64" y="5"/>
                      <a:pt x="63" y="5"/>
                      <a:pt x="62" y="5"/>
                    </a:cubicBezTo>
                    <a:cubicBezTo>
                      <a:pt x="60" y="5"/>
                      <a:pt x="58" y="3"/>
                      <a:pt x="57" y="2"/>
                    </a:cubicBezTo>
                    <a:cubicBezTo>
                      <a:pt x="57" y="2"/>
                      <a:pt x="56" y="2"/>
                      <a:pt x="56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1"/>
                      <a:pt x="54" y="2"/>
                    </a:cubicBezTo>
                    <a:cubicBezTo>
                      <a:pt x="54" y="2"/>
                      <a:pt x="54" y="2"/>
                      <a:pt x="54" y="3"/>
                    </a:cubicBezTo>
                    <a:cubicBezTo>
                      <a:pt x="53" y="5"/>
                      <a:pt x="52" y="7"/>
                      <a:pt x="50" y="7"/>
                    </a:cubicBezTo>
                    <a:cubicBezTo>
                      <a:pt x="49" y="7"/>
                      <a:pt x="48" y="7"/>
                      <a:pt x="47" y="6"/>
                    </a:cubicBezTo>
                    <a:cubicBezTo>
                      <a:pt x="47" y="6"/>
                      <a:pt x="47" y="6"/>
                      <a:pt x="44" y="6"/>
                    </a:cubicBezTo>
                    <a:cubicBezTo>
                      <a:pt x="43" y="6"/>
                      <a:pt x="42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7"/>
                      <a:pt x="41" y="7"/>
                      <a:pt x="4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6" name="Freeform 1659">
                <a:extLst>
                  <a:ext uri="{FF2B5EF4-FFF2-40B4-BE49-F238E27FC236}">
                    <a16:creationId xmlns:a16="http://schemas.microsoft.com/office/drawing/2014/main" id="{DA1BE6AB-3D70-41BF-9CEB-DCB9C8AB0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0" y="28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7" name="Freeform 1660">
                <a:extLst>
                  <a:ext uri="{FF2B5EF4-FFF2-40B4-BE49-F238E27FC236}">
                    <a16:creationId xmlns:a16="http://schemas.microsoft.com/office/drawing/2014/main" id="{31BD1541-DFD5-4196-84FA-8F9F91EC3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9" y="28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8" name="Freeform 1661">
                <a:extLst>
                  <a:ext uri="{FF2B5EF4-FFF2-40B4-BE49-F238E27FC236}">
                    <a16:creationId xmlns:a16="http://schemas.microsoft.com/office/drawing/2014/main" id="{027F1956-E5E4-4F59-B777-35D5E3AF0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0" y="285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9" name="Freeform 1662">
                <a:extLst>
                  <a:ext uri="{FF2B5EF4-FFF2-40B4-BE49-F238E27FC236}">
                    <a16:creationId xmlns:a16="http://schemas.microsoft.com/office/drawing/2014/main" id="{BCAD7ABD-04B1-4C5A-9C52-791879534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2" y="292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0" name="Freeform 1663">
                <a:extLst>
                  <a:ext uri="{FF2B5EF4-FFF2-40B4-BE49-F238E27FC236}">
                    <a16:creationId xmlns:a16="http://schemas.microsoft.com/office/drawing/2014/main" id="{56134C49-16E2-4AA5-AF2F-973E9F3D0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6" y="282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1" name="Freeform 1664">
                <a:extLst>
                  <a:ext uri="{FF2B5EF4-FFF2-40B4-BE49-F238E27FC236}">
                    <a16:creationId xmlns:a16="http://schemas.microsoft.com/office/drawing/2014/main" id="{E07F4CEE-F606-445A-8330-8635BFFB0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" y="292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2" name="Freeform 1665">
                <a:extLst>
                  <a:ext uri="{FF2B5EF4-FFF2-40B4-BE49-F238E27FC236}">
                    <a16:creationId xmlns:a16="http://schemas.microsoft.com/office/drawing/2014/main" id="{EB392473-5A20-4327-A8FF-56025F0E0A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8" y="2915"/>
                <a:ext cx="0" cy="3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3" name="Freeform 1666">
                <a:extLst>
                  <a:ext uri="{FF2B5EF4-FFF2-40B4-BE49-F238E27FC236}">
                    <a16:creationId xmlns:a16="http://schemas.microsoft.com/office/drawing/2014/main" id="{22A3F785-7FC4-44E9-A577-06FED5599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5" y="2823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4" name="Freeform 1667">
                <a:extLst>
                  <a:ext uri="{FF2B5EF4-FFF2-40B4-BE49-F238E27FC236}">
                    <a16:creationId xmlns:a16="http://schemas.microsoft.com/office/drawing/2014/main" id="{C8344E94-D353-4935-9EBF-0342522CF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7" y="281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5" name="Freeform 1668">
                <a:extLst>
                  <a:ext uri="{FF2B5EF4-FFF2-40B4-BE49-F238E27FC236}">
                    <a16:creationId xmlns:a16="http://schemas.microsoft.com/office/drawing/2014/main" id="{F725D142-83D7-4752-924C-ABB8EB058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5" y="283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6" name="Freeform 1669">
                <a:extLst>
                  <a:ext uri="{FF2B5EF4-FFF2-40B4-BE49-F238E27FC236}">
                    <a16:creationId xmlns:a16="http://schemas.microsoft.com/office/drawing/2014/main" id="{9CF4C6AA-A93C-4FF5-B07F-DB31A794E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2" y="284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7" name="Freeform 1670">
                <a:extLst>
                  <a:ext uri="{FF2B5EF4-FFF2-40B4-BE49-F238E27FC236}">
                    <a16:creationId xmlns:a16="http://schemas.microsoft.com/office/drawing/2014/main" id="{6866DD9A-0486-4AE1-BCEA-37FFC0352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0" y="285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8" name="Freeform 1671">
                <a:extLst>
                  <a:ext uri="{FF2B5EF4-FFF2-40B4-BE49-F238E27FC236}">
                    <a16:creationId xmlns:a16="http://schemas.microsoft.com/office/drawing/2014/main" id="{77DBB135-464A-4805-858C-04AC27FE6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0" y="285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9" name="Freeform 1672">
                <a:extLst>
                  <a:ext uri="{FF2B5EF4-FFF2-40B4-BE49-F238E27FC236}">
                    <a16:creationId xmlns:a16="http://schemas.microsoft.com/office/drawing/2014/main" id="{FC1C957B-930D-40F2-AD2E-D04995408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2842"/>
                <a:ext cx="1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0" name="Freeform 1673">
                <a:extLst>
                  <a:ext uri="{FF2B5EF4-FFF2-40B4-BE49-F238E27FC236}">
                    <a16:creationId xmlns:a16="http://schemas.microsoft.com/office/drawing/2014/main" id="{7F410093-EFAF-4C62-998A-31EEF21E9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3" y="283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1" name="Freeform 1674">
                <a:extLst>
                  <a:ext uri="{FF2B5EF4-FFF2-40B4-BE49-F238E27FC236}">
                    <a16:creationId xmlns:a16="http://schemas.microsoft.com/office/drawing/2014/main" id="{47AA3DA0-640F-46A0-BFB3-9E82BFBF9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7" y="28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2" name="Freeform 1675">
                <a:extLst>
                  <a:ext uri="{FF2B5EF4-FFF2-40B4-BE49-F238E27FC236}">
                    <a16:creationId xmlns:a16="http://schemas.microsoft.com/office/drawing/2014/main" id="{A03C56D9-56B1-45AE-B7CD-CC6F60172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2816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3" name="Freeform 1676">
                <a:extLst>
                  <a:ext uri="{FF2B5EF4-FFF2-40B4-BE49-F238E27FC236}">
                    <a16:creationId xmlns:a16="http://schemas.microsoft.com/office/drawing/2014/main" id="{7165B4B6-DA62-44E0-9F76-1A8B73BFD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9" y="28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4" name="Freeform 1677">
                <a:extLst>
                  <a:ext uri="{FF2B5EF4-FFF2-40B4-BE49-F238E27FC236}">
                    <a16:creationId xmlns:a16="http://schemas.microsoft.com/office/drawing/2014/main" id="{7474562A-E3D7-4C2F-A9A2-A9DF5775A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5" y="2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5" name="Freeform 1678">
                <a:extLst>
                  <a:ext uri="{FF2B5EF4-FFF2-40B4-BE49-F238E27FC236}">
                    <a16:creationId xmlns:a16="http://schemas.microsoft.com/office/drawing/2014/main" id="{51783B58-96E8-436E-AE26-76BA6D1488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28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6" name="Freeform 1679">
                <a:extLst>
                  <a:ext uri="{FF2B5EF4-FFF2-40B4-BE49-F238E27FC236}">
                    <a16:creationId xmlns:a16="http://schemas.microsoft.com/office/drawing/2014/main" id="{D8C3FEDE-A8F9-4651-8FE6-5DF99C616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7" y="28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7" name="Freeform 1680">
                <a:extLst>
                  <a:ext uri="{FF2B5EF4-FFF2-40B4-BE49-F238E27FC236}">
                    <a16:creationId xmlns:a16="http://schemas.microsoft.com/office/drawing/2014/main" id="{4A9B4059-7BD5-4129-AFB9-FA071B6D8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6" y="2815"/>
                <a:ext cx="3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4 h 4"/>
                  <a:gd name="T4" fmla="*/ 4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3" y="2"/>
                      <a:pt x="2" y="4"/>
                      <a:pt x="0" y="4"/>
                    </a:cubicBezTo>
                    <a:cubicBezTo>
                      <a:pt x="2" y="4"/>
                      <a:pt x="3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8" name="Freeform 1681">
                <a:extLst>
                  <a:ext uri="{FF2B5EF4-FFF2-40B4-BE49-F238E27FC236}">
                    <a16:creationId xmlns:a16="http://schemas.microsoft.com/office/drawing/2014/main" id="{5DF2B39B-0AD3-48D4-9D58-1264A5B4F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1" y="2640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9" name="Freeform 1682">
                <a:extLst>
                  <a:ext uri="{FF2B5EF4-FFF2-40B4-BE49-F238E27FC236}">
                    <a16:creationId xmlns:a16="http://schemas.microsoft.com/office/drawing/2014/main" id="{C7FD4623-791F-45DF-BE12-277EBE149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2" y="26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0" name="Freeform 1683">
                <a:extLst>
                  <a:ext uri="{FF2B5EF4-FFF2-40B4-BE49-F238E27FC236}">
                    <a16:creationId xmlns:a16="http://schemas.microsoft.com/office/drawing/2014/main" id="{89ABE361-C32B-46AF-A33B-217E16E7C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2" y="263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1" name="Freeform 1684">
                <a:extLst>
                  <a:ext uri="{FF2B5EF4-FFF2-40B4-BE49-F238E27FC236}">
                    <a16:creationId xmlns:a16="http://schemas.microsoft.com/office/drawing/2014/main" id="{D413287F-C7D0-44DD-BB2E-4D33D71C5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8" y="264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2" name="Freeform 1685">
                <a:extLst>
                  <a:ext uri="{FF2B5EF4-FFF2-40B4-BE49-F238E27FC236}">
                    <a16:creationId xmlns:a16="http://schemas.microsoft.com/office/drawing/2014/main" id="{6DF345A8-D28F-46AB-BA30-2D9F37856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9" y="264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3" name="Freeform 1686">
                <a:extLst>
                  <a:ext uri="{FF2B5EF4-FFF2-40B4-BE49-F238E27FC236}">
                    <a16:creationId xmlns:a16="http://schemas.microsoft.com/office/drawing/2014/main" id="{BD1B37FF-EC5D-41A1-8A46-42521EFEB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0" y="264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4" name="Freeform 1687">
                <a:extLst>
                  <a:ext uri="{FF2B5EF4-FFF2-40B4-BE49-F238E27FC236}">
                    <a16:creationId xmlns:a16="http://schemas.microsoft.com/office/drawing/2014/main" id="{AA03C8DB-89BA-4F0C-A559-E2A4C6B64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" y="26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5" name="Freeform 1688">
                <a:extLst>
                  <a:ext uri="{FF2B5EF4-FFF2-40B4-BE49-F238E27FC236}">
                    <a16:creationId xmlns:a16="http://schemas.microsoft.com/office/drawing/2014/main" id="{7F0044E8-D815-4716-88C5-40F21D9E1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6" y="26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6" name="Freeform 1689">
                <a:extLst>
                  <a:ext uri="{FF2B5EF4-FFF2-40B4-BE49-F238E27FC236}">
                    <a16:creationId xmlns:a16="http://schemas.microsoft.com/office/drawing/2014/main" id="{AA3EDCCB-6E5E-450E-8BD1-3C7B1245B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6" y="264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7" name="Freeform 1690">
                <a:extLst>
                  <a:ext uri="{FF2B5EF4-FFF2-40B4-BE49-F238E27FC236}">
                    <a16:creationId xmlns:a16="http://schemas.microsoft.com/office/drawing/2014/main" id="{5EFE0FC3-73CF-4734-A7C4-F0104649E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" y="26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8" name="Freeform 1691">
                <a:extLst>
                  <a:ext uri="{FF2B5EF4-FFF2-40B4-BE49-F238E27FC236}">
                    <a16:creationId xmlns:a16="http://schemas.microsoft.com/office/drawing/2014/main" id="{21D76481-7B28-4A66-802E-81CCC2880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1" y="26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9" name="Freeform 1692">
                <a:extLst>
                  <a:ext uri="{FF2B5EF4-FFF2-40B4-BE49-F238E27FC236}">
                    <a16:creationId xmlns:a16="http://schemas.microsoft.com/office/drawing/2014/main" id="{DB8F6144-3633-49C2-900E-34DE96FA6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4" y="264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0" name="Freeform 1693">
                <a:extLst>
                  <a:ext uri="{FF2B5EF4-FFF2-40B4-BE49-F238E27FC236}">
                    <a16:creationId xmlns:a16="http://schemas.microsoft.com/office/drawing/2014/main" id="{3DB8E7BC-6304-43CB-8863-FC792A6B7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0" y="264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1" name="Freeform 1694">
                <a:extLst>
                  <a:ext uri="{FF2B5EF4-FFF2-40B4-BE49-F238E27FC236}">
                    <a16:creationId xmlns:a16="http://schemas.microsoft.com/office/drawing/2014/main" id="{7EC29201-96EC-498C-AC36-0B29BF11D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2921"/>
                <a:ext cx="81" cy="101"/>
              </a:xfrm>
              <a:custGeom>
                <a:avLst/>
                <a:gdLst>
                  <a:gd name="T0" fmla="*/ 76 w 84"/>
                  <a:gd name="T1" fmla="*/ 8 h 105"/>
                  <a:gd name="T2" fmla="*/ 65 w 84"/>
                  <a:gd name="T3" fmla="*/ 14 h 105"/>
                  <a:gd name="T4" fmla="*/ 59 w 84"/>
                  <a:gd name="T5" fmla="*/ 16 h 105"/>
                  <a:gd name="T6" fmla="*/ 33 w 84"/>
                  <a:gd name="T7" fmla="*/ 6 h 105"/>
                  <a:gd name="T8" fmla="*/ 22 w 84"/>
                  <a:gd name="T9" fmla="*/ 4 h 105"/>
                  <a:gd name="T10" fmla="*/ 21 w 84"/>
                  <a:gd name="T11" fmla="*/ 4 h 105"/>
                  <a:gd name="T12" fmla="*/ 18 w 84"/>
                  <a:gd name="T13" fmla="*/ 3 h 105"/>
                  <a:gd name="T14" fmla="*/ 17 w 84"/>
                  <a:gd name="T15" fmla="*/ 2 h 105"/>
                  <a:gd name="T16" fmla="*/ 16 w 84"/>
                  <a:gd name="T17" fmla="*/ 2 h 105"/>
                  <a:gd name="T18" fmla="*/ 10 w 84"/>
                  <a:gd name="T19" fmla="*/ 1 h 105"/>
                  <a:gd name="T20" fmla="*/ 2 w 84"/>
                  <a:gd name="T21" fmla="*/ 6 h 105"/>
                  <a:gd name="T22" fmla="*/ 6 w 84"/>
                  <a:gd name="T23" fmla="*/ 10 h 105"/>
                  <a:gd name="T24" fmla="*/ 12 w 84"/>
                  <a:gd name="T25" fmla="*/ 22 h 105"/>
                  <a:gd name="T26" fmla="*/ 12 w 84"/>
                  <a:gd name="T27" fmla="*/ 33 h 105"/>
                  <a:gd name="T28" fmla="*/ 3 w 84"/>
                  <a:gd name="T29" fmla="*/ 47 h 105"/>
                  <a:gd name="T30" fmla="*/ 3 w 84"/>
                  <a:gd name="T31" fmla="*/ 47 h 105"/>
                  <a:gd name="T32" fmla="*/ 3 w 84"/>
                  <a:gd name="T33" fmla="*/ 48 h 105"/>
                  <a:gd name="T34" fmla="*/ 3 w 84"/>
                  <a:gd name="T35" fmla="*/ 48 h 105"/>
                  <a:gd name="T36" fmla="*/ 3 w 84"/>
                  <a:gd name="T37" fmla="*/ 49 h 105"/>
                  <a:gd name="T38" fmla="*/ 2 w 84"/>
                  <a:gd name="T39" fmla="*/ 50 h 105"/>
                  <a:gd name="T40" fmla="*/ 1 w 84"/>
                  <a:gd name="T41" fmla="*/ 51 h 105"/>
                  <a:gd name="T42" fmla="*/ 4 w 84"/>
                  <a:gd name="T43" fmla="*/ 61 h 105"/>
                  <a:gd name="T44" fmla="*/ 43 w 84"/>
                  <a:gd name="T45" fmla="*/ 87 h 105"/>
                  <a:gd name="T46" fmla="*/ 46 w 84"/>
                  <a:gd name="T47" fmla="*/ 97 h 105"/>
                  <a:gd name="T48" fmla="*/ 48 w 84"/>
                  <a:gd name="T49" fmla="*/ 98 h 105"/>
                  <a:gd name="T50" fmla="*/ 50 w 84"/>
                  <a:gd name="T51" fmla="*/ 100 h 105"/>
                  <a:gd name="T52" fmla="*/ 53 w 84"/>
                  <a:gd name="T53" fmla="*/ 101 h 105"/>
                  <a:gd name="T54" fmla="*/ 55 w 84"/>
                  <a:gd name="T55" fmla="*/ 103 h 105"/>
                  <a:gd name="T56" fmla="*/ 58 w 84"/>
                  <a:gd name="T57" fmla="*/ 105 h 105"/>
                  <a:gd name="T58" fmla="*/ 68 w 84"/>
                  <a:gd name="T59" fmla="*/ 83 h 105"/>
                  <a:gd name="T60" fmla="*/ 76 w 84"/>
                  <a:gd name="T61" fmla="*/ 77 h 105"/>
                  <a:gd name="T62" fmla="*/ 80 w 84"/>
                  <a:gd name="T63" fmla="*/ 75 h 105"/>
                  <a:gd name="T64" fmla="*/ 82 w 84"/>
                  <a:gd name="T65" fmla="*/ 73 h 105"/>
                  <a:gd name="T66" fmla="*/ 77 w 84"/>
                  <a:gd name="T67" fmla="*/ 64 h 105"/>
                  <a:gd name="T68" fmla="*/ 82 w 84"/>
                  <a:gd name="T69" fmla="*/ 14 h 105"/>
                  <a:gd name="T70" fmla="*/ 84 w 84"/>
                  <a:gd name="T71" fmla="*/ 1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4" h="105">
                    <a:moveTo>
                      <a:pt x="84" y="11"/>
                    </a:moveTo>
                    <a:cubicBezTo>
                      <a:pt x="81" y="12"/>
                      <a:pt x="78" y="11"/>
                      <a:pt x="76" y="8"/>
                    </a:cubicBezTo>
                    <a:cubicBezTo>
                      <a:pt x="74" y="8"/>
                      <a:pt x="71" y="9"/>
                      <a:pt x="69" y="10"/>
                    </a:cubicBezTo>
                    <a:cubicBezTo>
                      <a:pt x="67" y="11"/>
                      <a:pt x="66" y="13"/>
                      <a:pt x="65" y="14"/>
                    </a:cubicBezTo>
                    <a:cubicBezTo>
                      <a:pt x="64" y="16"/>
                      <a:pt x="62" y="17"/>
                      <a:pt x="61" y="17"/>
                    </a:cubicBezTo>
                    <a:cubicBezTo>
                      <a:pt x="60" y="17"/>
                      <a:pt x="60" y="17"/>
                      <a:pt x="59" y="16"/>
                    </a:cubicBezTo>
                    <a:cubicBezTo>
                      <a:pt x="58" y="16"/>
                      <a:pt x="50" y="14"/>
                      <a:pt x="47" y="14"/>
                    </a:cubicBezTo>
                    <a:cubicBezTo>
                      <a:pt x="44" y="14"/>
                      <a:pt x="35" y="8"/>
                      <a:pt x="33" y="6"/>
                    </a:cubicBezTo>
                    <a:cubicBezTo>
                      <a:pt x="32" y="6"/>
                      <a:pt x="29" y="5"/>
                      <a:pt x="27" y="5"/>
                    </a:cubicBezTo>
                    <a:cubicBezTo>
                      <a:pt x="25" y="5"/>
                      <a:pt x="23" y="5"/>
                      <a:pt x="22" y="4"/>
                    </a:cubicBezTo>
                    <a:cubicBezTo>
                      <a:pt x="22" y="4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8" y="3"/>
                      <a:pt x="18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5" y="1"/>
                    </a:cubicBezTo>
                    <a:cubicBezTo>
                      <a:pt x="15" y="0"/>
                      <a:pt x="13" y="0"/>
                      <a:pt x="10" y="1"/>
                    </a:cubicBezTo>
                    <a:cubicBezTo>
                      <a:pt x="8" y="1"/>
                      <a:pt x="3" y="4"/>
                      <a:pt x="3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8"/>
                      <a:pt x="12" y="33"/>
                    </a:cubicBezTo>
                    <a:cubicBezTo>
                      <a:pt x="11" y="38"/>
                      <a:pt x="6" y="44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0"/>
                      <a:pt x="2" y="50"/>
                      <a:pt x="2" y="51"/>
                    </a:cubicBezTo>
                    <a:cubicBezTo>
                      <a:pt x="2" y="51"/>
                      <a:pt x="1" y="51"/>
                      <a:pt x="1" y="51"/>
                    </a:cubicBezTo>
                    <a:cubicBezTo>
                      <a:pt x="5" y="53"/>
                      <a:pt x="9" y="55"/>
                      <a:pt x="8" y="57"/>
                    </a:cubicBezTo>
                    <a:cubicBezTo>
                      <a:pt x="8" y="60"/>
                      <a:pt x="6" y="60"/>
                      <a:pt x="4" y="61"/>
                    </a:cubicBezTo>
                    <a:cubicBezTo>
                      <a:pt x="1" y="62"/>
                      <a:pt x="0" y="62"/>
                      <a:pt x="0" y="64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3" y="94"/>
                      <a:pt x="44" y="96"/>
                      <a:pt x="46" y="97"/>
                    </a:cubicBezTo>
                    <a:cubicBezTo>
                      <a:pt x="46" y="97"/>
                      <a:pt x="46" y="97"/>
                      <a:pt x="47" y="97"/>
                    </a:cubicBezTo>
                    <a:cubicBezTo>
                      <a:pt x="47" y="97"/>
                      <a:pt x="48" y="98"/>
                      <a:pt x="48" y="98"/>
                    </a:cubicBezTo>
                    <a:cubicBezTo>
                      <a:pt x="48" y="98"/>
                      <a:pt x="48" y="98"/>
                      <a:pt x="49" y="99"/>
                    </a:cubicBezTo>
                    <a:cubicBezTo>
                      <a:pt x="49" y="99"/>
                      <a:pt x="50" y="99"/>
                      <a:pt x="50" y="100"/>
                    </a:cubicBezTo>
                    <a:cubicBezTo>
                      <a:pt x="50" y="100"/>
                      <a:pt x="51" y="100"/>
                      <a:pt x="51" y="100"/>
                    </a:cubicBezTo>
                    <a:cubicBezTo>
                      <a:pt x="52" y="101"/>
                      <a:pt x="52" y="101"/>
                      <a:pt x="53" y="101"/>
                    </a:cubicBezTo>
                    <a:cubicBezTo>
                      <a:pt x="53" y="102"/>
                      <a:pt x="53" y="102"/>
                      <a:pt x="54" y="102"/>
                    </a:cubicBezTo>
                    <a:cubicBezTo>
                      <a:pt x="54" y="102"/>
                      <a:pt x="55" y="103"/>
                      <a:pt x="55" y="103"/>
                    </a:cubicBezTo>
                    <a:cubicBezTo>
                      <a:pt x="55" y="103"/>
                      <a:pt x="56" y="104"/>
                      <a:pt x="56" y="104"/>
                    </a:cubicBezTo>
                    <a:cubicBezTo>
                      <a:pt x="57" y="104"/>
                      <a:pt x="57" y="105"/>
                      <a:pt x="58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62" y="96"/>
                      <a:pt x="67" y="85"/>
                      <a:pt x="68" y="83"/>
                    </a:cubicBezTo>
                    <a:cubicBezTo>
                      <a:pt x="70" y="80"/>
                      <a:pt x="72" y="79"/>
                      <a:pt x="73" y="78"/>
                    </a:cubicBezTo>
                    <a:cubicBezTo>
                      <a:pt x="74" y="78"/>
                      <a:pt x="75" y="77"/>
                      <a:pt x="76" y="77"/>
                    </a:cubicBezTo>
                    <a:cubicBezTo>
                      <a:pt x="77" y="75"/>
                      <a:pt x="78" y="75"/>
                      <a:pt x="79" y="75"/>
                    </a:cubicBezTo>
                    <a:cubicBezTo>
                      <a:pt x="80" y="75"/>
                      <a:pt x="80" y="75"/>
                      <a:pt x="80" y="75"/>
                    </a:cubicBezTo>
                    <a:cubicBezTo>
                      <a:pt x="80" y="75"/>
                      <a:pt x="80" y="75"/>
                      <a:pt x="80" y="75"/>
                    </a:cubicBezTo>
                    <a:cubicBezTo>
                      <a:pt x="80" y="75"/>
                      <a:pt x="81" y="74"/>
                      <a:pt x="82" y="73"/>
                    </a:cubicBezTo>
                    <a:cubicBezTo>
                      <a:pt x="82" y="73"/>
                      <a:pt x="82" y="73"/>
                      <a:pt x="82" y="72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11"/>
                      <a:pt x="84" y="11"/>
                      <a:pt x="8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2" name="Freeform 1695">
                <a:extLst>
                  <a:ext uri="{FF2B5EF4-FFF2-40B4-BE49-F238E27FC236}">
                    <a16:creationId xmlns:a16="http://schemas.microsoft.com/office/drawing/2014/main" id="{B705E562-B4BD-41D9-A480-88CC910B6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" y="2932"/>
                <a:ext cx="8" cy="11"/>
              </a:xfrm>
              <a:custGeom>
                <a:avLst/>
                <a:gdLst>
                  <a:gd name="T0" fmla="*/ 0 w 8"/>
                  <a:gd name="T1" fmla="*/ 11 h 11"/>
                  <a:gd name="T2" fmla="*/ 8 w 8"/>
                  <a:gd name="T3" fmla="*/ 0 h 11"/>
                  <a:gd name="T4" fmla="*/ 6 w 8"/>
                  <a:gd name="T5" fmla="*/ 3 h 11"/>
                  <a:gd name="T6" fmla="*/ 0 w 8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1">
                    <a:moveTo>
                      <a:pt x="0" y="11"/>
                    </a:moveTo>
                    <a:lnTo>
                      <a:pt x="8" y="0"/>
                    </a:lnTo>
                    <a:lnTo>
                      <a:pt x="6" y="3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3" name="Freeform 1696">
                <a:extLst>
                  <a:ext uri="{FF2B5EF4-FFF2-40B4-BE49-F238E27FC236}">
                    <a16:creationId xmlns:a16="http://schemas.microsoft.com/office/drawing/2014/main" id="{90C68D77-36AB-4042-9C3E-1EA8B8451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" y="2982"/>
                <a:ext cx="5" cy="8"/>
              </a:xfrm>
              <a:custGeom>
                <a:avLst/>
                <a:gdLst>
                  <a:gd name="T0" fmla="*/ 5 w 5"/>
                  <a:gd name="T1" fmla="*/ 8 h 8"/>
                  <a:gd name="T2" fmla="*/ 0 w 5"/>
                  <a:gd name="T3" fmla="*/ 0 h 8"/>
                  <a:gd name="T4" fmla="*/ 5 w 5"/>
                  <a:gd name="T5" fmla="*/ 8 h 8"/>
                  <a:gd name="T6" fmla="*/ 5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5" y="8"/>
                    </a:moveTo>
                    <a:lnTo>
                      <a:pt x="0" y="0"/>
                    </a:lnTo>
                    <a:lnTo>
                      <a:pt x="5" y="8"/>
                    </a:lnTo>
                    <a:lnTo>
                      <a:pt x="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4" name="Freeform 1697">
                <a:extLst>
                  <a:ext uri="{FF2B5EF4-FFF2-40B4-BE49-F238E27FC236}">
                    <a16:creationId xmlns:a16="http://schemas.microsoft.com/office/drawing/2014/main" id="{AEF80F7B-9870-48AD-94B3-B811A0CAE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6" y="2924"/>
                <a:ext cx="1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5" name="Freeform 1698">
                <a:extLst>
                  <a:ext uri="{FF2B5EF4-FFF2-40B4-BE49-F238E27FC236}">
                    <a16:creationId xmlns:a16="http://schemas.microsoft.com/office/drawing/2014/main" id="{DA0C0CF3-B890-416D-92D7-5EB367755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9" y="292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6" name="Freeform 1699">
                <a:extLst>
                  <a:ext uri="{FF2B5EF4-FFF2-40B4-BE49-F238E27FC236}">
                    <a16:creationId xmlns:a16="http://schemas.microsoft.com/office/drawing/2014/main" id="{71FD49C6-9AAE-4887-83DD-9D6B2EDBEB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" y="292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7" name="Freeform 1700">
                <a:extLst>
                  <a:ext uri="{FF2B5EF4-FFF2-40B4-BE49-F238E27FC236}">
                    <a16:creationId xmlns:a16="http://schemas.microsoft.com/office/drawing/2014/main" id="{657D36BD-3055-4C74-A9CE-B1735FEF3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8" y="29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8" name="Freeform 1701">
                <a:extLst>
                  <a:ext uri="{FF2B5EF4-FFF2-40B4-BE49-F238E27FC236}">
                    <a16:creationId xmlns:a16="http://schemas.microsoft.com/office/drawing/2014/main" id="{3A66E27D-E807-4E6A-8262-617E0481B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4" y="2923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9" name="Freeform 1702">
                <a:extLst>
                  <a:ext uri="{FF2B5EF4-FFF2-40B4-BE49-F238E27FC236}">
                    <a16:creationId xmlns:a16="http://schemas.microsoft.com/office/drawing/2014/main" id="{5E462F18-1AD0-407F-9AC2-D5F175BD3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" y="2930"/>
                <a:ext cx="54" cy="56"/>
              </a:xfrm>
              <a:custGeom>
                <a:avLst/>
                <a:gdLst>
                  <a:gd name="T0" fmla="*/ 45 w 56"/>
                  <a:gd name="T1" fmla="*/ 2 h 59"/>
                  <a:gd name="T2" fmla="*/ 36 w 56"/>
                  <a:gd name="T3" fmla="*/ 3 h 59"/>
                  <a:gd name="T4" fmla="*/ 34 w 56"/>
                  <a:gd name="T5" fmla="*/ 3 h 59"/>
                  <a:gd name="T6" fmla="*/ 28 w 56"/>
                  <a:gd name="T7" fmla="*/ 7 h 59"/>
                  <a:gd name="T8" fmla="*/ 21 w 56"/>
                  <a:gd name="T9" fmla="*/ 4 h 59"/>
                  <a:gd name="T10" fmla="*/ 19 w 56"/>
                  <a:gd name="T11" fmla="*/ 4 h 59"/>
                  <a:gd name="T12" fmla="*/ 17 w 56"/>
                  <a:gd name="T13" fmla="*/ 5 h 59"/>
                  <a:gd name="T14" fmla="*/ 14 w 56"/>
                  <a:gd name="T15" fmla="*/ 14 h 59"/>
                  <a:gd name="T16" fmla="*/ 17 w 56"/>
                  <a:gd name="T17" fmla="*/ 20 h 59"/>
                  <a:gd name="T18" fmla="*/ 14 w 56"/>
                  <a:gd name="T19" fmla="*/ 26 h 59"/>
                  <a:gd name="T20" fmla="*/ 7 w 56"/>
                  <a:gd name="T21" fmla="*/ 33 h 59"/>
                  <a:gd name="T22" fmla="*/ 3 w 56"/>
                  <a:gd name="T23" fmla="*/ 40 h 59"/>
                  <a:gd name="T24" fmla="*/ 0 w 56"/>
                  <a:gd name="T25" fmla="*/ 53 h 59"/>
                  <a:gd name="T26" fmla="*/ 0 w 56"/>
                  <a:gd name="T27" fmla="*/ 56 h 59"/>
                  <a:gd name="T28" fmla="*/ 0 w 56"/>
                  <a:gd name="T29" fmla="*/ 59 h 59"/>
                  <a:gd name="T30" fmla="*/ 0 w 56"/>
                  <a:gd name="T31" fmla="*/ 59 h 59"/>
                  <a:gd name="T32" fmla="*/ 6 w 56"/>
                  <a:gd name="T33" fmla="*/ 57 h 59"/>
                  <a:gd name="T34" fmla="*/ 8 w 56"/>
                  <a:gd name="T35" fmla="*/ 56 h 59"/>
                  <a:gd name="T36" fmla="*/ 10 w 56"/>
                  <a:gd name="T37" fmla="*/ 55 h 59"/>
                  <a:gd name="T38" fmla="*/ 11 w 56"/>
                  <a:gd name="T39" fmla="*/ 55 h 59"/>
                  <a:gd name="T40" fmla="*/ 12 w 56"/>
                  <a:gd name="T41" fmla="*/ 55 h 59"/>
                  <a:gd name="T42" fmla="*/ 13 w 56"/>
                  <a:gd name="T43" fmla="*/ 54 h 59"/>
                  <a:gd name="T44" fmla="*/ 22 w 56"/>
                  <a:gd name="T45" fmla="*/ 54 h 59"/>
                  <a:gd name="T46" fmla="*/ 45 w 56"/>
                  <a:gd name="T47" fmla="*/ 41 h 59"/>
                  <a:gd name="T48" fmla="*/ 46 w 56"/>
                  <a:gd name="T49" fmla="*/ 41 h 59"/>
                  <a:gd name="T50" fmla="*/ 46 w 56"/>
                  <a:gd name="T51" fmla="*/ 39 h 59"/>
                  <a:gd name="T52" fmla="*/ 47 w 56"/>
                  <a:gd name="T53" fmla="*/ 38 h 59"/>
                  <a:gd name="T54" fmla="*/ 47 w 56"/>
                  <a:gd name="T55" fmla="*/ 37 h 59"/>
                  <a:gd name="T56" fmla="*/ 48 w 56"/>
                  <a:gd name="T57" fmla="*/ 37 h 59"/>
                  <a:gd name="T58" fmla="*/ 48 w 56"/>
                  <a:gd name="T59" fmla="*/ 36 h 59"/>
                  <a:gd name="T60" fmla="*/ 48 w 56"/>
                  <a:gd name="T61" fmla="*/ 36 h 59"/>
                  <a:gd name="T62" fmla="*/ 56 w 56"/>
                  <a:gd name="T63" fmla="*/ 23 h 59"/>
                  <a:gd name="T64" fmla="*/ 56 w 56"/>
                  <a:gd name="T65" fmla="*/ 15 h 59"/>
                  <a:gd name="T66" fmla="*/ 50 w 56"/>
                  <a:gd name="T67" fmla="*/ 3 h 59"/>
                  <a:gd name="T68" fmla="*/ 47 w 56"/>
                  <a:gd name="T6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6" h="59">
                    <a:moveTo>
                      <a:pt x="47" y="0"/>
                    </a:moveTo>
                    <a:cubicBezTo>
                      <a:pt x="47" y="1"/>
                      <a:pt x="46" y="1"/>
                      <a:pt x="45" y="2"/>
                    </a:cubicBezTo>
                    <a:cubicBezTo>
                      <a:pt x="45" y="2"/>
                      <a:pt x="45" y="4"/>
                      <a:pt x="40" y="4"/>
                    </a:cubicBezTo>
                    <a:cubicBezTo>
                      <a:pt x="39" y="4"/>
                      <a:pt x="37" y="4"/>
                      <a:pt x="36" y="3"/>
                    </a:cubicBezTo>
                    <a:cubicBezTo>
                      <a:pt x="36" y="3"/>
                      <a:pt x="35" y="3"/>
                      <a:pt x="35" y="3"/>
                    </a:cubicBezTo>
                    <a:cubicBezTo>
                      <a:pt x="35" y="3"/>
                      <a:pt x="35" y="3"/>
                      <a:pt x="34" y="3"/>
                    </a:cubicBezTo>
                    <a:cubicBezTo>
                      <a:pt x="33" y="4"/>
                      <a:pt x="30" y="5"/>
                      <a:pt x="30" y="6"/>
                    </a:cubicBezTo>
                    <a:cubicBezTo>
                      <a:pt x="29" y="6"/>
                      <a:pt x="28" y="7"/>
                      <a:pt x="28" y="7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2" y="4"/>
                      <a:pt x="21" y="4"/>
                    </a:cubicBezTo>
                    <a:cubicBezTo>
                      <a:pt x="21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19" y="4"/>
                    </a:cubicBezTo>
                    <a:cubicBezTo>
                      <a:pt x="19" y="4"/>
                      <a:pt x="18" y="5"/>
                      <a:pt x="18" y="5"/>
                    </a:cubicBezTo>
                    <a:cubicBezTo>
                      <a:pt x="18" y="5"/>
                      <a:pt x="18" y="5"/>
                      <a:pt x="17" y="5"/>
                    </a:cubicBezTo>
                    <a:cubicBezTo>
                      <a:pt x="16" y="5"/>
                      <a:pt x="15" y="6"/>
                      <a:pt x="14" y="6"/>
                    </a:cubicBezTo>
                    <a:cubicBezTo>
                      <a:pt x="14" y="8"/>
                      <a:pt x="14" y="12"/>
                      <a:pt x="14" y="14"/>
                    </a:cubicBezTo>
                    <a:cubicBezTo>
                      <a:pt x="14" y="15"/>
                      <a:pt x="14" y="15"/>
                      <a:pt x="15" y="16"/>
                    </a:cubicBezTo>
                    <a:cubicBezTo>
                      <a:pt x="16" y="16"/>
                      <a:pt x="17" y="18"/>
                      <a:pt x="17" y="20"/>
                    </a:cubicBezTo>
                    <a:cubicBezTo>
                      <a:pt x="17" y="22"/>
                      <a:pt x="16" y="23"/>
                      <a:pt x="15" y="25"/>
                    </a:cubicBezTo>
                    <a:cubicBezTo>
                      <a:pt x="15" y="25"/>
                      <a:pt x="14" y="26"/>
                      <a:pt x="14" y="26"/>
                    </a:cubicBezTo>
                    <a:cubicBezTo>
                      <a:pt x="14" y="29"/>
                      <a:pt x="10" y="30"/>
                      <a:pt x="8" y="31"/>
                    </a:cubicBezTo>
                    <a:cubicBezTo>
                      <a:pt x="8" y="31"/>
                      <a:pt x="7" y="32"/>
                      <a:pt x="7" y="33"/>
                    </a:cubicBezTo>
                    <a:cubicBezTo>
                      <a:pt x="6" y="34"/>
                      <a:pt x="6" y="35"/>
                      <a:pt x="4" y="37"/>
                    </a:cubicBezTo>
                    <a:cubicBezTo>
                      <a:pt x="4" y="37"/>
                      <a:pt x="4" y="38"/>
                      <a:pt x="3" y="40"/>
                    </a:cubicBezTo>
                    <a:cubicBezTo>
                      <a:pt x="3" y="41"/>
                      <a:pt x="3" y="42"/>
                      <a:pt x="2" y="44"/>
                    </a:cubicBezTo>
                    <a:cubicBezTo>
                      <a:pt x="1" y="46"/>
                      <a:pt x="0" y="50"/>
                      <a:pt x="0" y="53"/>
                    </a:cubicBezTo>
                    <a:cubicBezTo>
                      <a:pt x="0" y="53"/>
                      <a:pt x="0" y="54"/>
                      <a:pt x="0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7"/>
                      <a:pt x="0" y="58"/>
                      <a:pt x="0" y="58"/>
                    </a:cubicBezTo>
                    <a:cubicBezTo>
                      <a:pt x="0" y="58"/>
                      <a:pt x="0" y="59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8"/>
                      <a:pt x="1" y="58"/>
                      <a:pt x="1" y="58"/>
                    </a:cubicBezTo>
                    <a:cubicBezTo>
                      <a:pt x="2" y="58"/>
                      <a:pt x="2" y="57"/>
                      <a:pt x="6" y="57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5"/>
                      <a:pt x="11" y="55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3" y="55"/>
                      <a:pt x="13" y="55"/>
                    </a:cubicBezTo>
                    <a:cubicBezTo>
                      <a:pt x="13" y="55"/>
                      <a:pt x="13" y="54"/>
                      <a:pt x="13" y="54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3" y="49"/>
                      <a:pt x="27" y="43"/>
                      <a:pt x="31" y="41"/>
                    </a:cubicBezTo>
                    <a:cubicBezTo>
                      <a:pt x="35" y="40"/>
                      <a:pt x="40" y="40"/>
                      <a:pt x="45" y="41"/>
                    </a:cubicBezTo>
                    <a:cubicBezTo>
                      <a:pt x="45" y="41"/>
                      <a:pt x="45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39"/>
                      <a:pt x="46" y="39"/>
                    </a:cubicBezTo>
                    <a:cubicBezTo>
                      <a:pt x="46" y="39"/>
                      <a:pt x="47" y="39"/>
                      <a:pt x="47" y="39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38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8" y="37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9" y="35"/>
                      <a:pt x="49" y="35"/>
                    </a:cubicBezTo>
                    <a:cubicBezTo>
                      <a:pt x="51" y="33"/>
                      <a:pt x="55" y="27"/>
                      <a:pt x="56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8"/>
                      <a:pt x="56" y="16"/>
                      <a:pt x="56" y="15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0" name="Freeform 1703">
                <a:extLst>
                  <a:ext uri="{FF2B5EF4-FFF2-40B4-BE49-F238E27FC236}">
                    <a16:creationId xmlns:a16="http://schemas.microsoft.com/office/drawing/2014/main" id="{A8D547AD-C0E7-4BE9-9D89-F77F6A0D3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2" y="2984"/>
                <a:ext cx="5" cy="1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1 h 1"/>
                  <a:gd name="T4" fmla="*/ 5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3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1" name="Freeform 1704">
                <a:extLst>
                  <a:ext uri="{FF2B5EF4-FFF2-40B4-BE49-F238E27FC236}">
                    <a16:creationId xmlns:a16="http://schemas.microsoft.com/office/drawing/2014/main" id="{052BE408-4AFB-4A9C-87B4-ADEC1EBC1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" y="298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2" name="Freeform 1705">
                <a:extLst>
                  <a:ext uri="{FF2B5EF4-FFF2-40B4-BE49-F238E27FC236}">
                    <a16:creationId xmlns:a16="http://schemas.microsoft.com/office/drawing/2014/main" id="{EAFA7E57-D8CF-4741-86E2-D4D5D2A23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9" y="298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1 w 2"/>
                  <a:gd name="T7" fmla="*/ 0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3" name="Freeform 1706">
                <a:extLst>
                  <a:ext uri="{FF2B5EF4-FFF2-40B4-BE49-F238E27FC236}">
                    <a16:creationId xmlns:a16="http://schemas.microsoft.com/office/drawing/2014/main" id="{1AFB3262-BE51-46A8-B31C-8CF4DC0480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" y="29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4" name="Freeform 1707">
                <a:extLst>
                  <a:ext uri="{FF2B5EF4-FFF2-40B4-BE49-F238E27FC236}">
                    <a16:creationId xmlns:a16="http://schemas.microsoft.com/office/drawing/2014/main" id="{A5E3790F-D18E-49DC-B640-54A9FC105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5" y="2935"/>
                <a:ext cx="3" cy="1"/>
              </a:xfrm>
              <a:custGeom>
                <a:avLst/>
                <a:gdLst>
                  <a:gd name="T0" fmla="*/ 0 w 3"/>
                  <a:gd name="T1" fmla="*/ 1 h 1"/>
                  <a:gd name="T2" fmla="*/ 0 w 3"/>
                  <a:gd name="T3" fmla="*/ 1 h 1"/>
                  <a:gd name="T4" fmla="*/ 3 w 3"/>
                  <a:gd name="T5" fmla="*/ 0 h 1"/>
                  <a:gd name="T6" fmla="*/ 0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5" name="Freeform 1708">
                <a:extLst>
                  <a:ext uri="{FF2B5EF4-FFF2-40B4-BE49-F238E27FC236}">
                    <a16:creationId xmlns:a16="http://schemas.microsoft.com/office/drawing/2014/main" id="{2A193424-33E7-4ACA-8555-FB44F53B3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1" y="293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6" name="Freeform 1709">
                <a:extLst>
                  <a:ext uri="{FF2B5EF4-FFF2-40B4-BE49-F238E27FC236}">
                    <a16:creationId xmlns:a16="http://schemas.microsoft.com/office/drawing/2014/main" id="{02C7636A-7857-45AC-B8C8-B51593429A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9" y="293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7" name="Freeform 1710">
                <a:extLst>
                  <a:ext uri="{FF2B5EF4-FFF2-40B4-BE49-F238E27FC236}">
                    <a16:creationId xmlns:a16="http://schemas.microsoft.com/office/drawing/2014/main" id="{04C9BB09-FEFC-4E70-A611-FEE20052B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5" y="29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8" name="Freeform 1711">
                <a:extLst>
                  <a:ext uri="{FF2B5EF4-FFF2-40B4-BE49-F238E27FC236}">
                    <a16:creationId xmlns:a16="http://schemas.microsoft.com/office/drawing/2014/main" id="{213919D2-6FFC-4246-9788-221FE1F83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29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9" name="Freeform 1712">
                <a:extLst>
                  <a:ext uri="{FF2B5EF4-FFF2-40B4-BE49-F238E27FC236}">
                    <a16:creationId xmlns:a16="http://schemas.microsoft.com/office/drawing/2014/main" id="{44CD831B-7659-4412-9C7E-6731BDDE9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6" y="29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0" name="Freeform 1713">
                <a:extLst>
                  <a:ext uri="{FF2B5EF4-FFF2-40B4-BE49-F238E27FC236}">
                    <a16:creationId xmlns:a16="http://schemas.microsoft.com/office/drawing/2014/main" id="{814E0399-1468-4A93-9958-29A142BD7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29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1" name="Freeform 1714">
                <a:extLst>
                  <a:ext uri="{FF2B5EF4-FFF2-40B4-BE49-F238E27FC236}">
                    <a16:creationId xmlns:a16="http://schemas.microsoft.com/office/drawing/2014/main" id="{362AE9F0-6FA6-464D-BA47-B2F72FD8E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29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2" name="Freeform 1715">
                <a:extLst>
                  <a:ext uri="{FF2B5EF4-FFF2-40B4-BE49-F238E27FC236}">
                    <a16:creationId xmlns:a16="http://schemas.microsoft.com/office/drawing/2014/main" id="{5995A2F3-30E1-4D1F-96FF-5978F8557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2944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6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3" name="Freeform 1716">
                <a:extLst>
                  <a:ext uri="{FF2B5EF4-FFF2-40B4-BE49-F238E27FC236}">
                    <a16:creationId xmlns:a16="http://schemas.microsoft.com/office/drawing/2014/main" id="{3478A559-050E-4EDB-B925-AD048570D1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6" y="29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4" name="Freeform 1717">
                <a:extLst>
                  <a:ext uri="{FF2B5EF4-FFF2-40B4-BE49-F238E27FC236}">
                    <a16:creationId xmlns:a16="http://schemas.microsoft.com/office/drawing/2014/main" id="{543E53DB-4E59-4C2B-BFB7-F700EDE70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5" y="296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5" name="Freeform 1718">
                <a:extLst>
                  <a:ext uri="{FF2B5EF4-FFF2-40B4-BE49-F238E27FC236}">
                    <a16:creationId xmlns:a16="http://schemas.microsoft.com/office/drawing/2014/main" id="{00DCFD52-1645-4AD8-9BB0-3D19FAF32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7" y="3108"/>
                <a:ext cx="75" cy="147"/>
              </a:xfrm>
              <a:custGeom>
                <a:avLst/>
                <a:gdLst>
                  <a:gd name="T0" fmla="*/ 69 w 79"/>
                  <a:gd name="T1" fmla="*/ 4 h 154"/>
                  <a:gd name="T2" fmla="*/ 67 w 79"/>
                  <a:gd name="T3" fmla="*/ 0 h 154"/>
                  <a:gd name="T4" fmla="*/ 65 w 79"/>
                  <a:gd name="T5" fmla="*/ 2 h 154"/>
                  <a:gd name="T6" fmla="*/ 64 w 79"/>
                  <a:gd name="T7" fmla="*/ 9 h 154"/>
                  <a:gd name="T8" fmla="*/ 63 w 79"/>
                  <a:gd name="T9" fmla="*/ 13 h 154"/>
                  <a:gd name="T10" fmla="*/ 55 w 79"/>
                  <a:gd name="T11" fmla="*/ 16 h 154"/>
                  <a:gd name="T12" fmla="*/ 52 w 79"/>
                  <a:gd name="T13" fmla="*/ 17 h 154"/>
                  <a:gd name="T14" fmla="*/ 52 w 79"/>
                  <a:gd name="T15" fmla="*/ 18 h 154"/>
                  <a:gd name="T16" fmla="*/ 51 w 79"/>
                  <a:gd name="T17" fmla="*/ 23 h 154"/>
                  <a:gd name="T18" fmla="*/ 51 w 79"/>
                  <a:gd name="T19" fmla="*/ 24 h 154"/>
                  <a:gd name="T20" fmla="*/ 51 w 79"/>
                  <a:gd name="T21" fmla="*/ 28 h 154"/>
                  <a:gd name="T22" fmla="*/ 42 w 79"/>
                  <a:gd name="T23" fmla="*/ 34 h 154"/>
                  <a:gd name="T24" fmla="*/ 36 w 79"/>
                  <a:gd name="T25" fmla="*/ 37 h 154"/>
                  <a:gd name="T26" fmla="*/ 25 w 79"/>
                  <a:gd name="T27" fmla="*/ 42 h 154"/>
                  <a:gd name="T28" fmla="*/ 19 w 79"/>
                  <a:gd name="T29" fmla="*/ 43 h 154"/>
                  <a:gd name="T30" fmla="*/ 11 w 79"/>
                  <a:gd name="T31" fmla="*/ 45 h 154"/>
                  <a:gd name="T32" fmla="*/ 11 w 79"/>
                  <a:gd name="T33" fmla="*/ 49 h 154"/>
                  <a:gd name="T34" fmla="*/ 8 w 79"/>
                  <a:gd name="T35" fmla="*/ 59 h 154"/>
                  <a:gd name="T36" fmla="*/ 10 w 79"/>
                  <a:gd name="T37" fmla="*/ 77 h 154"/>
                  <a:gd name="T38" fmla="*/ 7 w 79"/>
                  <a:gd name="T39" fmla="*/ 102 h 154"/>
                  <a:gd name="T40" fmla="*/ 3 w 79"/>
                  <a:gd name="T41" fmla="*/ 127 h 154"/>
                  <a:gd name="T42" fmla="*/ 6 w 79"/>
                  <a:gd name="T43" fmla="*/ 137 h 154"/>
                  <a:gd name="T44" fmla="*/ 10 w 79"/>
                  <a:gd name="T45" fmla="*/ 148 h 154"/>
                  <a:gd name="T46" fmla="*/ 24 w 79"/>
                  <a:gd name="T47" fmla="*/ 154 h 154"/>
                  <a:gd name="T48" fmla="*/ 27 w 79"/>
                  <a:gd name="T49" fmla="*/ 153 h 154"/>
                  <a:gd name="T50" fmla="*/ 34 w 79"/>
                  <a:gd name="T51" fmla="*/ 151 h 154"/>
                  <a:gd name="T52" fmla="*/ 39 w 79"/>
                  <a:gd name="T53" fmla="*/ 149 h 154"/>
                  <a:gd name="T54" fmla="*/ 49 w 79"/>
                  <a:gd name="T55" fmla="*/ 119 h 154"/>
                  <a:gd name="T56" fmla="*/ 55 w 79"/>
                  <a:gd name="T57" fmla="*/ 102 h 154"/>
                  <a:gd name="T58" fmla="*/ 67 w 79"/>
                  <a:gd name="T59" fmla="*/ 59 h 154"/>
                  <a:gd name="T60" fmla="*/ 68 w 79"/>
                  <a:gd name="T61" fmla="*/ 52 h 154"/>
                  <a:gd name="T62" fmla="*/ 69 w 79"/>
                  <a:gd name="T63" fmla="*/ 47 h 154"/>
                  <a:gd name="T64" fmla="*/ 69 w 79"/>
                  <a:gd name="T65" fmla="*/ 37 h 154"/>
                  <a:gd name="T66" fmla="*/ 72 w 79"/>
                  <a:gd name="T67" fmla="*/ 36 h 154"/>
                  <a:gd name="T68" fmla="*/ 75 w 79"/>
                  <a:gd name="T69" fmla="*/ 38 h 154"/>
                  <a:gd name="T70" fmla="*/ 77 w 79"/>
                  <a:gd name="T71" fmla="*/ 40 h 154"/>
                  <a:gd name="T72" fmla="*/ 78 w 79"/>
                  <a:gd name="T73" fmla="*/ 37 h 154"/>
                  <a:gd name="T74" fmla="*/ 77 w 79"/>
                  <a:gd name="T75" fmla="*/ 28 h 154"/>
                  <a:gd name="T76" fmla="*/ 74 w 79"/>
                  <a:gd name="T77" fmla="*/ 16 h 154"/>
                  <a:gd name="T78" fmla="*/ 69 w 79"/>
                  <a:gd name="T79" fmla="*/ 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" h="154">
                    <a:moveTo>
                      <a:pt x="69" y="4"/>
                    </a:moveTo>
                    <a:cubicBezTo>
                      <a:pt x="68" y="2"/>
                      <a:pt x="67" y="1"/>
                      <a:pt x="67" y="0"/>
                    </a:cubicBezTo>
                    <a:cubicBezTo>
                      <a:pt x="66" y="1"/>
                      <a:pt x="66" y="2"/>
                      <a:pt x="65" y="2"/>
                    </a:cubicBezTo>
                    <a:cubicBezTo>
                      <a:pt x="65" y="3"/>
                      <a:pt x="64" y="6"/>
                      <a:pt x="64" y="9"/>
                    </a:cubicBezTo>
                    <a:cubicBezTo>
                      <a:pt x="65" y="10"/>
                      <a:pt x="64" y="11"/>
                      <a:pt x="63" y="13"/>
                    </a:cubicBezTo>
                    <a:cubicBezTo>
                      <a:pt x="61" y="15"/>
                      <a:pt x="58" y="16"/>
                      <a:pt x="55" y="16"/>
                    </a:cubicBezTo>
                    <a:cubicBezTo>
                      <a:pt x="54" y="16"/>
                      <a:pt x="53" y="16"/>
                      <a:pt x="52" y="17"/>
                    </a:cubicBezTo>
                    <a:cubicBezTo>
                      <a:pt x="52" y="17"/>
                      <a:pt x="52" y="18"/>
                      <a:pt x="52" y="18"/>
                    </a:cubicBezTo>
                    <a:cubicBezTo>
                      <a:pt x="53" y="21"/>
                      <a:pt x="52" y="23"/>
                      <a:pt x="51" y="23"/>
                    </a:cubicBezTo>
                    <a:cubicBezTo>
                      <a:pt x="51" y="23"/>
                      <a:pt x="51" y="24"/>
                      <a:pt x="51" y="24"/>
                    </a:cubicBezTo>
                    <a:cubicBezTo>
                      <a:pt x="52" y="25"/>
                      <a:pt x="52" y="27"/>
                      <a:pt x="51" y="28"/>
                    </a:cubicBezTo>
                    <a:cubicBezTo>
                      <a:pt x="50" y="31"/>
                      <a:pt x="46" y="34"/>
                      <a:pt x="42" y="34"/>
                    </a:cubicBezTo>
                    <a:cubicBezTo>
                      <a:pt x="40" y="34"/>
                      <a:pt x="38" y="36"/>
                      <a:pt x="36" y="37"/>
                    </a:cubicBezTo>
                    <a:cubicBezTo>
                      <a:pt x="32" y="40"/>
                      <a:pt x="29" y="42"/>
                      <a:pt x="25" y="42"/>
                    </a:cubicBezTo>
                    <a:cubicBezTo>
                      <a:pt x="23" y="42"/>
                      <a:pt x="21" y="42"/>
                      <a:pt x="19" y="43"/>
                    </a:cubicBezTo>
                    <a:cubicBezTo>
                      <a:pt x="16" y="44"/>
                      <a:pt x="14" y="45"/>
                      <a:pt x="11" y="45"/>
                    </a:cubicBezTo>
                    <a:cubicBezTo>
                      <a:pt x="11" y="45"/>
                      <a:pt x="11" y="47"/>
                      <a:pt x="11" y="49"/>
                    </a:cubicBezTo>
                    <a:cubicBezTo>
                      <a:pt x="10" y="52"/>
                      <a:pt x="10" y="55"/>
                      <a:pt x="8" y="59"/>
                    </a:cubicBezTo>
                    <a:cubicBezTo>
                      <a:pt x="6" y="63"/>
                      <a:pt x="6" y="69"/>
                      <a:pt x="10" y="77"/>
                    </a:cubicBezTo>
                    <a:cubicBezTo>
                      <a:pt x="13" y="85"/>
                      <a:pt x="16" y="92"/>
                      <a:pt x="7" y="102"/>
                    </a:cubicBezTo>
                    <a:cubicBezTo>
                      <a:pt x="0" y="111"/>
                      <a:pt x="0" y="121"/>
                      <a:pt x="3" y="127"/>
                    </a:cubicBezTo>
                    <a:cubicBezTo>
                      <a:pt x="4" y="130"/>
                      <a:pt x="5" y="133"/>
                      <a:pt x="6" y="137"/>
                    </a:cubicBezTo>
                    <a:cubicBezTo>
                      <a:pt x="7" y="141"/>
                      <a:pt x="8" y="145"/>
                      <a:pt x="10" y="148"/>
                    </a:cubicBezTo>
                    <a:cubicBezTo>
                      <a:pt x="13" y="151"/>
                      <a:pt x="19" y="154"/>
                      <a:pt x="24" y="154"/>
                    </a:cubicBezTo>
                    <a:cubicBezTo>
                      <a:pt x="25" y="154"/>
                      <a:pt x="26" y="153"/>
                      <a:pt x="27" y="153"/>
                    </a:cubicBezTo>
                    <a:cubicBezTo>
                      <a:pt x="29" y="151"/>
                      <a:pt x="32" y="151"/>
                      <a:pt x="34" y="151"/>
                    </a:cubicBezTo>
                    <a:cubicBezTo>
                      <a:pt x="36" y="151"/>
                      <a:pt x="37" y="150"/>
                      <a:pt x="39" y="149"/>
                    </a:cubicBezTo>
                    <a:cubicBezTo>
                      <a:pt x="41" y="146"/>
                      <a:pt x="45" y="132"/>
                      <a:pt x="49" y="119"/>
                    </a:cubicBezTo>
                    <a:cubicBezTo>
                      <a:pt x="51" y="113"/>
                      <a:pt x="53" y="107"/>
                      <a:pt x="55" y="102"/>
                    </a:cubicBezTo>
                    <a:cubicBezTo>
                      <a:pt x="59" y="89"/>
                      <a:pt x="67" y="63"/>
                      <a:pt x="67" y="59"/>
                    </a:cubicBezTo>
                    <a:cubicBezTo>
                      <a:pt x="66" y="56"/>
                      <a:pt x="67" y="54"/>
                      <a:pt x="68" y="52"/>
                    </a:cubicBezTo>
                    <a:cubicBezTo>
                      <a:pt x="69" y="50"/>
                      <a:pt x="70" y="49"/>
                      <a:pt x="69" y="47"/>
                    </a:cubicBezTo>
                    <a:cubicBezTo>
                      <a:pt x="67" y="43"/>
                      <a:pt x="68" y="39"/>
                      <a:pt x="69" y="37"/>
                    </a:cubicBezTo>
                    <a:cubicBezTo>
                      <a:pt x="70" y="36"/>
                      <a:pt x="72" y="36"/>
                      <a:pt x="72" y="36"/>
                    </a:cubicBezTo>
                    <a:cubicBezTo>
                      <a:pt x="73" y="36"/>
                      <a:pt x="74" y="36"/>
                      <a:pt x="75" y="38"/>
                    </a:cubicBezTo>
                    <a:cubicBezTo>
                      <a:pt x="76" y="39"/>
                      <a:pt x="77" y="40"/>
                      <a:pt x="77" y="40"/>
                    </a:cubicBezTo>
                    <a:cubicBezTo>
                      <a:pt x="77" y="40"/>
                      <a:pt x="78" y="39"/>
                      <a:pt x="78" y="37"/>
                    </a:cubicBezTo>
                    <a:cubicBezTo>
                      <a:pt x="79" y="35"/>
                      <a:pt x="78" y="31"/>
                      <a:pt x="77" y="28"/>
                    </a:cubicBezTo>
                    <a:cubicBezTo>
                      <a:pt x="76" y="24"/>
                      <a:pt x="74" y="20"/>
                      <a:pt x="74" y="16"/>
                    </a:cubicBezTo>
                    <a:cubicBezTo>
                      <a:pt x="74" y="12"/>
                      <a:pt x="71" y="7"/>
                      <a:pt x="6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6" name="Freeform 1719">
                <a:extLst>
                  <a:ext uri="{FF2B5EF4-FFF2-40B4-BE49-F238E27FC236}">
                    <a16:creationId xmlns:a16="http://schemas.microsoft.com/office/drawing/2014/main" id="{A03C4BED-D8B3-4BE7-A79A-47A7B08D4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4" y="279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7" name="Freeform 1720">
                <a:extLst>
                  <a:ext uri="{FF2B5EF4-FFF2-40B4-BE49-F238E27FC236}">
                    <a16:creationId xmlns:a16="http://schemas.microsoft.com/office/drawing/2014/main" id="{3B2A0CF4-E754-4973-9D50-71D45F704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8" name="Freeform 1721">
                <a:extLst>
                  <a:ext uri="{FF2B5EF4-FFF2-40B4-BE49-F238E27FC236}">
                    <a16:creationId xmlns:a16="http://schemas.microsoft.com/office/drawing/2014/main" id="{04720BEB-14E0-4548-9ABF-E2786CE19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27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9" name="Freeform 1722">
                <a:extLst>
                  <a:ext uri="{FF2B5EF4-FFF2-40B4-BE49-F238E27FC236}">
                    <a16:creationId xmlns:a16="http://schemas.microsoft.com/office/drawing/2014/main" id="{12CE3F94-0A47-4366-92EE-03365B3AE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6" y="2793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0" name="Freeform 1723">
                <a:extLst>
                  <a:ext uri="{FF2B5EF4-FFF2-40B4-BE49-F238E27FC236}">
                    <a16:creationId xmlns:a16="http://schemas.microsoft.com/office/drawing/2014/main" id="{7DC2536E-8D6E-4F71-A10F-D02E2AB93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7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1" name="Freeform 1724">
                <a:extLst>
                  <a:ext uri="{FF2B5EF4-FFF2-40B4-BE49-F238E27FC236}">
                    <a16:creationId xmlns:a16="http://schemas.microsoft.com/office/drawing/2014/main" id="{BD1A380B-D9F4-4A16-B8B8-2F8D2E0FF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27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2" name="Freeform 1725">
                <a:extLst>
                  <a:ext uri="{FF2B5EF4-FFF2-40B4-BE49-F238E27FC236}">
                    <a16:creationId xmlns:a16="http://schemas.microsoft.com/office/drawing/2014/main" id="{F7526715-8FE9-4EE6-B461-17D41C73D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5" y="279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3" name="Freeform 1726">
                <a:extLst>
                  <a:ext uri="{FF2B5EF4-FFF2-40B4-BE49-F238E27FC236}">
                    <a16:creationId xmlns:a16="http://schemas.microsoft.com/office/drawing/2014/main" id="{8434CE73-5284-452A-9D5D-4A7BFB291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" y="3108"/>
                <a:ext cx="10" cy="9"/>
              </a:xfrm>
              <a:custGeom>
                <a:avLst/>
                <a:gdLst>
                  <a:gd name="T0" fmla="*/ 4 w 10"/>
                  <a:gd name="T1" fmla="*/ 9 h 10"/>
                  <a:gd name="T2" fmla="*/ 9 w 10"/>
                  <a:gd name="T3" fmla="*/ 9 h 10"/>
                  <a:gd name="T4" fmla="*/ 10 w 10"/>
                  <a:gd name="T5" fmla="*/ 6 h 10"/>
                  <a:gd name="T6" fmla="*/ 10 w 10"/>
                  <a:gd name="T7" fmla="*/ 0 h 10"/>
                  <a:gd name="T8" fmla="*/ 10 w 10"/>
                  <a:gd name="T9" fmla="*/ 1 h 10"/>
                  <a:gd name="T10" fmla="*/ 3 w 10"/>
                  <a:gd name="T11" fmla="*/ 2 h 10"/>
                  <a:gd name="T12" fmla="*/ 0 w 10"/>
                  <a:gd name="T13" fmla="*/ 0 h 10"/>
                  <a:gd name="T14" fmla="*/ 0 w 10"/>
                  <a:gd name="T15" fmla="*/ 1 h 10"/>
                  <a:gd name="T16" fmla="*/ 4 w 10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5" y="10"/>
                      <a:pt x="8" y="9"/>
                      <a:pt x="9" y="9"/>
                    </a:cubicBezTo>
                    <a:cubicBezTo>
                      <a:pt x="10" y="9"/>
                      <a:pt x="10" y="8"/>
                      <a:pt x="10" y="6"/>
                    </a:cubicBezTo>
                    <a:cubicBezTo>
                      <a:pt x="10" y="5"/>
                      <a:pt x="10" y="2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8" y="2"/>
                      <a:pt x="6" y="3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2" y="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4" name="Freeform 1727">
                <a:extLst>
                  <a:ext uri="{FF2B5EF4-FFF2-40B4-BE49-F238E27FC236}">
                    <a16:creationId xmlns:a16="http://schemas.microsoft.com/office/drawing/2014/main" id="{D7F68FEE-C26D-4161-891B-9133E9A88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1" y="2916"/>
                <a:ext cx="193" cy="191"/>
              </a:xfrm>
              <a:custGeom>
                <a:avLst/>
                <a:gdLst>
                  <a:gd name="T0" fmla="*/ 128 w 202"/>
                  <a:gd name="T1" fmla="*/ 182 h 199"/>
                  <a:gd name="T2" fmla="*/ 131 w 202"/>
                  <a:gd name="T3" fmla="*/ 186 h 199"/>
                  <a:gd name="T4" fmla="*/ 141 w 202"/>
                  <a:gd name="T5" fmla="*/ 191 h 199"/>
                  <a:gd name="T6" fmla="*/ 159 w 202"/>
                  <a:gd name="T7" fmla="*/ 190 h 199"/>
                  <a:gd name="T8" fmla="*/ 173 w 202"/>
                  <a:gd name="T9" fmla="*/ 195 h 199"/>
                  <a:gd name="T10" fmla="*/ 174 w 202"/>
                  <a:gd name="T11" fmla="*/ 176 h 199"/>
                  <a:gd name="T12" fmla="*/ 176 w 202"/>
                  <a:gd name="T13" fmla="*/ 159 h 199"/>
                  <a:gd name="T14" fmla="*/ 192 w 202"/>
                  <a:gd name="T15" fmla="*/ 152 h 199"/>
                  <a:gd name="T16" fmla="*/ 186 w 202"/>
                  <a:gd name="T17" fmla="*/ 141 h 199"/>
                  <a:gd name="T18" fmla="*/ 180 w 202"/>
                  <a:gd name="T19" fmla="*/ 91 h 199"/>
                  <a:gd name="T20" fmla="*/ 178 w 202"/>
                  <a:gd name="T21" fmla="*/ 88 h 199"/>
                  <a:gd name="T22" fmla="*/ 183 w 202"/>
                  <a:gd name="T23" fmla="*/ 74 h 199"/>
                  <a:gd name="T24" fmla="*/ 188 w 202"/>
                  <a:gd name="T25" fmla="*/ 56 h 199"/>
                  <a:gd name="T26" fmla="*/ 196 w 202"/>
                  <a:gd name="T27" fmla="*/ 41 h 199"/>
                  <a:gd name="T28" fmla="*/ 201 w 202"/>
                  <a:gd name="T29" fmla="*/ 33 h 199"/>
                  <a:gd name="T30" fmla="*/ 199 w 202"/>
                  <a:gd name="T31" fmla="*/ 26 h 199"/>
                  <a:gd name="T32" fmla="*/ 199 w 202"/>
                  <a:gd name="T33" fmla="*/ 23 h 199"/>
                  <a:gd name="T34" fmla="*/ 199 w 202"/>
                  <a:gd name="T35" fmla="*/ 20 h 199"/>
                  <a:gd name="T36" fmla="*/ 198 w 202"/>
                  <a:gd name="T37" fmla="*/ 18 h 199"/>
                  <a:gd name="T38" fmla="*/ 194 w 202"/>
                  <a:gd name="T39" fmla="*/ 14 h 199"/>
                  <a:gd name="T40" fmla="*/ 191 w 202"/>
                  <a:gd name="T41" fmla="*/ 11 h 199"/>
                  <a:gd name="T42" fmla="*/ 188 w 202"/>
                  <a:gd name="T43" fmla="*/ 10 h 199"/>
                  <a:gd name="T44" fmla="*/ 184 w 202"/>
                  <a:gd name="T45" fmla="*/ 10 h 199"/>
                  <a:gd name="T46" fmla="*/ 178 w 202"/>
                  <a:gd name="T47" fmla="*/ 9 h 199"/>
                  <a:gd name="T48" fmla="*/ 163 w 202"/>
                  <a:gd name="T49" fmla="*/ 2 h 199"/>
                  <a:gd name="T50" fmla="*/ 153 w 202"/>
                  <a:gd name="T51" fmla="*/ 3 h 199"/>
                  <a:gd name="T52" fmla="*/ 136 w 202"/>
                  <a:gd name="T53" fmla="*/ 4 h 199"/>
                  <a:gd name="T54" fmla="*/ 113 w 202"/>
                  <a:gd name="T55" fmla="*/ 7 h 199"/>
                  <a:gd name="T56" fmla="*/ 85 w 202"/>
                  <a:gd name="T57" fmla="*/ 9 h 199"/>
                  <a:gd name="T58" fmla="*/ 68 w 202"/>
                  <a:gd name="T59" fmla="*/ 20 h 199"/>
                  <a:gd name="T60" fmla="*/ 57 w 202"/>
                  <a:gd name="T61" fmla="*/ 56 h 199"/>
                  <a:gd name="T62" fmla="*/ 43 w 202"/>
                  <a:gd name="T63" fmla="*/ 85 h 199"/>
                  <a:gd name="T64" fmla="*/ 34 w 202"/>
                  <a:gd name="T65" fmla="*/ 112 h 199"/>
                  <a:gd name="T66" fmla="*/ 24 w 202"/>
                  <a:gd name="T67" fmla="*/ 116 h 199"/>
                  <a:gd name="T68" fmla="*/ 23 w 202"/>
                  <a:gd name="T69" fmla="*/ 115 h 199"/>
                  <a:gd name="T70" fmla="*/ 22 w 202"/>
                  <a:gd name="T71" fmla="*/ 112 h 199"/>
                  <a:gd name="T72" fmla="*/ 8 w 202"/>
                  <a:gd name="T73" fmla="*/ 113 h 199"/>
                  <a:gd name="T74" fmla="*/ 4 w 202"/>
                  <a:gd name="T75" fmla="*/ 115 h 199"/>
                  <a:gd name="T76" fmla="*/ 3 w 202"/>
                  <a:gd name="T77" fmla="*/ 127 h 199"/>
                  <a:gd name="T78" fmla="*/ 6 w 202"/>
                  <a:gd name="T79" fmla="*/ 125 h 199"/>
                  <a:gd name="T80" fmla="*/ 8 w 202"/>
                  <a:gd name="T81" fmla="*/ 125 h 199"/>
                  <a:gd name="T82" fmla="*/ 47 w 202"/>
                  <a:gd name="T83" fmla="*/ 126 h 199"/>
                  <a:gd name="T84" fmla="*/ 58 w 202"/>
                  <a:gd name="T85" fmla="*/ 150 h 199"/>
                  <a:gd name="T86" fmla="*/ 78 w 202"/>
                  <a:gd name="T87" fmla="*/ 138 h 199"/>
                  <a:gd name="T88" fmla="*/ 89 w 202"/>
                  <a:gd name="T89" fmla="*/ 140 h 199"/>
                  <a:gd name="T90" fmla="*/ 102 w 202"/>
                  <a:gd name="T91" fmla="*/ 144 h 199"/>
                  <a:gd name="T92" fmla="*/ 108 w 202"/>
                  <a:gd name="T93" fmla="*/ 178 h 199"/>
                  <a:gd name="T94" fmla="*/ 115 w 202"/>
                  <a:gd name="T95" fmla="*/ 182 h 199"/>
                  <a:gd name="T96" fmla="*/ 126 w 202"/>
                  <a:gd name="T97" fmla="*/ 18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2" h="199">
                    <a:moveTo>
                      <a:pt x="126" y="181"/>
                    </a:moveTo>
                    <a:cubicBezTo>
                      <a:pt x="126" y="181"/>
                      <a:pt x="126" y="181"/>
                      <a:pt x="126" y="181"/>
                    </a:cubicBezTo>
                    <a:cubicBezTo>
                      <a:pt x="128" y="182"/>
                      <a:pt x="128" y="182"/>
                      <a:pt x="128" y="182"/>
                    </a:cubicBezTo>
                    <a:cubicBezTo>
                      <a:pt x="128" y="182"/>
                      <a:pt x="128" y="182"/>
                      <a:pt x="128" y="182"/>
                    </a:cubicBezTo>
                    <a:cubicBezTo>
                      <a:pt x="129" y="183"/>
                      <a:pt x="129" y="184"/>
                      <a:pt x="130" y="184"/>
                    </a:cubicBezTo>
                    <a:cubicBezTo>
                      <a:pt x="130" y="185"/>
                      <a:pt x="130" y="185"/>
                      <a:pt x="130" y="185"/>
                    </a:cubicBezTo>
                    <a:cubicBezTo>
                      <a:pt x="130" y="185"/>
                      <a:pt x="130" y="185"/>
                      <a:pt x="130" y="185"/>
                    </a:cubicBezTo>
                    <a:cubicBezTo>
                      <a:pt x="130" y="186"/>
                      <a:pt x="131" y="186"/>
                      <a:pt x="131" y="186"/>
                    </a:cubicBezTo>
                    <a:cubicBezTo>
                      <a:pt x="132" y="186"/>
                      <a:pt x="135" y="185"/>
                      <a:pt x="137" y="185"/>
                    </a:cubicBezTo>
                    <a:cubicBezTo>
                      <a:pt x="138" y="185"/>
                      <a:pt x="139" y="185"/>
                      <a:pt x="140" y="186"/>
                    </a:cubicBezTo>
                    <a:cubicBezTo>
                      <a:pt x="140" y="187"/>
                      <a:pt x="141" y="188"/>
                      <a:pt x="140" y="188"/>
                    </a:cubicBezTo>
                    <a:cubicBezTo>
                      <a:pt x="140" y="189"/>
                      <a:pt x="141" y="191"/>
                      <a:pt x="141" y="191"/>
                    </a:cubicBezTo>
                    <a:cubicBezTo>
                      <a:pt x="143" y="191"/>
                      <a:pt x="146" y="192"/>
                      <a:pt x="148" y="193"/>
                    </a:cubicBezTo>
                    <a:cubicBezTo>
                      <a:pt x="149" y="194"/>
                      <a:pt x="151" y="194"/>
                      <a:pt x="151" y="194"/>
                    </a:cubicBezTo>
                    <a:cubicBezTo>
                      <a:pt x="152" y="194"/>
                      <a:pt x="154" y="194"/>
                      <a:pt x="154" y="194"/>
                    </a:cubicBezTo>
                    <a:cubicBezTo>
                      <a:pt x="155" y="192"/>
                      <a:pt x="157" y="190"/>
                      <a:pt x="159" y="190"/>
                    </a:cubicBezTo>
                    <a:cubicBezTo>
                      <a:pt x="161" y="190"/>
                      <a:pt x="162" y="191"/>
                      <a:pt x="162" y="192"/>
                    </a:cubicBezTo>
                    <a:cubicBezTo>
                      <a:pt x="164" y="196"/>
                      <a:pt x="166" y="197"/>
                      <a:pt x="166" y="197"/>
                    </a:cubicBezTo>
                    <a:cubicBezTo>
                      <a:pt x="169" y="197"/>
                      <a:pt x="173" y="197"/>
                      <a:pt x="175" y="199"/>
                    </a:cubicBezTo>
                    <a:cubicBezTo>
                      <a:pt x="175" y="198"/>
                      <a:pt x="174" y="196"/>
                      <a:pt x="173" y="195"/>
                    </a:cubicBezTo>
                    <a:cubicBezTo>
                      <a:pt x="173" y="194"/>
                      <a:pt x="172" y="193"/>
                      <a:pt x="172" y="193"/>
                    </a:cubicBezTo>
                    <a:cubicBezTo>
                      <a:pt x="170" y="192"/>
                      <a:pt x="171" y="189"/>
                      <a:pt x="172" y="185"/>
                    </a:cubicBezTo>
                    <a:cubicBezTo>
                      <a:pt x="173" y="184"/>
                      <a:pt x="173" y="182"/>
                      <a:pt x="173" y="181"/>
                    </a:cubicBezTo>
                    <a:cubicBezTo>
                      <a:pt x="173" y="180"/>
                      <a:pt x="174" y="178"/>
                      <a:pt x="174" y="176"/>
                    </a:cubicBezTo>
                    <a:cubicBezTo>
                      <a:pt x="174" y="174"/>
                      <a:pt x="175" y="171"/>
                      <a:pt x="175" y="170"/>
                    </a:cubicBezTo>
                    <a:cubicBezTo>
                      <a:pt x="174" y="169"/>
                      <a:pt x="173" y="168"/>
                      <a:pt x="173" y="167"/>
                    </a:cubicBezTo>
                    <a:cubicBezTo>
                      <a:pt x="173" y="165"/>
                      <a:pt x="174" y="163"/>
                      <a:pt x="176" y="161"/>
                    </a:cubicBezTo>
                    <a:cubicBezTo>
                      <a:pt x="176" y="161"/>
                      <a:pt x="176" y="159"/>
                      <a:pt x="176" y="159"/>
                    </a:cubicBezTo>
                    <a:cubicBezTo>
                      <a:pt x="176" y="157"/>
                      <a:pt x="176" y="155"/>
                      <a:pt x="177" y="154"/>
                    </a:cubicBezTo>
                    <a:cubicBezTo>
                      <a:pt x="178" y="153"/>
                      <a:pt x="179" y="153"/>
                      <a:pt x="180" y="153"/>
                    </a:cubicBezTo>
                    <a:cubicBezTo>
                      <a:pt x="184" y="153"/>
                      <a:pt x="184" y="153"/>
                      <a:pt x="184" y="153"/>
                    </a:cubicBezTo>
                    <a:cubicBezTo>
                      <a:pt x="190" y="153"/>
                      <a:pt x="192" y="152"/>
                      <a:pt x="192" y="152"/>
                    </a:cubicBezTo>
                    <a:cubicBezTo>
                      <a:pt x="193" y="151"/>
                      <a:pt x="193" y="151"/>
                      <a:pt x="193" y="151"/>
                    </a:cubicBezTo>
                    <a:cubicBezTo>
                      <a:pt x="193" y="151"/>
                      <a:pt x="193" y="151"/>
                      <a:pt x="193" y="151"/>
                    </a:cubicBezTo>
                    <a:cubicBezTo>
                      <a:pt x="192" y="150"/>
                      <a:pt x="192" y="149"/>
                      <a:pt x="192" y="149"/>
                    </a:cubicBezTo>
                    <a:cubicBezTo>
                      <a:pt x="190" y="146"/>
                      <a:pt x="188" y="142"/>
                      <a:pt x="186" y="141"/>
                    </a:cubicBezTo>
                    <a:cubicBezTo>
                      <a:pt x="180" y="138"/>
                      <a:pt x="178" y="110"/>
                      <a:pt x="179" y="101"/>
                    </a:cubicBezTo>
                    <a:cubicBezTo>
                      <a:pt x="179" y="98"/>
                      <a:pt x="179" y="97"/>
                      <a:pt x="181" y="96"/>
                    </a:cubicBezTo>
                    <a:cubicBezTo>
                      <a:pt x="180" y="91"/>
                      <a:pt x="180" y="91"/>
                      <a:pt x="180" y="91"/>
                    </a:cubicBezTo>
                    <a:cubicBezTo>
                      <a:pt x="180" y="91"/>
                      <a:pt x="180" y="91"/>
                      <a:pt x="180" y="91"/>
                    </a:cubicBezTo>
                    <a:cubicBezTo>
                      <a:pt x="180" y="91"/>
                      <a:pt x="179" y="91"/>
                      <a:pt x="179" y="91"/>
                    </a:cubicBezTo>
                    <a:cubicBezTo>
                      <a:pt x="179" y="90"/>
                      <a:pt x="179" y="90"/>
                      <a:pt x="179" y="90"/>
                    </a:cubicBezTo>
                    <a:cubicBezTo>
                      <a:pt x="179" y="90"/>
                      <a:pt x="178" y="90"/>
                      <a:pt x="178" y="89"/>
                    </a:cubicBezTo>
                    <a:cubicBezTo>
                      <a:pt x="178" y="89"/>
                      <a:pt x="178" y="89"/>
                      <a:pt x="178" y="88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77" y="88"/>
                      <a:pt x="177" y="87"/>
                      <a:pt x="177" y="86"/>
                    </a:cubicBezTo>
                    <a:cubicBezTo>
                      <a:pt x="177" y="84"/>
                      <a:pt x="179" y="83"/>
                      <a:pt x="180" y="82"/>
                    </a:cubicBezTo>
                    <a:cubicBezTo>
                      <a:pt x="180" y="79"/>
                      <a:pt x="180" y="75"/>
                      <a:pt x="183" y="74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84" y="73"/>
                      <a:pt x="184" y="73"/>
                      <a:pt x="185" y="72"/>
                    </a:cubicBezTo>
                    <a:cubicBezTo>
                      <a:pt x="185" y="71"/>
                      <a:pt x="185" y="69"/>
                      <a:pt x="185" y="67"/>
                    </a:cubicBezTo>
                    <a:cubicBezTo>
                      <a:pt x="185" y="63"/>
                      <a:pt x="186" y="59"/>
                      <a:pt x="188" y="56"/>
                    </a:cubicBezTo>
                    <a:cubicBezTo>
                      <a:pt x="188" y="55"/>
                      <a:pt x="188" y="54"/>
                      <a:pt x="188" y="53"/>
                    </a:cubicBezTo>
                    <a:cubicBezTo>
                      <a:pt x="189" y="51"/>
                      <a:pt x="189" y="49"/>
                      <a:pt x="191" y="47"/>
                    </a:cubicBezTo>
                    <a:cubicBezTo>
                      <a:pt x="191" y="47"/>
                      <a:pt x="192" y="46"/>
                      <a:pt x="192" y="45"/>
                    </a:cubicBezTo>
                    <a:cubicBezTo>
                      <a:pt x="193" y="44"/>
                      <a:pt x="194" y="41"/>
                      <a:pt x="196" y="41"/>
                    </a:cubicBezTo>
                    <a:cubicBezTo>
                      <a:pt x="199" y="40"/>
                      <a:pt x="199" y="39"/>
                      <a:pt x="199" y="39"/>
                    </a:cubicBezTo>
                    <a:cubicBezTo>
                      <a:pt x="199" y="38"/>
                      <a:pt x="200" y="37"/>
                      <a:pt x="201" y="36"/>
                    </a:cubicBezTo>
                    <a:cubicBezTo>
                      <a:pt x="202" y="35"/>
                      <a:pt x="202" y="34"/>
                      <a:pt x="202" y="34"/>
                    </a:cubicBezTo>
                    <a:cubicBezTo>
                      <a:pt x="202" y="33"/>
                      <a:pt x="202" y="33"/>
                      <a:pt x="201" y="33"/>
                    </a:cubicBezTo>
                    <a:cubicBezTo>
                      <a:pt x="200" y="32"/>
                      <a:pt x="199" y="31"/>
                      <a:pt x="199" y="28"/>
                    </a:cubicBezTo>
                    <a:cubicBezTo>
                      <a:pt x="199" y="28"/>
                      <a:pt x="199" y="27"/>
                      <a:pt x="199" y="27"/>
                    </a:cubicBezTo>
                    <a:cubicBezTo>
                      <a:pt x="199" y="27"/>
                      <a:pt x="199" y="27"/>
                      <a:pt x="199" y="27"/>
                    </a:cubicBezTo>
                    <a:cubicBezTo>
                      <a:pt x="199" y="26"/>
                      <a:pt x="199" y="26"/>
                      <a:pt x="199" y="26"/>
                    </a:cubicBezTo>
                    <a:cubicBezTo>
                      <a:pt x="199" y="25"/>
                      <a:pt x="199" y="25"/>
                      <a:pt x="199" y="25"/>
                    </a:cubicBezTo>
                    <a:cubicBezTo>
                      <a:pt x="199" y="25"/>
                      <a:pt x="199" y="25"/>
                      <a:pt x="199" y="24"/>
                    </a:cubicBezTo>
                    <a:cubicBezTo>
                      <a:pt x="199" y="24"/>
                      <a:pt x="199" y="24"/>
                      <a:pt x="199" y="24"/>
                    </a:cubicBezTo>
                    <a:cubicBezTo>
                      <a:pt x="199" y="23"/>
                      <a:pt x="199" y="23"/>
                      <a:pt x="199" y="23"/>
                    </a:cubicBezTo>
                    <a:cubicBezTo>
                      <a:pt x="199" y="22"/>
                      <a:pt x="199" y="22"/>
                      <a:pt x="199" y="21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199" y="21"/>
                      <a:pt x="199" y="20"/>
                      <a:pt x="199" y="20"/>
                    </a:cubicBezTo>
                    <a:cubicBezTo>
                      <a:pt x="199" y="20"/>
                      <a:pt x="199" y="20"/>
                      <a:pt x="199" y="20"/>
                    </a:cubicBezTo>
                    <a:cubicBezTo>
                      <a:pt x="199" y="20"/>
                      <a:pt x="200" y="19"/>
                      <a:pt x="200" y="19"/>
                    </a:cubicBezTo>
                    <a:cubicBezTo>
                      <a:pt x="200" y="19"/>
                      <a:pt x="200" y="19"/>
                      <a:pt x="200" y="19"/>
                    </a:cubicBezTo>
                    <a:cubicBezTo>
                      <a:pt x="199" y="19"/>
                      <a:pt x="199" y="19"/>
                      <a:pt x="199" y="18"/>
                    </a:cubicBezTo>
                    <a:cubicBezTo>
                      <a:pt x="199" y="18"/>
                      <a:pt x="198" y="18"/>
                      <a:pt x="198" y="18"/>
                    </a:cubicBezTo>
                    <a:cubicBezTo>
                      <a:pt x="198" y="17"/>
                      <a:pt x="197" y="17"/>
                      <a:pt x="197" y="17"/>
                    </a:cubicBezTo>
                    <a:cubicBezTo>
                      <a:pt x="197" y="16"/>
                      <a:pt x="196" y="16"/>
                      <a:pt x="196" y="16"/>
                    </a:cubicBezTo>
                    <a:cubicBezTo>
                      <a:pt x="196" y="16"/>
                      <a:pt x="195" y="15"/>
                      <a:pt x="195" y="15"/>
                    </a:cubicBezTo>
                    <a:cubicBezTo>
                      <a:pt x="195" y="15"/>
                      <a:pt x="194" y="14"/>
                      <a:pt x="194" y="14"/>
                    </a:cubicBezTo>
                    <a:cubicBezTo>
                      <a:pt x="194" y="14"/>
                      <a:pt x="194" y="14"/>
                      <a:pt x="193" y="14"/>
                    </a:cubicBezTo>
                    <a:cubicBezTo>
                      <a:pt x="193" y="13"/>
                      <a:pt x="193" y="13"/>
                      <a:pt x="192" y="13"/>
                    </a:cubicBezTo>
                    <a:cubicBezTo>
                      <a:pt x="192" y="12"/>
                      <a:pt x="192" y="12"/>
                      <a:pt x="192" y="12"/>
                    </a:cubicBezTo>
                    <a:cubicBezTo>
                      <a:pt x="191" y="12"/>
                      <a:pt x="191" y="12"/>
                      <a:pt x="191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0"/>
                      <a:pt x="189" y="10"/>
                    </a:cubicBezTo>
                    <a:cubicBezTo>
                      <a:pt x="189" y="10"/>
                      <a:pt x="189" y="10"/>
                      <a:pt x="189" y="10"/>
                    </a:cubicBezTo>
                    <a:cubicBezTo>
                      <a:pt x="189" y="10"/>
                      <a:pt x="188" y="10"/>
                      <a:pt x="188" y="10"/>
                    </a:cubicBezTo>
                    <a:cubicBezTo>
                      <a:pt x="188" y="9"/>
                      <a:pt x="188" y="9"/>
                      <a:pt x="188" y="9"/>
                    </a:cubicBezTo>
                    <a:cubicBezTo>
                      <a:pt x="187" y="9"/>
                      <a:pt x="185" y="10"/>
                      <a:pt x="185" y="10"/>
                    </a:cubicBezTo>
                    <a:cubicBezTo>
                      <a:pt x="185" y="10"/>
                      <a:pt x="185" y="10"/>
                      <a:pt x="184" y="10"/>
                    </a:cubicBezTo>
                    <a:cubicBezTo>
                      <a:pt x="184" y="10"/>
                      <a:pt x="184" y="10"/>
                      <a:pt x="184" y="10"/>
                    </a:cubicBezTo>
                    <a:cubicBezTo>
                      <a:pt x="183" y="11"/>
                      <a:pt x="183" y="11"/>
                      <a:pt x="183" y="11"/>
                    </a:cubicBezTo>
                    <a:cubicBezTo>
                      <a:pt x="182" y="10"/>
                      <a:pt x="182" y="10"/>
                      <a:pt x="182" y="10"/>
                    </a:cubicBezTo>
                    <a:cubicBezTo>
                      <a:pt x="181" y="10"/>
                      <a:pt x="180" y="9"/>
                      <a:pt x="179" y="9"/>
                    </a:cubicBezTo>
                    <a:cubicBezTo>
                      <a:pt x="179" y="9"/>
                      <a:pt x="179" y="9"/>
                      <a:pt x="178" y="9"/>
                    </a:cubicBezTo>
                    <a:cubicBezTo>
                      <a:pt x="177" y="11"/>
                      <a:pt x="176" y="11"/>
                      <a:pt x="174" y="11"/>
                    </a:cubicBezTo>
                    <a:cubicBezTo>
                      <a:pt x="171" y="11"/>
                      <a:pt x="169" y="10"/>
                      <a:pt x="169" y="10"/>
                    </a:cubicBezTo>
                    <a:cubicBezTo>
                      <a:pt x="169" y="10"/>
                      <a:pt x="165" y="7"/>
                      <a:pt x="163" y="3"/>
                    </a:cubicBezTo>
                    <a:cubicBezTo>
                      <a:pt x="163" y="3"/>
                      <a:pt x="163" y="3"/>
                      <a:pt x="163" y="2"/>
                    </a:cubicBezTo>
                    <a:cubicBezTo>
                      <a:pt x="163" y="2"/>
                      <a:pt x="163" y="2"/>
                      <a:pt x="162" y="2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54" y="3"/>
                      <a:pt x="154" y="3"/>
                      <a:pt x="154" y="3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2" y="2"/>
                      <a:pt x="147" y="0"/>
                      <a:pt x="145" y="0"/>
                    </a:cubicBezTo>
                    <a:cubicBezTo>
                      <a:pt x="144" y="0"/>
                      <a:pt x="143" y="1"/>
                      <a:pt x="143" y="1"/>
                    </a:cubicBezTo>
                    <a:cubicBezTo>
                      <a:pt x="143" y="2"/>
                      <a:pt x="141" y="4"/>
                      <a:pt x="139" y="4"/>
                    </a:cubicBezTo>
                    <a:cubicBezTo>
                      <a:pt x="138" y="4"/>
                      <a:pt x="137" y="4"/>
                      <a:pt x="136" y="4"/>
                    </a:cubicBezTo>
                    <a:cubicBezTo>
                      <a:pt x="135" y="4"/>
                      <a:pt x="134" y="3"/>
                      <a:pt x="132" y="3"/>
                    </a:cubicBezTo>
                    <a:cubicBezTo>
                      <a:pt x="128" y="3"/>
                      <a:pt x="124" y="5"/>
                      <a:pt x="122" y="7"/>
                    </a:cubicBezTo>
                    <a:cubicBezTo>
                      <a:pt x="120" y="8"/>
                      <a:pt x="117" y="7"/>
                      <a:pt x="115" y="7"/>
                    </a:cubicBezTo>
                    <a:cubicBezTo>
                      <a:pt x="114" y="7"/>
                      <a:pt x="113" y="7"/>
                      <a:pt x="113" y="7"/>
                    </a:cubicBezTo>
                    <a:cubicBezTo>
                      <a:pt x="112" y="7"/>
                      <a:pt x="111" y="10"/>
                      <a:pt x="110" y="13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85" y="10"/>
                      <a:pt x="85" y="10"/>
                      <a:pt x="85" y="10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4" y="8"/>
                      <a:pt x="81" y="4"/>
                      <a:pt x="78" y="4"/>
                    </a:cubicBezTo>
                    <a:cubicBezTo>
                      <a:pt x="75" y="4"/>
                      <a:pt x="70" y="8"/>
                      <a:pt x="68" y="12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8" y="19"/>
                      <a:pt x="68" y="20"/>
                      <a:pt x="68" y="20"/>
                    </a:cubicBezTo>
                    <a:cubicBezTo>
                      <a:pt x="68" y="25"/>
                      <a:pt x="67" y="29"/>
                      <a:pt x="66" y="31"/>
                    </a:cubicBezTo>
                    <a:cubicBezTo>
                      <a:pt x="65" y="32"/>
                      <a:pt x="65" y="33"/>
                      <a:pt x="65" y="33"/>
                    </a:cubicBezTo>
                    <a:cubicBezTo>
                      <a:pt x="63" y="36"/>
                      <a:pt x="62" y="37"/>
                      <a:pt x="62" y="42"/>
                    </a:cubicBezTo>
                    <a:cubicBezTo>
                      <a:pt x="62" y="46"/>
                      <a:pt x="59" y="51"/>
                      <a:pt x="57" y="56"/>
                    </a:cubicBezTo>
                    <a:cubicBezTo>
                      <a:pt x="55" y="60"/>
                      <a:pt x="54" y="64"/>
                      <a:pt x="54" y="66"/>
                    </a:cubicBezTo>
                    <a:cubicBezTo>
                      <a:pt x="54" y="70"/>
                      <a:pt x="50" y="73"/>
                      <a:pt x="47" y="75"/>
                    </a:cubicBezTo>
                    <a:cubicBezTo>
                      <a:pt x="46" y="76"/>
                      <a:pt x="44" y="78"/>
                      <a:pt x="44" y="78"/>
                    </a:cubicBezTo>
                    <a:cubicBezTo>
                      <a:pt x="44" y="80"/>
                      <a:pt x="44" y="82"/>
                      <a:pt x="43" y="85"/>
                    </a:cubicBezTo>
                    <a:cubicBezTo>
                      <a:pt x="43" y="88"/>
                      <a:pt x="43" y="93"/>
                      <a:pt x="43" y="97"/>
                    </a:cubicBezTo>
                    <a:cubicBezTo>
                      <a:pt x="43" y="102"/>
                      <a:pt x="42" y="103"/>
                      <a:pt x="39" y="104"/>
                    </a:cubicBezTo>
                    <a:cubicBezTo>
                      <a:pt x="39" y="104"/>
                      <a:pt x="39" y="104"/>
                      <a:pt x="39" y="106"/>
                    </a:cubicBezTo>
                    <a:cubicBezTo>
                      <a:pt x="39" y="111"/>
                      <a:pt x="37" y="112"/>
                      <a:pt x="34" y="112"/>
                    </a:cubicBezTo>
                    <a:cubicBezTo>
                      <a:pt x="33" y="112"/>
                      <a:pt x="32" y="112"/>
                      <a:pt x="31" y="113"/>
                    </a:cubicBezTo>
                    <a:cubicBezTo>
                      <a:pt x="29" y="116"/>
                      <a:pt x="27" y="117"/>
                      <a:pt x="26" y="117"/>
                    </a:cubicBezTo>
                    <a:cubicBezTo>
                      <a:pt x="25" y="117"/>
                      <a:pt x="25" y="117"/>
                      <a:pt x="24" y="116"/>
                    </a:cubicBezTo>
                    <a:cubicBezTo>
                      <a:pt x="24" y="116"/>
                      <a:pt x="24" y="116"/>
                      <a:pt x="24" y="116"/>
                    </a:cubicBezTo>
                    <a:cubicBezTo>
                      <a:pt x="24" y="116"/>
                      <a:pt x="24" y="116"/>
                      <a:pt x="24" y="116"/>
                    </a:cubicBezTo>
                    <a:cubicBezTo>
                      <a:pt x="24" y="116"/>
                      <a:pt x="24" y="116"/>
                      <a:pt x="24" y="116"/>
                    </a:cubicBezTo>
                    <a:cubicBezTo>
                      <a:pt x="24" y="116"/>
                      <a:pt x="24" y="116"/>
                      <a:pt x="24" y="115"/>
                    </a:cubicBezTo>
                    <a:cubicBezTo>
                      <a:pt x="24" y="115"/>
                      <a:pt x="23" y="115"/>
                      <a:pt x="23" y="115"/>
                    </a:cubicBezTo>
                    <a:cubicBezTo>
                      <a:pt x="23" y="115"/>
                      <a:pt x="23" y="115"/>
                      <a:pt x="23" y="115"/>
                    </a:cubicBezTo>
                    <a:cubicBezTo>
                      <a:pt x="23" y="115"/>
                      <a:pt x="23" y="115"/>
                      <a:pt x="23" y="115"/>
                    </a:cubicBezTo>
                    <a:cubicBezTo>
                      <a:pt x="23" y="114"/>
                      <a:pt x="23" y="114"/>
                      <a:pt x="23" y="113"/>
                    </a:cubicBezTo>
                    <a:cubicBezTo>
                      <a:pt x="23" y="112"/>
                      <a:pt x="23" y="112"/>
                      <a:pt x="22" y="112"/>
                    </a:cubicBezTo>
                    <a:cubicBezTo>
                      <a:pt x="20" y="112"/>
                      <a:pt x="19" y="112"/>
                      <a:pt x="17" y="113"/>
                    </a:cubicBezTo>
                    <a:cubicBezTo>
                      <a:pt x="16" y="115"/>
                      <a:pt x="14" y="115"/>
                      <a:pt x="13" y="115"/>
                    </a:cubicBezTo>
                    <a:cubicBezTo>
                      <a:pt x="11" y="115"/>
                      <a:pt x="10" y="114"/>
                      <a:pt x="9" y="114"/>
                    </a:cubicBezTo>
                    <a:cubicBezTo>
                      <a:pt x="8" y="114"/>
                      <a:pt x="8" y="113"/>
                      <a:pt x="8" y="113"/>
                    </a:cubicBezTo>
                    <a:cubicBezTo>
                      <a:pt x="8" y="113"/>
                      <a:pt x="7" y="113"/>
                      <a:pt x="7" y="114"/>
                    </a:cubicBezTo>
                    <a:cubicBezTo>
                      <a:pt x="7" y="114"/>
                      <a:pt x="6" y="114"/>
                      <a:pt x="6" y="114"/>
                    </a:cubicBezTo>
                    <a:cubicBezTo>
                      <a:pt x="6" y="114"/>
                      <a:pt x="6" y="114"/>
                      <a:pt x="5" y="115"/>
                    </a:cubicBezTo>
                    <a:cubicBezTo>
                      <a:pt x="5" y="115"/>
                      <a:pt x="4" y="115"/>
                      <a:pt x="4" y="115"/>
                    </a:cubicBezTo>
                    <a:cubicBezTo>
                      <a:pt x="4" y="115"/>
                      <a:pt x="3" y="116"/>
                      <a:pt x="3" y="116"/>
                    </a:cubicBezTo>
                    <a:cubicBezTo>
                      <a:pt x="2" y="116"/>
                      <a:pt x="2" y="117"/>
                      <a:pt x="1" y="117"/>
                    </a:cubicBezTo>
                    <a:cubicBezTo>
                      <a:pt x="1" y="117"/>
                      <a:pt x="1" y="117"/>
                      <a:pt x="0" y="118"/>
                    </a:cubicBezTo>
                    <a:cubicBezTo>
                      <a:pt x="2" y="121"/>
                      <a:pt x="3" y="124"/>
                      <a:pt x="3" y="127"/>
                    </a:cubicBezTo>
                    <a:cubicBezTo>
                      <a:pt x="3" y="127"/>
                      <a:pt x="3" y="127"/>
                      <a:pt x="3" y="127"/>
                    </a:cubicBezTo>
                    <a:cubicBezTo>
                      <a:pt x="4" y="127"/>
                      <a:pt x="5" y="126"/>
                      <a:pt x="5" y="126"/>
                    </a:cubicBezTo>
                    <a:cubicBezTo>
                      <a:pt x="5" y="126"/>
                      <a:pt x="5" y="126"/>
                      <a:pt x="5" y="126"/>
                    </a:cubicBezTo>
                    <a:cubicBezTo>
                      <a:pt x="6" y="126"/>
                      <a:pt x="6" y="126"/>
                      <a:pt x="6" y="125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7" y="125"/>
                      <a:pt x="7" y="125"/>
                      <a:pt x="7" y="125"/>
                    </a:cubicBezTo>
                    <a:cubicBezTo>
                      <a:pt x="7" y="125"/>
                      <a:pt x="7" y="125"/>
                      <a:pt x="8" y="125"/>
                    </a:cubicBezTo>
                    <a:cubicBezTo>
                      <a:pt x="8" y="125"/>
                      <a:pt x="8" y="125"/>
                      <a:pt x="8" y="125"/>
                    </a:cubicBezTo>
                    <a:cubicBezTo>
                      <a:pt x="9" y="125"/>
                      <a:pt x="11" y="125"/>
                      <a:pt x="19" y="125"/>
                    </a:cubicBezTo>
                    <a:cubicBezTo>
                      <a:pt x="30" y="125"/>
                      <a:pt x="45" y="125"/>
                      <a:pt x="45" y="125"/>
                    </a:cubicBezTo>
                    <a:cubicBezTo>
                      <a:pt x="46" y="125"/>
                      <a:pt x="46" y="125"/>
                      <a:pt x="46" y="125"/>
                    </a:cubicBezTo>
                    <a:cubicBezTo>
                      <a:pt x="47" y="126"/>
                      <a:pt x="47" y="126"/>
                      <a:pt x="47" y="126"/>
                    </a:cubicBezTo>
                    <a:cubicBezTo>
                      <a:pt x="47" y="126"/>
                      <a:pt x="50" y="132"/>
                      <a:pt x="49" y="137"/>
                    </a:cubicBezTo>
                    <a:cubicBezTo>
                      <a:pt x="49" y="138"/>
                      <a:pt x="49" y="138"/>
                      <a:pt x="49" y="139"/>
                    </a:cubicBezTo>
                    <a:cubicBezTo>
                      <a:pt x="50" y="140"/>
                      <a:pt x="52" y="141"/>
                      <a:pt x="53" y="144"/>
                    </a:cubicBezTo>
                    <a:cubicBezTo>
                      <a:pt x="55" y="149"/>
                      <a:pt x="57" y="150"/>
                      <a:pt x="58" y="150"/>
                    </a:cubicBezTo>
                    <a:cubicBezTo>
                      <a:pt x="59" y="150"/>
                      <a:pt x="60" y="150"/>
                      <a:pt x="60" y="150"/>
                    </a:cubicBezTo>
                    <a:cubicBezTo>
                      <a:pt x="65" y="149"/>
                      <a:pt x="71" y="148"/>
                      <a:pt x="73" y="148"/>
                    </a:cubicBezTo>
                    <a:cubicBezTo>
                      <a:pt x="73" y="147"/>
                      <a:pt x="74" y="146"/>
                      <a:pt x="74" y="146"/>
                    </a:cubicBezTo>
                    <a:cubicBezTo>
                      <a:pt x="74" y="143"/>
                      <a:pt x="75" y="139"/>
                      <a:pt x="78" y="138"/>
                    </a:cubicBezTo>
                    <a:cubicBezTo>
                      <a:pt x="79" y="138"/>
                      <a:pt x="80" y="137"/>
                      <a:pt x="82" y="137"/>
                    </a:cubicBezTo>
                    <a:cubicBezTo>
                      <a:pt x="85" y="137"/>
                      <a:pt x="88" y="138"/>
                      <a:pt x="88" y="138"/>
                    </a:cubicBezTo>
                    <a:cubicBezTo>
                      <a:pt x="89" y="138"/>
                      <a:pt x="89" y="138"/>
                      <a:pt x="89" y="138"/>
                    </a:cubicBezTo>
                    <a:cubicBezTo>
                      <a:pt x="89" y="140"/>
                      <a:pt x="89" y="140"/>
                      <a:pt x="89" y="140"/>
                    </a:cubicBezTo>
                    <a:cubicBezTo>
                      <a:pt x="89" y="140"/>
                      <a:pt x="90" y="140"/>
                      <a:pt x="93" y="140"/>
                    </a:cubicBezTo>
                    <a:cubicBezTo>
                      <a:pt x="94" y="140"/>
                      <a:pt x="96" y="140"/>
                      <a:pt x="97" y="140"/>
                    </a:cubicBezTo>
                    <a:cubicBezTo>
                      <a:pt x="97" y="140"/>
                      <a:pt x="98" y="140"/>
                      <a:pt x="99" y="140"/>
                    </a:cubicBezTo>
                    <a:cubicBezTo>
                      <a:pt x="100" y="140"/>
                      <a:pt x="102" y="140"/>
                      <a:pt x="102" y="144"/>
                    </a:cubicBezTo>
                    <a:cubicBezTo>
                      <a:pt x="102" y="148"/>
                      <a:pt x="103" y="151"/>
                      <a:pt x="104" y="151"/>
                    </a:cubicBezTo>
                    <a:cubicBezTo>
                      <a:pt x="105" y="153"/>
                      <a:pt x="105" y="156"/>
                      <a:pt x="104" y="160"/>
                    </a:cubicBezTo>
                    <a:cubicBezTo>
                      <a:pt x="103" y="162"/>
                      <a:pt x="102" y="167"/>
                      <a:pt x="102" y="168"/>
                    </a:cubicBezTo>
                    <a:cubicBezTo>
                      <a:pt x="104" y="169"/>
                      <a:pt x="109" y="174"/>
                      <a:pt x="108" y="178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08" y="180"/>
                      <a:pt x="107" y="183"/>
                      <a:pt x="107" y="184"/>
                    </a:cubicBezTo>
                    <a:cubicBezTo>
                      <a:pt x="108" y="183"/>
                      <a:pt x="110" y="182"/>
                      <a:pt x="112" y="182"/>
                    </a:cubicBezTo>
                    <a:cubicBezTo>
                      <a:pt x="113" y="182"/>
                      <a:pt x="114" y="182"/>
                      <a:pt x="115" y="182"/>
                    </a:cubicBezTo>
                    <a:cubicBezTo>
                      <a:pt x="117" y="182"/>
                      <a:pt x="119" y="182"/>
                      <a:pt x="122" y="181"/>
                    </a:cubicBezTo>
                    <a:cubicBezTo>
                      <a:pt x="122" y="181"/>
                      <a:pt x="123" y="181"/>
                      <a:pt x="124" y="181"/>
                    </a:cubicBezTo>
                    <a:cubicBezTo>
                      <a:pt x="124" y="180"/>
                      <a:pt x="124" y="180"/>
                      <a:pt x="124" y="180"/>
                    </a:cubicBezTo>
                    <a:lnTo>
                      <a:pt x="126" y="1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5" name="Freeform 1728">
                <a:extLst>
                  <a:ext uri="{FF2B5EF4-FFF2-40B4-BE49-F238E27FC236}">
                    <a16:creationId xmlns:a16="http://schemas.microsoft.com/office/drawing/2014/main" id="{B94D69C7-2DCA-4C52-938F-F00C8DD92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303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6" name="Freeform 1729">
                <a:extLst>
                  <a:ext uri="{FF2B5EF4-FFF2-40B4-BE49-F238E27FC236}">
                    <a16:creationId xmlns:a16="http://schemas.microsoft.com/office/drawing/2014/main" id="{11952D43-3C1C-4ACA-9D4D-0036F6589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" y="303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7" name="Freeform 1730">
                <a:extLst>
                  <a:ext uri="{FF2B5EF4-FFF2-40B4-BE49-F238E27FC236}">
                    <a16:creationId xmlns:a16="http://schemas.microsoft.com/office/drawing/2014/main" id="{4EECB693-767C-419B-9904-077CC2EF1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3090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8" name="Freeform 1731">
                <a:extLst>
                  <a:ext uri="{FF2B5EF4-FFF2-40B4-BE49-F238E27FC236}">
                    <a16:creationId xmlns:a16="http://schemas.microsoft.com/office/drawing/2014/main" id="{B0FDC065-1DA4-43C3-8DA7-A3973C925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9" name="Freeform 1732">
                <a:extLst>
                  <a:ext uri="{FF2B5EF4-FFF2-40B4-BE49-F238E27FC236}">
                    <a16:creationId xmlns:a16="http://schemas.microsoft.com/office/drawing/2014/main" id="{6719ED2E-5B60-4136-9160-09B629779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4" y="3037"/>
                <a:ext cx="1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0" name="Freeform 1733">
                <a:extLst>
                  <a:ext uri="{FF2B5EF4-FFF2-40B4-BE49-F238E27FC236}">
                    <a16:creationId xmlns:a16="http://schemas.microsoft.com/office/drawing/2014/main" id="{B4AB1CB3-3A3C-4A7E-B489-29C7AD08D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4" y="306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1" name="Freeform 1734">
                <a:extLst>
                  <a:ext uri="{FF2B5EF4-FFF2-40B4-BE49-F238E27FC236}">
                    <a16:creationId xmlns:a16="http://schemas.microsoft.com/office/drawing/2014/main" id="{AB22D1D2-97FC-4DC3-877A-B57D93E3B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" y="3091"/>
                <a:ext cx="2" cy="1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2" name="Freeform 1735">
                <a:extLst>
                  <a:ext uri="{FF2B5EF4-FFF2-40B4-BE49-F238E27FC236}">
                    <a16:creationId xmlns:a16="http://schemas.microsoft.com/office/drawing/2014/main" id="{71414E4E-DB31-46ED-843D-34F5208E1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9" y="308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  <a:gd name="T8" fmla="*/ 0 w 2"/>
                  <a:gd name="T9" fmla="*/ 1 h 1"/>
                  <a:gd name="T10" fmla="*/ 2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3" name="Freeform 1736">
                <a:extLst>
                  <a:ext uri="{FF2B5EF4-FFF2-40B4-BE49-F238E27FC236}">
                    <a16:creationId xmlns:a16="http://schemas.microsoft.com/office/drawing/2014/main" id="{4A8486A4-5207-4E08-A170-89E67F298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309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4" name="Freeform 1737">
                <a:extLst>
                  <a:ext uri="{FF2B5EF4-FFF2-40B4-BE49-F238E27FC236}">
                    <a16:creationId xmlns:a16="http://schemas.microsoft.com/office/drawing/2014/main" id="{B54E74C0-0837-4EB5-9EFC-41D15F417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2" y="300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5" name="Freeform 1738">
                <a:extLst>
                  <a:ext uri="{FF2B5EF4-FFF2-40B4-BE49-F238E27FC236}">
                    <a16:creationId xmlns:a16="http://schemas.microsoft.com/office/drawing/2014/main" id="{B39F0CB6-60C5-4BB8-9D5B-FC4F91B7E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30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6" name="Freeform 1739">
                <a:extLst>
                  <a:ext uri="{FF2B5EF4-FFF2-40B4-BE49-F238E27FC236}">
                    <a16:creationId xmlns:a16="http://schemas.microsoft.com/office/drawing/2014/main" id="{8F809E98-D556-47D2-940B-B12258D8CE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3002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7" name="Freeform 1740">
                <a:extLst>
                  <a:ext uri="{FF2B5EF4-FFF2-40B4-BE49-F238E27FC236}">
                    <a16:creationId xmlns:a16="http://schemas.microsoft.com/office/drawing/2014/main" id="{FE9B1B31-AD15-4E1C-B1C9-260FDDA9A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7" y="3025"/>
                <a:ext cx="1" cy="0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8" name="Freeform 1741">
                <a:extLst>
                  <a:ext uri="{FF2B5EF4-FFF2-40B4-BE49-F238E27FC236}">
                    <a16:creationId xmlns:a16="http://schemas.microsoft.com/office/drawing/2014/main" id="{63E59CCC-865F-4119-AFDB-0B4B58FCD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1" y="302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9" name="Freeform 1742">
                <a:extLst>
                  <a:ext uri="{FF2B5EF4-FFF2-40B4-BE49-F238E27FC236}">
                    <a16:creationId xmlns:a16="http://schemas.microsoft.com/office/drawing/2014/main" id="{D0B24DC1-A279-4BDF-AD5E-A0DBF2F46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3" y="30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0" name="Freeform 1743">
                <a:extLst>
                  <a:ext uri="{FF2B5EF4-FFF2-40B4-BE49-F238E27FC236}">
                    <a16:creationId xmlns:a16="http://schemas.microsoft.com/office/drawing/2014/main" id="{E42CC685-B1DA-45DA-B431-23B5176C4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6" y="293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1" name="Freeform 1744">
                <a:extLst>
                  <a:ext uri="{FF2B5EF4-FFF2-40B4-BE49-F238E27FC236}">
                    <a16:creationId xmlns:a16="http://schemas.microsoft.com/office/drawing/2014/main" id="{C6B99DDB-5E6D-4A43-870C-C981033D5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" y="302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2" name="Freeform 1745">
                <a:extLst>
                  <a:ext uri="{FF2B5EF4-FFF2-40B4-BE49-F238E27FC236}">
                    <a16:creationId xmlns:a16="http://schemas.microsoft.com/office/drawing/2014/main" id="{B0795FBC-9E8C-4D50-AB58-657E9FB84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30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3" name="Freeform 1746">
                <a:extLst>
                  <a:ext uri="{FF2B5EF4-FFF2-40B4-BE49-F238E27FC236}">
                    <a16:creationId xmlns:a16="http://schemas.microsoft.com/office/drawing/2014/main" id="{D2542743-5B4C-4B64-91C7-9DEAAB05E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302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4" name="Freeform 1747">
                <a:extLst>
                  <a:ext uri="{FF2B5EF4-FFF2-40B4-BE49-F238E27FC236}">
                    <a16:creationId xmlns:a16="http://schemas.microsoft.com/office/drawing/2014/main" id="{2D60DAFD-4132-4D68-8D43-A4C93A0AD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3027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5" name="Freeform 1748">
                <a:extLst>
                  <a:ext uri="{FF2B5EF4-FFF2-40B4-BE49-F238E27FC236}">
                    <a16:creationId xmlns:a16="http://schemas.microsoft.com/office/drawing/2014/main" id="{4BAFD6D8-BDA3-420A-B4EF-FBF80E967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4" y="302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6" name="Freeform 1749">
                <a:extLst>
                  <a:ext uri="{FF2B5EF4-FFF2-40B4-BE49-F238E27FC236}">
                    <a16:creationId xmlns:a16="http://schemas.microsoft.com/office/drawing/2014/main" id="{34E0581D-EBD5-47D8-9792-4E02E536C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" y="293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7" name="Freeform 1750">
                <a:extLst>
                  <a:ext uri="{FF2B5EF4-FFF2-40B4-BE49-F238E27FC236}">
                    <a16:creationId xmlns:a16="http://schemas.microsoft.com/office/drawing/2014/main" id="{A58697F2-5DA0-471D-8EAB-005C8F946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9" y="293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8" name="Freeform 1751">
                <a:extLst>
                  <a:ext uri="{FF2B5EF4-FFF2-40B4-BE49-F238E27FC236}">
                    <a16:creationId xmlns:a16="http://schemas.microsoft.com/office/drawing/2014/main" id="{A8B01808-F789-48C6-8B29-8E833B6B1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" y="29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9" name="Freeform 1752">
                <a:extLst>
                  <a:ext uri="{FF2B5EF4-FFF2-40B4-BE49-F238E27FC236}">
                    <a16:creationId xmlns:a16="http://schemas.microsoft.com/office/drawing/2014/main" id="{6789750C-EAB7-4CC9-854A-FDCC69DED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293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0" name="Freeform 1753">
                <a:extLst>
                  <a:ext uri="{FF2B5EF4-FFF2-40B4-BE49-F238E27FC236}">
                    <a16:creationId xmlns:a16="http://schemas.microsoft.com/office/drawing/2014/main" id="{98DD54FD-7A4C-4DAB-BF9A-3C706FD95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7" y="291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1" name="Freeform 1754">
                <a:extLst>
                  <a:ext uri="{FF2B5EF4-FFF2-40B4-BE49-F238E27FC236}">
                    <a16:creationId xmlns:a16="http://schemas.microsoft.com/office/drawing/2014/main" id="{E5CDE102-C147-41FE-B676-132D64B85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2" y="292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2" name="Freeform 1755">
                <a:extLst>
                  <a:ext uri="{FF2B5EF4-FFF2-40B4-BE49-F238E27FC236}">
                    <a16:creationId xmlns:a16="http://schemas.microsoft.com/office/drawing/2014/main" id="{1BB197DF-1A62-4264-8176-014A46E01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4" y="292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3" name="Freeform 1756">
                <a:extLst>
                  <a:ext uri="{FF2B5EF4-FFF2-40B4-BE49-F238E27FC236}">
                    <a16:creationId xmlns:a16="http://schemas.microsoft.com/office/drawing/2014/main" id="{F2D0B5C0-6354-459F-BCEA-AE0D2E9DF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" y="293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4" name="Freeform 1757">
                <a:extLst>
                  <a:ext uri="{FF2B5EF4-FFF2-40B4-BE49-F238E27FC236}">
                    <a16:creationId xmlns:a16="http://schemas.microsoft.com/office/drawing/2014/main" id="{7F39B50A-CCA4-40F0-8315-C6AB0C602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5" y="292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1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1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5" name="Freeform 1758">
                <a:extLst>
                  <a:ext uri="{FF2B5EF4-FFF2-40B4-BE49-F238E27FC236}">
                    <a16:creationId xmlns:a16="http://schemas.microsoft.com/office/drawing/2014/main" id="{11FE7978-B2AD-43ED-9648-B4D62BBD4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" y="2925"/>
                <a:ext cx="2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6" name="Freeform 1759">
                <a:extLst>
                  <a:ext uri="{FF2B5EF4-FFF2-40B4-BE49-F238E27FC236}">
                    <a16:creationId xmlns:a16="http://schemas.microsoft.com/office/drawing/2014/main" id="{49475AC9-BADA-4C46-948E-B528D2BE1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2925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7" name="Freeform 1760">
                <a:extLst>
                  <a:ext uri="{FF2B5EF4-FFF2-40B4-BE49-F238E27FC236}">
                    <a16:creationId xmlns:a16="http://schemas.microsoft.com/office/drawing/2014/main" id="{FC6651D2-4C0F-4894-8568-5661EC843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6" y="29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8" name="Freeform 1761">
                <a:extLst>
                  <a:ext uri="{FF2B5EF4-FFF2-40B4-BE49-F238E27FC236}">
                    <a16:creationId xmlns:a16="http://schemas.microsoft.com/office/drawing/2014/main" id="{D179F672-802C-4A43-8B54-D89AA73BE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293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9" name="Freeform 1762">
                <a:extLst>
                  <a:ext uri="{FF2B5EF4-FFF2-40B4-BE49-F238E27FC236}">
                    <a16:creationId xmlns:a16="http://schemas.microsoft.com/office/drawing/2014/main" id="{0AC33EFD-10A7-4A42-820E-39319A8AA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2937"/>
                <a:ext cx="0" cy="1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0" name="Freeform 1763">
                <a:extLst>
                  <a:ext uri="{FF2B5EF4-FFF2-40B4-BE49-F238E27FC236}">
                    <a16:creationId xmlns:a16="http://schemas.microsoft.com/office/drawing/2014/main" id="{4F2EEA9B-A125-4BCE-8FC9-C3F56ED44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2940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1" name="Freeform 1764">
                <a:extLst>
                  <a:ext uri="{FF2B5EF4-FFF2-40B4-BE49-F238E27FC236}">
                    <a16:creationId xmlns:a16="http://schemas.microsoft.com/office/drawing/2014/main" id="{E72F2BAF-A6A1-4C20-B8B3-DFE82194B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29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2" name="Freeform 1765">
                <a:extLst>
                  <a:ext uri="{FF2B5EF4-FFF2-40B4-BE49-F238E27FC236}">
                    <a16:creationId xmlns:a16="http://schemas.microsoft.com/office/drawing/2014/main" id="{8A69F26E-4303-485B-9554-736239588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" y="2981"/>
                <a:ext cx="0" cy="4"/>
              </a:xfrm>
              <a:custGeom>
                <a:avLst/>
                <a:gdLst>
                  <a:gd name="T0" fmla="*/ 5 h 5"/>
                  <a:gd name="T1" fmla="*/ 0 h 5"/>
                  <a:gd name="T2" fmla="*/ 5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cubicBezTo>
                      <a:pt x="0" y="4"/>
                      <a:pt x="0" y="2"/>
                      <a:pt x="0" y="0"/>
                    </a:cubicBezTo>
                    <a:cubicBezTo>
                      <a:pt x="0" y="2"/>
                      <a:pt x="0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3" name="Freeform 1766">
                <a:extLst>
                  <a:ext uri="{FF2B5EF4-FFF2-40B4-BE49-F238E27FC236}">
                    <a16:creationId xmlns:a16="http://schemas.microsoft.com/office/drawing/2014/main" id="{1217DC1D-F9A7-4EEE-A3FB-562741D56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29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4" name="Freeform 1767">
                <a:extLst>
                  <a:ext uri="{FF2B5EF4-FFF2-40B4-BE49-F238E27FC236}">
                    <a16:creationId xmlns:a16="http://schemas.microsoft.com/office/drawing/2014/main" id="{AACA1422-499F-4815-A5F9-5C9AC2D4D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293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5" name="Freeform 1768">
                <a:extLst>
                  <a:ext uri="{FF2B5EF4-FFF2-40B4-BE49-F238E27FC236}">
                    <a16:creationId xmlns:a16="http://schemas.microsoft.com/office/drawing/2014/main" id="{B6F4BEE4-9BF7-47E7-81AF-9F37DE18F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" y="3002"/>
                <a:ext cx="11" cy="17"/>
              </a:xfrm>
              <a:custGeom>
                <a:avLst/>
                <a:gdLst>
                  <a:gd name="T0" fmla="*/ 8 w 12"/>
                  <a:gd name="T1" fmla="*/ 0 h 18"/>
                  <a:gd name="T2" fmla="*/ 8 w 12"/>
                  <a:gd name="T3" fmla="*/ 0 h 18"/>
                  <a:gd name="T4" fmla="*/ 8 w 12"/>
                  <a:gd name="T5" fmla="*/ 0 h 18"/>
                  <a:gd name="T6" fmla="*/ 8 w 12"/>
                  <a:gd name="T7" fmla="*/ 1 h 18"/>
                  <a:gd name="T8" fmla="*/ 7 w 12"/>
                  <a:gd name="T9" fmla="*/ 1 h 18"/>
                  <a:gd name="T10" fmla="*/ 6 w 12"/>
                  <a:gd name="T11" fmla="*/ 2 h 18"/>
                  <a:gd name="T12" fmla="*/ 6 w 12"/>
                  <a:gd name="T13" fmla="*/ 2 h 18"/>
                  <a:gd name="T14" fmla="*/ 5 w 12"/>
                  <a:gd name="T15" fmla="*/ 3 h 18"/>
                  <a:gd name="T16" fmla="*/ 4 w 12"/>
                  <a:gd name="T17" fmla="*/ 3 h 18"/>
                  <a:gd name="T18" fmla="*/ 3 w 12"/>
                  <a:gd name="T19" fmla="*/ 3 h 18"/>
                  <a:gd name="T20" fmla="*/ 2 w 12"/>
                  <a:gd name="T21" fmla="*/ 3 h 18"/>
                  <a:gd name="T22" fmla="*/ 2 w 12"/>
                  <a:gd name="T23" fmla="*/ 3 h 18"/>
                  <a:gd name="T24" fmla="*/ 0 w 12"/>
                  <a:gd name="T25" fmla="*/ 3 h 18"/>
                  <a:gd name="T26" fmla="*/ 0 w 12"/>
                  <a:gd name="T27" fmla="*/ 3 h 18"/>
                  <a:gd name="T28" fmla="*/ 0 w 12"/>
                  <a:gd name="T29" fmla="*/ 9 h 18"/>
                  <a:gd name="T30" fmla="*/ 0 w 12"/>
                  <a:gd name="T31" fmla="*/ 9 h 18"/>
                  <a:gd name="T32" fmla="*/ 2 w 12"/>
                  <a:gd name="T33" fmla="*/ 18 h 18"/>
                  <a:gd name="T34" fmla="*/ 3 w 12"/>
                  <a:gd name="T35" fmla="*/ 17 h 18"/>
                  <a:gd name="T36" fmla="*/ 4 w 12"/>
                  <a:gd name="T37" fmla="*/ 17 h 18"/>
                  <a:gd name="T38" fmla="*/ 4 w 12"/>
                  <a:gd name="T39" fmla="*/ 17 h 18"/>
                  <a:gd name="T40" fmla="*/ 4 w 12"/>
                  <a:gd name="T41" fmla="*/ 17 h 18"/>
                  <a:gd name="T42" fmla="*/ 5 w 12"/>
                  <a:gd name="T43" fmla="*/ 16 h 18"/>
                  <a:gd name="T44" fmla="*/ 12 w 12"/>
                  <a:gd name="T45" fmla="*/ 6 h 18"/>
                  <a:gd name="T46" fmla="*/ 10 w 12"/>
                  <a:gd name="T47" fmla="*/ 4 h 18"/>
                  <a:gd name="T48" fmla="*/ 10 w 12"/>
                  <a:gd name="T49" fmla="*/ 3 h 18"/>
                  <a:gd name="T50" fmla="*/ 10 w 12"/>
                  <a:gd name="T51" fmla="*/ 3 h 18"/>
                  <a:gd name="T52" fmla="*/ 10 w 12"/>
                  <a:gd name="T53" fmla="*/ 3 h 18"/>
                  <a:gd name="T54" fmla="*/ 10 w 12"/>
                  <a:gd name="T55" fmla="*/ 2 h 18"/>
                  <a:gd name="T56" fmla="*/ 10 w 12"/>
                  <a:gd name="T57" fmla="*/ 1 h 18"/>
                  <a:gd name="T58" fmla="*/ 10 w 12"/>
                  <a:gd name="T59" fmla="*/ 0 h 18"/>
                  <a:gd name="T60" fmla="*/ 10 w 12"/>
                  <a:gd name="T61" fmla="*/ 0 h 18"/>
                  <a:gd name="T62" fmla="*/ 10 w 12"/>
                  <a:gd name="T63" fmla="*/ 0 h 18"/>
                  <a:gd name="T64" fmla="*/ 8 w 12"/>
                  <a:gd name="T6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" h="18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3"/>
                      <a:pt x="5" y="3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1"/>
                      <a:pt x="1" y="14"/>
                      <a:pt x="2" y="18"/>
                    </a:cubicBezTo>
                    <a:cubicBezTo>
                      <a:pt x="3" y="18"/>
                      <a:pt x="3" y="17"/>
                      <a:pt x="3" y="17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6" y="16"/>
                      <a:pt x="9" y="11"/>
                      <a:pt x="12" y="6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6" name="Freeform 1769">
                <a:extLst>
                  <a:ext uri="{FF2B5EF4-FFF2-40B4-BE49-F238E27FC236}">
                    <a16:creationId xmlns:a16="http://schemas.microsoft.com/office/drawing/2014/main" id="{4440197A-B6B9-475F-B30A-FF1262B50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7" name="Freeform 1770">
                <a:extLst>
                  <a:ext uri="{FF2B5EF4-FFF2-40B4-BE49-F238E27FC236}">
                    <a16:creationId xmlns:a16="http://schemas.microsoft.com/office/drawing/2014/main" id="{51008F92-7B1F-417F-B226-677470B16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" y="3002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2 w 2"/>
                  <a:gd name="T5" fmla="*/ 0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8" name="Freeform 1771">
                <a:extLst>
                  <a:ext uri="{FF2B5EF4-FFF2-40B4-BE49-F238E27FC236}">
                    <a16:creationId xmlns:a16="http://schemas.microsoft.com/office/drawing/2014/main" id="{9700D0A8-3A06-4413-8825-9D1DBCB4A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2" y="3003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9" name="Freeform 1772">
                <a:extLst>
                  <a:ext uri="{FF2B5EF4-FFF2-40B4-BE49-F238E27FC236}">
                    <a16:creationId xmlns:a16="http://schemas.microsoft.com/office/drawing/2014/main" id="{2B6CE833-F3CD-4FF0-BF9B-CE91118D8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" y="300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0" name="Freeform 1773">
                <a:extLst>
                  <a:ext uri="{FF2B5EF4-FFF2-40B4-BE49-F238E27FC236}">
                    <a16:creationId xmlns:a16="http://schemas.microsoft.com/office/drawing/2014/main" id="{A7F7D9D4-4C92-4DA2-94C2-2FA68C6E1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300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1" name="Freeform 1774">
                <a:extLst>
                  <a:ext uri="{FF2B5EF4-FFF2-40B4-BE49-F238E27FC236}">
                    <a16:creationId xmlns:a16="http://schemas.microsoft.com/office/drawing/2014/main" id="{603B7976-F8FF-4D4D-98AA-F3EE6026A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3" y="3003"/>
                <a:ext cx="2" cy="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1 w 2"/>
                  <a:gd name="T7" fmla="*/ 0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2" name="Freeform 1775">
                <a:extLst>
                  <a:ext uri="{FF2B5EF4-FFF2-40B4-BE49-F238E27FC236}">
                    <a16:creationId xmlns:a16="http://schemas.microsoft.com/office/drawing/2014/main" id="{BCC56278-2367-460D-B6E2-B7CBE655C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8" y="30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3" name="Freeform 1776">
                <a:extLst>
                  <a:ext uri="{FF2B5EF4-FFF2-40B4-BE49-F238E27FC236}">
                    <a16:creationId xmlns:a16="http://schemas.microsoft.com/office/drawing/2014/main" id="{883494D4-5E34-4225-99AA-504B452A5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" y="3091"/>
                <a:ext cx="110" cy="179"/>
              </a:xfrm>
              <a:custGeom>
                <a:avLst/>
                <a:gdLst>
                  <a:gd name="T0" fmla="*/ 56 w 115"/>
                  <a:gd name="T1" fmla="*/ 35 h 187"/>
                  <a:gd name="T2" fmla="*/ 59 w 115"/>
                  <a:gd name="T3" fmla="*/ 38 h 187"/>
                  <a:gd name="T4" fmla="*/ 61 w 115"/>
                  <a:gd name="T5" fmla="*/ 40 h 187"/>
                  <a:gd name="T6" fmla="*/ 63 w 115"/>
                  <a:gd name="T7" fmla="*/ 54 h 187"/>
                  <a:gd name="T8" fmla="*/ 56 w 115"/>
                  <a:gd name="T9" fmla="*/ 68 h 187"/>
                  <a:gd name="T10" fmla="*/ 54 w 115"/>
                  <a:gd name="T11" fmla="*/ 74 h 187"/>
                  <a:gd name="T12" fmla="*/ 44 w 115"/>
                  <a:gd name="T13" fmla="*/ 44 h 187"/>
                  <a:gd name="T14" fmla="*/ 37 w 115"/>
                  <a:gd name="T15" fmla="*/ 44 h 187"/>
                  <a:gd name="T16" fmla="*/ 30 w 115"/>
                  <a:gd name="T17" fmla="*/ 39 h 187"/>
                  <a:gd name="T18" fmla="*/ 0 w 115"/>
                  <a:gd name="T19" fmla="*/ 49 h 187"/>
                  <a:gd name="T20" fmla="*/ 4 w 115"/>
                  <a:gd name="T21" fmla="*/ 58 h 187"/>
                  <a:gd name="T22" fmla="*/ 7 w 115"/>
                  <a:gd name="T23" fmla="*/ 59 h 187"/>
                  <a:gd name="T24" fmla="*/ 10 w 115"/>
                  <a:gd name="T25" fmla="*/ 59 h 187"/>
                  <a:gd name="T26" fmla="*/ 13 w 115"/>
                  <a:gd name="T27" fmla="*/ 60 h 187"/>
                  <a:gd name="T28" fmla="*/ 15 w 115"/>
                  <a:gd name="T29" fmla="*/ 61 h 187"/>
                  <a:gd name="T30" fmla="*/ 30 w 115"/>
                  <a:gd name="T31" fmla="*/ 66 h 187"/>
                  <a:gd name="T32" fmla="*/ 29 w 115"/>
                  <a:gd name="T33" fmla="*/ 93 h 187"/>
                  <a:gd name="T34" fmla="*/ 31 w 115"/>
                  <a:gd name="T35" fmla="*/ 102 h 187"/>
                  <a:gd name="T36" fmla="*/ 25 w 115"/>
                  <a:gd name="T37" fmla="*/ 117 h 187"/>
                  <a:gd name="T38" fmla="*/ 12 w 115"/>
                  <a:gd name="T39" fmla="*/ 135 h 187"/>
                  <a:gd name="T40" fmla="*/ 12 w 115"/>
                  <a:gd name="T41" fmla="*/ 136 h 187"/>
                  <a:gd name="T42" fmla="*/ 13 w 115"/>
                  <a:gd name="T43" fmla="*/ 138 h 187"/>
                  <a:gd name="T44" fmla="*/ 18 w 115"/>
                  <a:gd name="T45" fmla="*/ 154 h 187"/>
                  <a:gd name="T46" fmla="*/ 20 w 115"/>
                  <a:gd name="T47" fmla="*/ 179 h 187"/>
                  <a:gd name="T48" fmla="*/ 23 w 115"/>
                  <a:gd name="T49" fmla="*/ 187 h 187"/>
                  <a:gd name="T50" fmla="*/ 26 w 115"/>
                  <a:gd name="T51" fmla="*/ 183 h 187"/>
                  <a:gd name="T52" fmla="*/ 26 w 115"/>
                  <a:gd name="T53" fmla="*/ 183 h 187"/>
                  <a:gd name="T54" fmla="*/ 53 w 115"/>
                  <a:gd name="T55" fmla="*/ 157 h 187"/>
                  <a:gd name="T56" fmla="*/ 54 w 115"/>
                  <a:gd name="T57" fmla="*/ 135 h 187"/>
                  <a:gd name="T58" fmla="*/ 47 w 115"/>
                  <a:gd name="T59" fmla="*/ 113 h 187"/>
                  <a:gd name="T60" fmla="*/ 53 w 115"/>
                  <a:gd name="T61" fmla="*/ 99 h 187"/>
                  <a:gd name="T62" fmla="*/ 64 w 115"/>
                  <a:gd name="T63" fmla="*/ 90 h 187"/>
                  <a:gd name="T64" fmla="*/ 89 w 115"/>
                  <a:gd name="T65" fmla="*/ 71 h 187"/>
                  <a:gd name="T66" fmla="*/ 112 w 115"/>
                  <a:gd name="T67" fmla="*/ 24 h 187"/>
                  <a:gd name="T68" fmla="*/ 111 w 115"/>
                  <a:gd name="T69" fmla="*/ 0 h 187"/>
                  <a:gd name="T70" fmla="*/ 108 w 115"/>
                  <a:gd name="T71" fmla="*/ 1 h 187"/>
                  <a:gd name="T72" fmla="*/ 105 w 115"/>
                  <a:gd name="T73" fmla="*/ 3 h 187"/>
                  <a:gd name="T74" fmla="*/ 104 w 115"/>
                  <a:gd name="T75" fmla="*/ 3 h 187"/>
                  <a:gd name="T76" fmla="*/ 103 w 115"/>
                  <a:gd name="T77" fmla="*/ 4 h 187"/>
                  <a:gd name="T78" fmla="*/ 99 w 115"/>
                  <a:gd name="T79" fmla="*/ 6 h 187"/>
                  <a:gd name="T80" fmla="*/ 88 w 115"/>
                  <a:gd name="T81" fmla="*/ 7 h 187"/>
                  <a:gd name="T82" fmla="*/ 81 w 115"/>
                  <a:gd name="T83" fmla="*/ 12 h 187"/>
                  <a:gd name="T84" fmla="*/ 67 w 115"/>
                  <a:gd name="T85" fmla="*/ 13 h 187"/>
                  <a:gd name="T86" fmla="*/ 59 w 115"/>
                  <a:gd name="T87" fmla="*/ 10 h 187"/>
                  <a:gd name="T88" fmla="*/ 55 w 115"/>
                  <a:gd name="T89" fmla="*/ 11 h 187"/>
                  <a:gd name="T90" fmla="*/ 52 w 115"/>
                  <a:gd name="T91" fmla="*/ 1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87">
                    <a:moveTo>
                      <a:pt x="51" y="13"/>
                    </a:moveTo>
                    <a:cubicBezTo>
                      <a:pt x="50" y="16"/>
                      <a:pt x="52" y="22"/>
                      <a:pt x="54" y="27"/>
                    </a:cubicBezTo>
                    <a:cubicBezTo>
                      <a:pt x="55" y="30"/>
                      <a:pt x="56" y="33"/>
                      <a:pt x="56" y="35"/>
                    </a:cubicBezTo>
                    <a:cubicBezTo>
                      <a:pt x="56" y="35"/>
                      <a:pt x="57" y="36"/>
                      <a:pt x="57" y="36"/>
                    </a:cubicBezTo>
                    <a:cubicBezTo>
                      <a:pt x="57" y="36"/>
                      <a:pt x="58" y="36"/>
                      <a:pt x="58" y="37"/>
                    </a:cubicBezTo>
                    <a:cubicBezTo>
                      <a:pt x="58" y="37"/>
                      <a:pt x="59" y="37"/>
                      <a:pt x="59" y="38"/>
                    </a:cubicBezTo>
                    <a:cubicBezTo>
                      <a:pt x="59" y="38"/>
                      <a:pt x="60" y="38"/>
                      <a:pt x="60" y="38"/>
                    </a:cubicBezTo>
                    <a:cubicBezTo>
                      <a:pt x="60" y="39"/>
                      <a:pt x="61" y="39"/>
                      <a:pt x="61" y="39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2" y="40"/>
                      <a:pt x="62" y="41"/>
                      <a:pt x="63" y="41"/>
                    </a:cubicBezTo>
                    <a:cubicBezTo>
                      <a:pt x="65" y="44"/>
                      <a:pt x="65" y="45"/>
                      <a:pt x="64" y="48"/>
                    </a:cubicBezTo>
                    <a:cubicBezTo>
                      <a:pt x="64" y="49"/>
                      <a:pt x="63" y="51"/>
                      <a:pt x="63" y="54"/>
                    </a:cubicBezTo>
                    <a:cubicBezTo>
                      <a:pt x="64" y="60"/>
                      <a:pt x="62" y="61"/>
                      <a:pt x="59" y="62"/>
                    </a:cubicBezTo>
                    <a:cubicBezTo>
                      <a:pt x="58" y="62"/>
                      <a:pt x="57" y="62"/>
                      <a:pt x="56" y="63"/>
                    </a:cubicBezTo>
                    <a:cubicBezTo>
                      <a:pt x="55" y="64"/>
                      <a:pt x="56" y="66"/>
                      <a:pt x="56" y="68"/>
                    </a:cubicBezTo>
                    <a:cubicBezTo>
                      <a:pt x="56" y="70"/>
                      <a:pt x="56" y="71"/>
                      <a:pt x="56" y="72"/>
                    </a:cubicBezTo>
                    <a:cubicBezTo>
                      <a:pt x="55" y="74"/>
                      <a:pt x="55" y="74"/>
                      <a:pt x="55" y="74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0" y="74"/>
                      <a:pt x="42" y="59"/>
                      <a:pt x="42" y="59"/>
                    </a:cubicBezTo>
                    <a:cubicBezTo>
                      <a:pt x="41" y="57"/>
                      <a:pt x="42" y="55"/>
                      <a:pt x="43" y="52"/>
                    </a:cubicBezTo>
                    <a:cubicBezTo>
                      <a:pt x="44" y="49"/>
                      <a:pt x="45" y="46"/>
                      <a:pt x="44" y="44"/>
                    </a:cubicBezTo>
                    <a:cubicBezTo>
                      <a:pt x="44" y="43"/>
                      <a:pt x="44" y="43"/>
                      <a:pt x="43" y="43"/>
                    </a:cubicBezTo>
                    <a:cubicBezTo>
                      <a:pt x="42" y="43"/>
                      <a:pt x="40" y="43"/>
                      <a:pt x="39" y="43"/>
                    </a:cubicBezTo>
                    <a:cubicBezTo>
                      <a:pt x="38" y="44"/>
                      <a:pt x="38" y="44"/>
                      <a:pt x="37" y="44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5" y="44"/>
                      <a:pt x="33" y="42"/>
                      <a:pt x="31" y="40"/>
                    </a:cubicBezTo>
                    <a:cubicBezTo>
                      <a:pt x="30" y="40"/>
                      <a:pt x="30" y="40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6" y="40"/>
                      <a:pt x="11" y="45"/>
                      <a:pt x="0" y="49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5" y="58"/>
                      <a:pt x="5" y="58"/>
                    </a:cubicBezTo>
                    <a:cubicBezTo>
                      <a:pt x="5" y="58"/>
                      <a:pt x="6" y="58"/>
                      <a:pt x="6" y="58"/>
                    </a:cubicBezTo>
                    <a:cubicBezTo>
                      <a:pt x="6" y="58"/>
                      <a:pt x="6" y="58"/>
                      <a:pt x="7" y="59"/>
                    </a:cubicBezTo>
                    <a:cubicBezTo>
                      <a:pt x="7" y="59"/>
                      <a:pt x="7" y="59"/>
                      <a:pt x="8" y="59"/>
                    </a:cubicBezTo>
                    <a:cubicBezTo>
                      <a:pt x="8" y="59"/>
                      <a:pt x="8" y="59"/>
                      <a:pt x="9" y="59"/>
                    </a:cubicBezTo>
                    <a:cubicBezTo>
                      <a:pt x="9" y="59"/>
                      <a:pt x="9" y="59"/>
                      <a:pt x="10" y="59"/>
                    </a:cubicBezTo>
                    <a:cubicBezTo>
                      <a:pt x="10" y="59"/>
                      <a:pt x="10" y="59"/>
                      <a:pt x="11" y="59"/>
                    </a:cubicBezTo>
                    <a:cubicBezTo>
                      <a:pt x="11" y="59"/>
                      <a:pt x="11" y="59"/>
                      <a:pt x="12" y="59"/>
                    </a:cubicBezTo>
                    <a:cubicBezTo>
                      <a:pt x="12" y="60"/>
                      <a:pt x="12" y="60"/>
                      <a:pt x="13" y="60"/>
                    </a:cubicBezTo>
                    <a:cubicBezTo>
                      <a:pt x="13" y="60"/>
                      <a:pt x="13" y="60"/>
                      <a:pt x="14" y="60"/>
                    </a:cubicBezTo>
                    <a:cubicBezTo>
                      <a:pt x="14" y="60"/>
                      <a:pt x="14" y="60"/>
                      <a:pt x="15" y="61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6" y="61"/>
                      <a:pt x="17" y="61"/>
                      <a:pt x="17" y="62"/>
                    </a:cubicBezTo>
                    <a:cubicBezTo>
                      <a:pt x="20" y="63"/>
                      <a:pt x="23" y="64"/>
                      <a:pt x="26" y="65"/>
                    </a:cubicBezTo>
                    <a:cubicBezTo>
                      <a:pt x="28" y="65"/>
                      <a:pt x="29" y="66"/>
                      <a:pt x="30" y="66"/>
                    </a:cubicBezTo>
                    <a:cubicBezTo>
                      <a:pt x="32" y="67"/>
                      <a:pt x="32" y="70"/>
                      <a:pt x="31" y="77"/>
                    </a:cubicBezTo>
                    <a:cubicBezTo>
                      <a:pt x="31" y="80"/>
                      <a:pt x="31" y="83"/>
                      <a:pt x="31" y="85"/>
                    </a:cubicBezTo>
                    <a:cubicBezTo>
                      <a:pt x="32" y="89"/>
                      <a:pt x="30" y="91"/>
                      <a:pt x="29" y="93"/>
                    </a:cubicBezTo>
                    <a:cubicBezTo>
                      <a:pt x="28" y="93"/>
                      <a:pt x="28" y="94"/>
                      <a:pt x="28" y="94"/>
                    </a:cubicBezTo>
                    <a:cubicBezTo>
                      <a:pt x="30" y="96"/>
                      <a:pt x="30" y="99"/>
                      <a:pt x="31" y="101"/>
                    </a:cubicBezTo>
                    <a:cubicBezTo>
                      <a:pt x="31" y="101"/>
                      <a:pt x="31" y="102"/>
                      <a:pt x="31" y="102"/>
                    </a:cubicBezTo>
                    <a:cubicBezTo>
                      <a:pt x="32" y="102"/>
                      <a:pt x="32" y="103"/>
                      <a:pt x="32" y="104"/>
                    </a:cubicBezTo>
                    <a:cubicBezTo>
                      <a:pt x="33" y="107"/>
                      <a:pt x="27" y="113"/>
                      <a:pt x="25" y="114"/>
                    </a:cubicBezTo>
                    <a:cubicBezTo>
                      <a:pt x="25" y="114"/>
                      <a:pt x="25" y="116"/>
                      <a:pt x="25" y="117"/>
                    </a:cubicBezTo>
                    <a:cubicBezTo>
                      <a:pt x="25" y="119"/>
                      <a:pt x="24" y="122"/>
                      <a:pt x="23" y="125"/>
                    </a:cubicBezTo>
                    <a:cubicBezTo>
                      <a:pt x="21" y="127"/>
                      <a:pt x="18" y="130"/>
                      <a:pt x="14" y="133"/>
                    </a:cubicBezTo>
                    <a:cubicBezTo>
                      <a:pt x="14" y="134"/>
                      <a:pt x="13" y="134"/>
                      <a:pt x="12" y="135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2" y="135"/>
                      <a:pt x="12" y="136"/>
                      <a:pt x="12" y="136"/>
                    </a:cubicBezTo>
                    <a:cubicBezTo>
                      <a:pt x="12" y="136"/>
                      <a:pt x="12" y="136"/>
                      <a:pt x="12" y="136"/>
                    </a:cubicBezTo>
                    <a:cubicBezTo>
                      <a:pt x="12" y="136"/>
                      <a:pt x="12" y="137"/>
                      <a:pt x="13" y="137"/>
                    </a:cubicBezTo>
                    <a:cubicBezTo>
                      <a:pt x="13" y="137"/>
                      <a:pt x="13" y="137"/>
                      <a:pt x="13" y="137"/>
                    </a:cubicBezTo>
                    <a:cubicBezTo>
                      <a:pt x="13" y="138"/>
                      <a:pt x="13" y="138"/>
                      <a:pt x="13" y="138"/>
                    </a:cubicBezTo>
                    <a:cubicBezTo>
                      <a:pt x="13" y="138"/>
                      <a:pt x="13" y="138"/>
                      <a:pt x="13" y="139"/>
                    </a:cubicBezTo>
                    <a:cubicBezTo>
                      <a:pt x="13" y="139"/>
                      <a:pt x="13" y="140"/>
                      <a:pt x="13" y="140"/>
                    </a:cubicBezTo>
                    <a:cubicBezTo>
                      <a:pt x="14" y="144"/>
                      <a:pt x="17" y="153"/>
                      <a:pt x="18" y="154"/>
                    </a:cubicBezTo>
                    <a:cubicBezTo>
                      <a:pt x="23" y="157"/>
                      <a:pt x="20" y="177"/>
                      <a:pt x="20" y="177"/>
                    </a:cubicBezTo>
                    <a:cubicBezTo>
                      <a:pt x="20" y="177"/>
                      <a:pt x="20" y="178"/>
                      <a:pt x="20" y="178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20" y="181"/>
                      <a:pt x="21" y="185"/>
                      <a:pt x="21" y="187"/>
                    </a:cubicBezTo>
                    <a:cubicBezTo>
                      <a:pt x="21" y="187"/>
                      <a:pt x="22" y="187"/>
                      <a:pt x="23" y="187"/>
                    </a:cubicBezTo>
                    <a:cubicBezTo>
                      <a:pt x="23" y="187"/>
                      <a:pt x="23" y="187"/>
                      <a:pt x="23" y="187"/>
                    </a:cubicBezTo>
                    <a:cubicBezTo>
                      <a:pt x="24" y="187"/>
                      <a:pt x="25" y="187"/>
                      <a:pt x="26" y="187"/>
                    </a:cubicBezTo>
                    <a:cubicBezTo>
                      <a:pt x="26" y="187"/>
                      <a:pt x="26" y="187"/>
                      <a:pt x="26" y="187"/>
                    </a:cubicBezTo>
                    <a:cubicBezTo>
                      <a:pt x="26" y="186"/>
                      <a:pt x="26" y="184"/>
                      <a:pt x="26" y="183"/>
                    </a:cubicBezTo>
                    <a:cubicBezTo>
                      <a:pt x="26" y="183"/>
                      <a:pt x="26" y="183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4" y="183"/>
                      <a:pt x="22" y="182"/>
                      <a:pt x="22" y="180"/>
                    </a:cubicBezTo>
                    <a:cubicBezTo>
                      <a:pt x="19" y="174"/>
                      <a:pt x="35" y="166"/>
                      <a:pt x="41" y="164"/>
                    </a:cubicBezTo>
                    <a:cubicBezTo>
                      <a:pt x="50" y="161"/>
                      <a:pt x="53" y="159"/>
                      <a:pt x="53" y="157"/>
                    </a:cubicBezTo>
                    <a:cubicBezTo>
                      <a:pt x="54" y="155"/>
                      <a:pt x="54" y="153"/>
                      <a:pt x="54" y="150"/>
                    </a:cubicBezTo>
                    <a:cubicBezTo>
                      <a:pt x="54" y="146"/>
                      <a:pt x="54" y="143"/>
                      <a:pt x="55" y="140"/>
                    </a:cubicBezTo>
                    <a:cubicBezTo>
                      <a:pt x="55" y="139"/>
                      <a:pt x="55" y="138"/>
                      <a:pt x="54" y="135"/>
                    </a:cubicBezTo>
                    <a:cubicBezTo>
                      <a:pt x="54" y="133"/>
                      <a:pt x="53" y="131"/>
                      <a:pt x="53" y="127"/>
                    </a:cubicBezTo>
                    <a:cubicBezTo>
                      <a:pt x="52" y="122"/>
                      <a:pt x="51" y="120"/>
                      <a:pt x="49" y="118"/>
                    </a:cubicBezTo>
                    <a:cubicBezTo>
                      <a:pt x="49" y="116"/>
                      <a:pt x="48" y="115"/>
                      <a:pt x="47" y="113"/>
                    </a:cubicBezTo>
                    <a:cubicBezTo>
                      <a:pt x="46" y="110"/>
                      <a:pt x="46" y="106"/>
                      <a:pt x="47" y="104"/>
                    </a:cubicBezTo>
                    <a:cubicBezTo>
                      <a:pt x="48" y="103"/>
                      <a:pt x="49" y="102"/>
                      <a:pt x="51" y="102"/>
                    </a:cubicBezTo>
                    <a:cubicBezTo>
                      <a:pt x="52" y="102"/>
                      <a:pt x="52" y="102"/>
                      <a:pt x="53" y="99"/>
                    </a:cubicBezTo>
                    <a:cubicBezTo>
                      <a:pt x="53" y="99"/>
                      <a:pt x="54" y="98"/>
                      <a:pt x="54" y="97"/>
                    </a:cubicBezTo>
                    <a:cubicBezTo>
                      <a:pt x="56" y="94"/>
                      <a:pt x="58" y="93"/>
                      <a:pt x="60" y="92"/>
                    </a:cubicBezTo>
                    <a:cubicBezTo>
                      <a:pt x="61" y="92"/>
                      <a:pt x="63" y="91"/>
                      <a:pt x="64" y="90"/>
                    </a:cubicBezTo>
                    <a:cubicBezTo>
                      <a:pt x="66" y="89"/>
                      <a:pt x="67" y="88"/>
                      <a:pt x="68" y="86"/>
                    </a:cubicBezTo>
                    <a:cubicBezTo>
                      <a:pt x="70" y="83"/>
                      <a:pt x="72" y="81"/>
                      <a:pt x="76" y="77"/>
                    </a:cubicBezTo>
                    <a:cubicBezTo>
                      <a:pt x="80" y="74"/>
                      <a:pt x="85" y="73"/>
                      <a:pt x="89" y="71"/>
                    </a:cubicBezTo>
                    <a:cubicBezTo>
                      <a:pt x="92" y="70"/>
                      <a:pt x="96" y="69"/>
                      <a:pt x="98" y="68"/>
                    </a:cubicBezTo>
                    <a:cubicBezTo>
                      <a:pt x="105" y="64"/>
                      <a:pt x="115" y="49"/>
                      <a:pt x="115" y="46"/>
                    </a:cubicBezTo>
                    <a:cubicBezTo>
                      <a:pt x="114" y="44"/>
                      <a:pt x="112" y="30"/>
                      <a:pt x="112" y="24"/>
                    </a:cubicBezTo>
                    <a:cubicBezTo>
                      <a:pt x="113" y="21"/>
                      <a:pt x="112" y="14"/>
                      <a:pt x="112" y="8"/>
                    </a:cubicBezTo>
                    <a:cubicBezTo>
                      <a:pt x="112" y="5"/>
                      <a:pt x="112" y="2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1" y="0"/>
                      <a:pt x="111" y="0"/>
                      <a:pt x="110" y="0"/>
                    </a:cubicBezTo>
                    <a:cubicBezTo>
                      <a:pt x="110" y="0"/>
                      <a:pt x="109" y="1"/>
                      <a:pt x="109" y="1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8" y="1"/>
                      <a:pt x="107" y="2"/>
                      <a:pt x="107" y="2"/>
                    </a:cubicBezTo>
                    <a:cubicBezTo>
                      <a:pt x="107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5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3"/>
                      <a:pt x="105" y="3"/>
                      <a:pt x="104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4" y="3"/>
                      <a:pt x="104" y="3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2" y="6"/>
                      <a:pt x="100" y="6"/>
                      <a:pt x="99" y="6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6" y="6"/>
                      <a:pt x="95" y="6"/>
                      <a:pt x="95" y="6"/>
                    </a:cubicBezTo>
                    <a:cubicBezTo>
                      <a:pt x="92" y="9"/>
                      <a:pt x="90" y="8"/>
                      <a:pt x="88" y="7"/>
                    </a:cubicBezTo>
                    <a:cubicBezTo>
                      <a:pt x="87" y="7"/>
                      <a:pt x="87" y="7"/>
                      <a:pt x="86" y="7"/>
                    </a:cubicBezTo>
                    <a:cubicBezTo>
                      <a:pt x="86" y="7"/>
                      <a:pt x="85" y="8"/>
                      <a:pt x="85" y="9"/>
                    </a:cubicBezTo>
                    <a:cubicBezTo>
                      <a:pt x="85" y="10"/>
                      <a:pt x="84" y="12"/>
                      <a:pt x="81" y="12"/>
                    </a:cubicBezTo>
                    <a:cubicBezTo>
                      <a:pt x="79" y="12"/>
                      <a:pt x="77" y="12"/>
                      <a:pt x="76" y="12"/>
                    </a:cubicBezTo>
                    <a:cubicBezTo>
                      <a:pt x="75" y="11"/>
                      <a:pt x="74" y="12"/>
                      <a:pt x="72" y="12"/>
                    </a:cubicBezTo>
                    <a:cubicBezTo>
                      <a:pt x="70" y="13"/>
                      <a:pt x="68" y="13"/>
                      <a:pt x="67" y="13"/>
                    </a:cubicBezTo>
                    <a:cubicBezTo>
                      <a:pt x="64" y="13"/>
                      <a:pt x="63" y="11"/>
                      <a:pt x="63" y="10"/>
                    </a:cubicBezTo>
                    <a:cubicBezTo>
                      <a:pt x="63" y="10"/>
                      <a:pt x="63" y="10"/>
                      <a:pt x="62" y="9"/>
                    </a:cubicBezTo>
                    <a:cubicBezTo>
                      <a:pt x="61" y="9"/>
                      <a:pt x="60" y="10"/>
                      <a:pt x="59" y="10"/>
                    </a:cubicBezTo>
                    <a:cubicBezTo>
                      <a:pt x="58" y="10"/>
                      <a:pt x="57" y="11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3" y="11"/>
                      <a:pt x="53" y="11"/>
                      <a:pt x="52" y="10"/>
                    </a:cubicBezTo>
                    <a:cubicBezTo>
                      <a:pt x="52" y="11"/>
                      <a:pt x="52" y="12"/>
                      <a:pt x="5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4" name="Freeform 1777">
                <a:extLst>
                  <a:ext uri="{FF2B5EF4-FFF2-40B4-BE49-F238E27FC236}">
                    <a16:creationId xmlns:a16="http://schemas.microsoft.com/office/drawing/2014/main" id="{41F77DDD-280A-4F06-BE76-082E2D261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4" y="314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5" name="Freeform 1778">
                <a:extLst>
                  <a:ext uri="{FF2B5EF4-FFF2-40B4-BE49-F238E27FC236}">
                    <a16:creationId xmlns:a16="http://schemas.microsoft.com/office/drawing/2014/main" id="{46B3E634-C598-45DF-AC93-2FF8B65DB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6" y="314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6" name="Freeform 1779">
                <a:extLst>
                  <a:ext uri="{FF2B5EF4-FFF2-40B4-BE49-F238E27FC236}">
                    <a16:creationId xmlns:a16="http://schemas.microsoft.com/office/drawing/2014/main" id="{320BCA8D-CC25-45AF-B730-956A85103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" y="3147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7" name="Freeform 1780">
                <a:extLst>
                  <a:ext uri="{FF2B5EF4-FFF2-40B4-BE49-F238E27FC236}">
                    <a16:creationId xmlns:a16="http://schemas.microsoft.com/office/drawing/2014/main" id="{7C4C102E-D736-4C0E-90C4-985CEA13C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9" y="3219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8" name="Freeform 1781">
                <a:extLst>
                  <a:ext uri="{FF2B5EF4-FFF2-40B4-BE49-F238E27FC236}">
                    <a16:creationId xmlns:a16="http://schemas.microsoft.com/office/drawing/2014/main" id="{E6DCD8DB-448E-4C34-9F3F-636D9AC5F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31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9" name="Freeform 1782">
                <a:extLst>
                  <a:ext uri="{FF2B5EF4-FFF2-40B4-BE49-F238E27FC236}">
                    <a16:creationId xmlns:a16="http://schemas.microsoft.com/office/drawing/2014/main" id="{22B8423F-160F-4C5A-8FD6-062BBDB2D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" y="314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0" name="Freeform 1783">
                <a:extLst>
                  <a:ext uri="{FF2B5EF4-FFF2-40B4-BE49-F238E27FC236}">
                    <a16:creationId xmlns:a16="http://schemas.microsoft.com/office/drawing/2014/main" id="{65A2B62A-F23D-4D68-9B08-FDEF08FE5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2" y="3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1" name="Freeform 1784">
                <a:extLst>
                  <a:ext uri="{FF2B5EF4-FFF2-40B4-BE49-F238E27FC236}">
                    <a16:creationId xmlns:a16="http://schemas.microsoft.com/office/drawing/2014/main" id="{E06CFFD9-EB48-4F0B-96D1-98FB6EE76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8" y="314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2" name="Freeform 1785">
                <a:extLst>
                  <a:ext uri="{FF2B5EF4-FFF2-40B4-BE49-F238E27FC236}">
                    <a16:creationId xmlns:a16="http://schemas.microsoft.com/office/drawing/2014/main" id="{BAABDD7F-BA54-420C-8072-DB98848FC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6" y="3262"/>
                <a:ext cx="1" cy="8"/>
              </a:xfrm>
              <a:custGeom>
                <a:avLst/>
                <a:gdLst>
                  <a:gd name="T0" fmla="*/ 0 w 1"/>
                  <a:gd name="T1" fmla="*/ 2 h 9"/>
                  <a:gd name="T2" fmla="*/ 1 w 1"/>
                  <a:gd name="T3" fmla="*/ 9 h 9"/>
                  <a:gd name="T4" fmla="*/ 1 w 1"/>
                  <a:gd name="T5" fmla="*/ 9 h 9"/>
                  <a:gd name="T6" fmla="*/ 0 w 1"/>
                  <a:gd name="T7" fmla="*/ 1 h 9"/>
                  <a:gd name="T8" fmla="*/ 0 w 1"/>
                  <a:gd name="T9" fmla="*/ 0 h 9"/>
                  <a:gd name="T10" fmla="*/ 0 w 1"/>
                  <a:gd name="T11" fmla="*/ 1 h 9"/>
                  <a:gd name="T12" fmla="*/ 0 w 1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9">
                    <a:moveTo>
                      <a:pt x="0" y="2"/>
                    </a:moveTo>
                    <a:cubicBezTo>
                      <a:pt x="0" y="4"/>
                      <a:pt x="1" y="7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7"/>
                      <a:pt x="0" y="3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3" name="Freeform 1786">
                <a:extLst>
                  <a:ext uri="{FF2B5EF4-FFF2-40B4-BE49-F238E27FC236}">
                    <a16:creationId xmlns:a16="http://schemas.microsoft.com/office/drawing/2014/main" id="{A74E441B-C650-4DB1-B80C-56D4DB367A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9" y="327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4" name="Freeform 1787">
                <a:extLst>
                  <a:ext uri="{FF2B5EF4-FFF2-40B4-BE49-F238E27FC236}">
                    <a16:creationId xmlns:a16="http://schemas.microsoft.com/office/drawing/2014/main" id="{32BA5AA6-E358-4B40-92B1-88250CE81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" y="322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5" name="Freeform 1788">
                <a:extLst>
                  <a:ext uri="{FF2B5EF4-FFF2-40B4-BE49-F238E27FC236}">
                    <a16:creationId xmlns:a16="http://schemas.microsoft.com/office/drawing/2014/main" id="{C20B92B0-B25D-4054-9DCC-475C4B252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9" y="322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6" name="Freeform 1789">
                <a:extLst>
                  <a:ext uri="{FF2B5EF4-FFF2-40B4-BE49-F238E27FC236}">
                    <a16:creationId xmlns:a16="http://schemas.microsoft.com/office/drawing/2014/main" id="{2BC8DACB-952D-4E79-9C08-6D28E8B55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" y="322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7" name="Freeform 1790">
                <a:extLst>
                  <a:ext uri="{FF2B5EF4-FFF2-40B4-BE49-F238E27FC236}">
                    <a16:creationId xmlns:a16="http://schemas.microsoft.com/office/drawing/2014/main" id="{015BDDA9-4D85-4F76-A715-9C84E1FF9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6" y="326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0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8" name="Freeform 1791">
                <a:extLst>
                  <a:ext uri="{FF2B5EF4-FFF2-40B4-BE49-F238E27FC236}">
                    <a16:creationId xmlns:a16="http://schemas.microsoft.com/office/drawing/2014/main" id="{E3505BD8-C0C8-458A-AEA3-F51D20362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9" y="322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9" name="Freeform 1792">
                <a:extLst>
                  <a:ext uri="{FF2B5EF4-FFF2-40B4-BE49-F238E27FC236}">
                    <a16:creationId xmlns:a16="http://schemas.microsoft.com/office/drawing/2014/main" id="{9AF8FBF7-2432-4CC9-8B6F-29D36D409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7" y="3270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0" name="Freeform 1793">
                <a:extLst>
                  <a:ext uri="{FF2B5EF4-FFF2-40B4-BE49-F238E27FC236}">
                    <a16:creationId xmlns:a16="http://schemas.microsoft.com/office/drawing/2014/main" id="{77C79F8F-E78B-44F1-9720-76DCE9873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6" y="32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1" name="Freeform 1794">
                <a:extLst>
                  <a:ext uri="{FF2B5EF4-FFF2-40B4-BE49-F238E27FC236}">
                    <a16:creationId xmlns:a16="http://schemas.microsoft.com/office/drawing/2014/main" id="{8F33DF4F-03FD-46F7-9077-285A0E12B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7" y="32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2" name="Freeform 1795">
                <a:extLst>
                  <a:ext uri="{FF2B5EF4-FFF2-40B4-BE49-F238E27FC236}">
                    <a16:creationId xmlns:a16="http://schemas.microsoft.com/office/drawing/2014/main" id="{13AD873F-2951-47A1-8661-4877E61E6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" y="3129"/>
                <a:ext cx="28" cy="9"/>
              </a:xfrm>
              <a:custGeom>
                <a:avLst/>
                <a:gdLst>
                  <a:gd name="T0" fmla="*/ 0 w 29"/>
                  <a:gd name="T1" fmla="*/ 10 h 10"/>
                  <a:gd name="T2" fmla="*/ 29 w 29"/>
                  <a:gd name="T3" fmla="*/ 0 h 10"/>
                  <a:gd name="T4" fmla="*/ 29 w 29"/>
                  <a:gd name="T5" fmla="*/ 0 h 10"/>
                  <a:gd name="T6" fmla="*/ 0 w 29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10">
                    <a:moveTo>
                      <a:pt x="0" y="10"/>
                    </a:moveTo>
                    <a:cubicBezTo>
                      <a:pt x="11" y="6"/>
                      <a:pt x="26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6" y="1"/>
                      <a:pt x="11" y="6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3" name="Freeform 1796">
                <a:extLst>
                  <a:ext uri="{FF2B5EF4-FFF2-40B4-BE49-F238E27FC236}">
                    <a16:creationId xmlns:a16="http://schemas.microsoft.com/office/drawing/2014/main" id="{643B0A71-D285-4EE5-9E0E-AA3BEB910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" y="3138"/>
                <a:ext cx="3" cy="9"/>
              </a:xfrm>
              <a:custGeom>
                <a:avLst/>
                <a:gdLst>
                  <a:gd name="T0" fmla="*/ 3 w 3"/>
                  <a:gd name="T1" fmla="*/ 9 h 9"/>
                  <a:gd name="T2" fmla="*/ 0 w 3"/>
                  <a:gd name="T3" fmla="*/ 0 h 9"/>
                  <a:gd name="T4" fmla="*/ 3 w 3"/>
                  <a:gd name="T5" fmla="*/ 9 h 9"/>
                  <a:gd name="T6" fmla="*/ 3 w 3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9">
                    <a:moveTo>
                      <a:pt x="3" y="9"/>
                    </a:moveTo>
                    <a:lnTo>
                      <a:pt x="0" y="0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4" name="Freeform 1797">
                <a:extLst>
                  <a:ext uri="{FF2B5EF4-FFF2-40B4-BE49-F238E27FC236}">
                    <a16:creationId xmlns:a16="http://schemas.microsoft.com/office/drawing/2014/main" id="{C9615E26-827E-457E-9483-E0DAB48AC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2985"/>
                <a:ext cx="113" cy="115"/>
              </a:xfrm>
              <a:custGeom>
                <a:avLst/>
                <a:gdLst>
                  <a:gd name="T0" fmla="*/ 45 w 118"/>
                  <a:gd name="T1" fmla="*/ 16 h 120"/>
                  <a:gd name="T2" fmla="*/ 25 w 118"/>
                  <a:gd name="T3" fmla="*/ 17 h 120"/>
                  <a:gd name="T4" fmla="*/ 21 w 118"/>
                  <a:gd name="T5" fmla="*/ 0 h 120"/>
                  <a:gd name="T6" fmla="*/ 13 w 118"/>
                  <a:gd name="T7" fmla="*/ 4 h 120"/>
                  <a:gd name="T8" fmla="*/ 14 w 118"/>
                  <a:gd name="T9" fmla="*/ 14 h 120"/>
                  <a:gd name="T10" fmla="*/ 11 w 118"/>
                  <a:gd name="T11" fmla="*/ 16 h 120"/>
                  <a:gd name="T12" fmla="*/ 11 w 118"/>
                  <a:gd name="T13" fmla="*/ 18 h 120"/>
                  <a:gd name="T14" fmla="*/ 14 w 118"/>
                  <a:gd name="T15" fmla="*/ 21 h 120"/>
                  <a:gd name="T16" fmla="*/ 3 w 118"/>
                  <a:gd name="T17" fmla="*/ 37 h 120"/>
                  <a:gd name="T18" fmla="*/ 2 w 118"/>
                  <a:gd name="T19" fmla="*/ 38 h 120"/>
                  <a:gd name="T20" fmla="*/ 0 w 118"/>
                  <a:gd name="T21" fmla="*/ 39 h 120"/>
                  <a:gd name="T22" fmla="*/ 13 w 118"/>
                  <a:gd name="T23" fmla="*/ 74 h 120"/>
                  <a:gd name="T24" fmla="*/ 16 w 118"/>
                  <a:gd name="T25" fmla="*/ 84 h 120"/>
                  <a:gd name="T26" fmla="*/ 19 w 118"/>
                  <a:gd name="T27" fmla="*/ 85 h 120"/>
                  <a:gd name="T28" fmla="*/ 41 w 118"/>
                  <a:gd name="T29" fmla="*/ 95 h 120"/>
                  <a:gd name="T30" fmla="*/ 44 w 118"/>
                  <a:gd name="T31" fmla="*/ 95 h 120"/>
                  <a:gd name="T32" fmla="*/ 47 w 118"/>
                  <a:gd name="T33" fmla="*/ 95 h 120"/>
                  <a:gd name="T34" fmla="*/ 52 w 118"/>
                  <a:gd name="T35" fmla="*/ 96 h 120"/>
                  <a:gd name="T36" fmla="*/ 59 w 118"/>
                  <a:gd name="T37" fmla="*/ 118 h 120"/>
                  <a:gd name="T38" fmla="*/ 61 w 118"/>
                  <a:gd name="T39" fmla="*/ 118 h 120"/>
                  <a:gd name="T40" fmla="*/ 63 w 118"/>
                  <a:gd name="T41" fmla="*/ 118 h 120"/>
                  <a:gd name="T42" fmla="*/ 69 w 118"/>
                  <a:gd name="T43" fmla="*/ 116 h 120"/>
                  <a:gd name="T44" fmla="*/ 72 w 118"/>
                  <a:gd name="T45" fmla="*/ 117 h 120"/>
                  <a:gd name="T46" fmla="*/ 74 w 118"/>
                  <a:gd name="T47" fmla="*/ 120 h 120"/>
                  <a:gd name="T48" fmla="*/ 88 w 118"/>
                  <a:gd name="T49" fmla="*/ 119 h 120"/>
                  <a:gd name="T50" fmla="*/ 96 w 118"/>
                  <a:gd name="T51" fmla="*/ 114 h 120"/>
                  <a:gd name="T52" fmla="*/ 104 w 118"/>
                  <a:gd name="T53" fmla="*/ 113 h 120"/>
                  <a:gd name="T54" fmla="*/ 107 w 118"/>
                  <a:gd name="T55" fmla="*/ 113 h 120"/>
                  <a:gd name="T56" fmla="*/ 107 w 118"/>
                  <a:gd name="T57" fmla="*/ 112 h 120"/>
                  <a:gd name="T58" fmla="*/ 107 w 118"/>
                  <a:gd name="T59" fmla="*/ 112 h 120"/>
                  <a:gd name="T60" fmla="*/ 108 w 118"/>
                  <a:gd name="T61" fmla="*/ 112 h 120"/>
                  <a:gd name="T62" fmla="*/ 108 w 118"/>
                  <a:gd name="T63" fmla="*/ 111 h 120"/>
                  <a:gd name="T64" fmla="*/ 109 w 118"/>
                  <a:gd name="T65" fmla="*/ 111 h 120"/>
                  <a:gd name="T66" fmla="*/ 110 w 118"/>
                  <a:gd name="T67" fmla="*/ 110 h 120"/>
                  <a:gd name="T68" fmla="*/ 112 w 118"/>
                  <a:gd name="T69" fmla="*/ 109 h 120"/>
                  <a:gd name="T70" fmla="*/ 114 w 118"/>
                  <a:gd name="T71" fmla="*/ 108 h 120"/>
                  <a:gd name="T72" fmla="*/ 116 w 118"/>
                  <a:gd name="T73" fmla="*/ 107 h 120"/>
                  <a:gd name="T74" fmla="*/ 118 w 118"/>
                  <a:gd name="T75" fmla="*/ 106 h 120"/>
                  <a:gd name="T76" fmla="*/ 108 w 118"/>
                  <a:gd name="T77" fmla="*/ 92 h 120"/>
                  <a:gd name="T78" fmla="*/ 106 w 118"/>
                  <a:gd name="T79" fmla="*/ 78 h 120"/>
                  <a:gd name="T80" fmla="*/ 108 w 118"/>
                  <a:gd name="T81" fmla="*/ 66 h 120"/>
                  <a:gd name="T82" fmla="*/ 106 w 118"/>
                  <a:gd name="T83" fmla="*/ 42 h 120"/>
                  <a:gd name="T84" fmla="*/ 101 w 118"/>
                  <a:gd name="T85" fmla="*/ 39 h 120"/>
                  <a:gd name="T86" fmla="*/ 97 w 118"/>
                  <a:gd name="T87" fmla="*/ 36 h 120"/>
                  <a:gd name="T88" fmla="*/ 92 w 118"/>
                  <a:gd name="T89" fmla="*/ 33 h 120"/>
                  <a:gd name="T90" fmla="*/ 90 w 118"/>
                  <a:gd name="T91" fmla="*/ 31 h 120"/>
                  <a:gd name="T92" fmla="*/ 87 w 118"/>
                  <a:gd name="T93" fmla="*/ 29 h 120"/>
                  <a:gd name="T94" fmla="*/ 43 w 118"/>
                  <a:gd name="T95" fmla="*/ 1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8" h="120">
                    <a:moveTo>
                      <a:pt x="43" y="10"/>
                    </a:moveTo>
                    <a:cubicBezTo>
                      <a:pt x="43" y="11"/>
                      <a:pt x="44" y="11"/>
                      <a:pt x="44" y="12"/>
                    </a:cubicBezTo>
                    <a:cubicBezTo>
                      <a:pt x="45" y="13"/>
                      <a:pt x="46" y="14"/>
                      <a:pt x="45" y="16"/>
                    </a:cubicBezTo>
                    <a:cubicBezTo>
                      <a:pt x="45" y="17"/>
                      <a:pt x="44" y="18"/>
                      <a:pt x="43" y="18"/>
                    </a:cubicBezTo>
                    <a:cubicBezTo>
                      <a:pt x="41" y="18"/>
                      <a:pt x="39" y="18"/>
                      <a:pt x="36" y="17"/>
                    </a:cubicBezTo>
                    <a:cubicBezTo>
                      <a:pt x="32" y="16"/>
                      <a:pt x="28" y="16"/>
                      <a:pt x="25" y="17"/>
                    </a:cubicBezTo>
                    <a:cubicBezTo>
                      <a:pt x="23" y="17"/>
                      <a:pt x="22" y="17"/>
                      <a:pt x="21" y="16"/>
                    </a:cubicBezTo>
                    <a:cubicBezTo>
                      <a:pt x="18" y="13"/>
                      <a:pt x="20" y="5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1"/>
                      <a:pt x="12" y="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6" y="9"/>
                      <a:pt x="15" y="13"/>
                    </a:cubicBezTo>
                    <a:cubicBezTo>
                      <a:pt x="15" y="13"/>
                      <a:pt x="15" y="13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2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7"/>
                      <a:pt x="11" y="17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9"/>
                      <a:pt x="11" y="19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2" y="27"/>
                      <a:pt x="7" y="36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" y="46"/>
                      <a:pt x="3" y="56"/>
                      <a:pt x="6" y="58"/>
                    </a:cubicBezTo>
                    <a:cubicBezTo>
                      <a:pt x="11" y="62"/>
                      <a:pt x="11" y="67"/>
                      <a:pt x="12" y="71"/>
                    </a:cubicBezTo>
                    <a:cubicBezTo>
                      <a:pt x="12" y="72"/>
                      <a:pt x="12" y="73"/>
                      <a:pt x="13" y="74"/>
                    </a:cubicBezTo>
                    <a:cubicBezTo>
                      <a:pt x="13" y="75"/>
                      <a:pt x="14" y="76"/>
                      <a:pt x="14" y="77"/>
                    </a:cubicBezTo>
                    <a:cubicBezTo>
                      <a:pt x="16" y="79"/>
                      <a:pt x="17" y="81"/>
                      <a:pt x="16" y="83"/>
                    </a:cubicBezTo>
                    <a:cubicBezTo>
                      <a:pt x="16" y="83"/>
                      <a:pt x="16" y="83"/>
                      <a:pt x="1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17" y="84"/>
                      <a:pt x="18" y="84"/>
                      <a:pt x="18" y="85"/>
                    </a:cubicBezTo>
                    <a:cubicBezTo>
                      <a:pt x="18" y="85"/>
                      <a:pt x="19" y="85"/>
                      <a:pt x="19" y="85"/>
                    </a:cubicBezTo>
                    <a:cubicBezTo>
                      <a:pt x="20" y="85"/>
                      <a:pt x="20" y="86"/>
                      <a:pt x="21" y="86"/>
                    </a:cubicBezTo>
                    <a:cubicBezTo>
                      <a:pt x="22" y="87"/>
                      <a:pt x="24" y="87"/>
                      <a:pt x="25" y="88"/>
                    </a:cubicBezTo>
                    <a:cubicBezTo>
                      <a:pt x="28" y="88"/>
                      <a:pt x="39" y="92"/>
                      <a:pt x="41" y="95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2" y="95"/>
                      <a:pt x="43" y="95"/>
                      <a:pt x="44" y="95"/>
                    </a:cubicBezTo>
                    <a:cubicBezTo>
                      <a:pt x="44" y="95"/>
                      <a:pt x="44" y="95"/>
                      <a:pt x="44" y="95"/>
                    </a:cubicBezTo>
                    <a:cubicBezTo>
                      <a:pt x="45" y="95"/>
                      <a:pt x="46" y="95"/>
                      <a:pt x="46" y="95"/>
                    </a:cubicBezTo>
                    <a:cubicBezTo>
                      <a:pt x="46" y="95"/>
                      <a:pt x="47" y="95"/>
                      <a:pt x="47" y="95"/>
                    </a:cubicBezTo>
                    <a:cubicBezTo>
                      <a:pt x="48" y="94"/>
                      <a:pt x="50" y="94"/>
                      <a:pt x="52" y="96"/>
                    </a:cubicBezTo>
                    <a:cubicBezTo>
                      <a:pt x="52" y="96"/>
                      <a:pt x="52" y="96"/>
                      <a:pt x="52" y="96"/>
                    </a:cubicBezTo>
                    <a:cubicBezTo>
                      <a:pt x="52" y="96"/>
                      <a:pt x="52" y="96"/>
                      <a:pt x="52" y="96"/>
                    </a:cubicBezTo>
                    <a:cubicBezTo>
                      <a:pt x="52" y="96"/>
                      <a:pt x="52" y="96"/>
                      <a:pt x="52" y="96"/>
                    </a:cubicBezTo>
                    <a:cubicBezTo>
                      <a:pt x="56" y="100"/>
                      <a:pt x="59" y="110"/>
                      <a:pt x="59" y="117"/>
                    </a:cubicBezTo>
                    <a:cubicBezTo>
                      <a:pt x="59" y="117"/>
                      <a:pt x="59" y="118"/>
                      <a:pt x="59" y="118"/>
                    </a:cubicBezTo>
                    <a:cubicBezTo>
                      <a:pt x="59" y="118"/>
                      <a:pt x="60" y="118"/>
                      <a:pt x="60" y="118"/>
                    </a:cubicBezTo>
                    <a:cubicBezTo>
                      <a:pt x="60" y="118"/>
                      <a:pt x="61" y="118"/>
                      <a:pt x="61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2" y="118"/>
                      <a:pt x="62" y="118"/>
                      <a:pt x="62" y="118"/>
                    </a:cubicBezTo>
                    <a:cubicBezTo>
                      <a:pt x="62" y="118"/>
                      <a:pt x="63" y="118"/>
                      <a:pt x="63" y="118"/>
                    </a:cubicBezTo>
                    <a:cubicBezTo>
                      <a:pt x="63" y="118"/>
                      <a:pt x="63" y="118"/>
                      <a:pt x="63" y="118"/>
                    </a:cubicBezTo>
                    <a:cubicBezTo>
                      <a:pt x="64" y="118"/>
                      <a:pt x="64" y="118"/>
                      <a:pt x="65" y="117"/>
                    </a:cubicBezTo>
                    <a:cubicBezTo>
                      <a:pt x="66" y="117"/>
                      <a:pt x="67" y="116"/>
                      <a:pt x="69" y="116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9" y="116"/>
                      <a:pt x="70" y="116"/>
                      <a:pt x="71" y="117"/>
                    </a:cubicBezTo>
                    <a:cubicBezTo>
                      <a:pt x="71" y="117"/>
                      <a:pt x="72" y="117"/>
                      <a:pt x="72" y="117"/>
                    </a:cubicBezTo>
                    <a:cubicBezTo>
                      <a:pt x="72" y="117"/>
                      <a:pt x="72" y="117"/>
                      <a:pt x="72" y="117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9"/>
                      <a:pt x="74" y="119"/>
                      <a:pt x="74" y="120"/>
                    </a:cubicBezTo>
                    <a:cubicBezTo>
                      <a:pt x="75" y="120"/>
                      <a:pt x="77" y="120"/>
                      <a:pt x="78" y="119"/>
                    </a:cubicBezTo>
                    <a:cubicBezTo>
                      <a:pt x="81" y="119"/>
                      <a:pt x="83" y="118"/>
                      <a:pt x="84" y="119"/>
                    </a:cubicBezTo>
                    <a:cubicBezTo>
                      <a:pt x="85" y="119"/>
                      <a:pt x="86" y="119"/>
                      <a:pt x="88" y="119"/>
                    </a:cubicBezTo>
                    <a:cubicBezTo>
                      <a:pt x="88" y="119"/>
                      <a:pt x="88" y="119"/>
                      <a:pt x="88" y="119"/>
                    </a:cubicBezTo>
                    <a:cubicBezTo>
                      <a:pt x="89" y="115"/>
                      <a:pt x="91" y="113"/>
                      <a:pt x="94" y="114"/>
                    </a:cubicBezTo>
                    <a:cubicBezTo>
                      <a:pt x="95" y="114"/>
                      <a:pt x="96" y="114"/>
                      <a:pt x="96" y="114"/>
                    </a:cubicBezTo>
                    <a:cubicBezTo>
                      <a:pt x="97" y="115"/>
                      <a:pt x="97" y="115"/>
                      <a:pt x="98" y="115"/>
                    </a:cubicBezTo>
                    <a:cubicBezTo>
                      <a:pt x="98" y="115"/>
                      <a:pt x="98" y="115"/>
                      <a:pt x="99" y="114"/>
                    </a:cubicBezTo>
                    <a:cubicBezTo>
                      <a:pt x="101" y="113"/>
                      <a:pt x="103" y="113"/>
                      <a:pt x="104" y="113"/>
                    </a:cubicBezTo>
                    <a:cubicBezTo>
                      <a:pt x="106" y="113"/>
                      <a:pt x="106" y="113"/>
                      <a:pt x="106" y="113"/>
                    </a:cubicBezTo>
                    <a:cubicBezTo>
                      <a:pt x="107" y="113"/>
                      <a:pt x="107" y="113"/>
                      <a:pt x="107" y="113"/>
                    </a:cubicBezTo>
                    <a:cubicBezTo>
                      <a:pt x="107" y="113"/>
                      <a:pt x="107" y="113"/>
                      <a:pt x="107" y="113"/>
                    </a:cubicBezTo>
                    <a:cubicBezTo>
                      <a:pt x="107" y="113"/>
                      <a:pt x="107" y="113"/>
                      <a:pt x="107" y="113"/>
                    </a:cubicBezTo>
                    <a:cubicBezTo>
                      <a:pt x="107" y="113"/>
                      <a:pt x="107" y="113"/>
                      <a:pt x="107" y="113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7" y="112"/>
                      <a:pt x="108" y="112"/>
                      <a:pt x="108" y="112"/>
                    </a:cubicBezTo>
                    <a:cubicBezTo>
                      <a:pt x="108" y="112"/>
                      <a:pt x="108" y="112"/>
                      <a:pt x="108" y="112"/>
                    </a:cubicBezTo>
                    <a:cubicBezTo>
                      <a:pt x="108" y="112"/>
                      <a:pt x="108" y="112"/>
                      <a:pt x="108" y="112"/>
                    </a:cubicBezTo>
                    <a:cubicBezTo>
                      <a:pt x="108" y="112"/>
                      <a:pt x="108" y="111"/>
                      <a:pt x="108" y="111"/>
                    </a:cubicBezTo>
                    <a:cubicBezTo>
                      <a:pt x="108" y="111"/>
                      <a:pt x="108" y="111"/>
                      <a:pt x="108" y="111"/>
                    </a:cubicBezTo>
                    <a:cubicBezTo>
                      <a:pt x="109" y="111"/>
                      <a:pt x="109" y="111"/>
                      <a:pt x="109" y="111"/>
                    </a:cubicBezTo>
                    <a:cubicBezTo>
                      <a:pt x="109" y="111"/>
                      <a:pt x="109" y="111"/>
                      <a:pt x="109" y="111"/>
                    </a:cubicBezTo>
                    <a:cubicBezTo>
                      <a:pt x="109" y="111"/>
                      <a:pt x="109" y="111"/>
                      <a:pt x="109" y="111"/>
                    </a:cubicBezTo>
                    <a:cubicBezTo>
                      <a:pt x="109" y="111"/>
                      <a:pt x="110" y="111"/>
                      <a:pt x="110" y="110"/>
                    </a:cubicBezTo>
                    <a:cubicBezTo>
                      <a:pt x="110" y="110"/>
                      <a:pt x="110" y="110"/>
                      <a:pt x="110" y="110"/>
                    </a:cubicBezTo>
                    <a:cubicBezTo>
                      <a:pt x="110" y="110"/>
                      <a:pt x="110" y="110"/>
                      <a:pt x="111" y="110"/>
                    </a:cubicBezTo>
                    <a:cubicBezTo>
                      <a:pt x="111" y="110"/>
                      <a:pt x="111" y="110"/>
                      <a:pt x="111" y="110"/>
                    </a:cubicBezTo>
                    <a:cubicBezTo>
                      <a:pt x="111" y="110"/>
                      <a:pt x="111" y="110"/>
                      <a:pt x="112" y="109"/>
                    </a:cubicBezTo>
                    <a:cubicBezTo>
                      <a:pt x="112" y="109"/>
                      <a:pt x="112" y="109"/>
                      <a:pt x="112" y="109"/>
                    </a:cubicBezTo>
                    <a:cubicBezTo>
                      <a:pt x="112" y="109"/>
                      <a:pt x="113" y="109"/>
                      <a:pt x="113" y="109"/>
                    </a:cubicBezTo>
                    <a:cubicBezTo>
                      <a:pt x="113" y="109"/>
                      <a:pt x="113" y="109"/>
                      <a:pt x="114" y="108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5" y="108"/>
                      <a:pt x="116" y="107"/>
                      <a:pt x="116" y="107"/>
                    </a:cubicBezTo>
                    <a:cubicBezTo>
                      <a:pt x="116" y="107"/>
                      <a:pt x="117" y="107"/>
                      <a:pt x="117" y="107"/>
                    </a:cubicBezTo>
                    <a:cubicBezTo>
                      <a:pt x="117" y="107"/>
                      <a:pt x="117" y="107"/>
                      <a:pt x="118" y="107"/>
                    </a:cubicBezTo>
                    <a:cubicBezTo>
                      <a:pt x="118" y="106"/>
                      <a:pt x="118" y="106"/>
                      <a:pt x="118" y="106"/>
                    </a:cubicBezTo>
                    <a:cubicBezTo>
                      <a:pt x="118" y="105"/>
                      <a:pt x="117" y="105"/>
                      <a:pt x="116" y="104"/>
                    </a:cubicBezTo>
                    <a:cubicBezTo>
                      <a:pt x="114" y="103"/>
                      <a:pt x="111" y="102"/>
                      <a:pt x="110" y="97"/>
                    </a:cubicBezTo>
                    <a:cubicBezTo>
                      <a:pt x="110" y="94"/>
                      <a:pt x="109" y="93"/>
                      <a:pt x="108" y="92"/>
                    </a:cubicBezTo>
                    <a:cubicBezTo>
                      <a:pt x="107" y="90"/>
                      <a:pt x="106" y="89"/>
                      <a:pt x="106" y="86"/>
                    </a:cubicBezTo>
                    <a:cubicBezTo>
                      <a:pt x="106" y="84"/>
                      <a:pt x="106" y="84"/>
                      <a:pt x="106" y="84"/>
                    </a:cubicBezTo>
                    <a:cubicBezTo>
                      <a:pt x="106" y="82"/>
                      <a:pt x="106" y="79"/>
                      <a:pt x="106" y="78"/>
                    </a:cubicBezTo>
                    <a:cubicBezTo>
                      <a:pt x="105" y="78"/>
                      <a:pt x="105" y="77"/>
                      <a:pt x="104" y="76"/>
                    </a:cubicBezTo>
                    <a:cubicBezTo>
                      <a:pt x="104" y="74"/>
                      <a:pt x="105" y="70"/>
                      <a:pt x="107" y="67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66"/>
                      <a:pt x="106" y="65"/>
                      <a:pt x="106" y="65"/>
                    </a:cubicBezTo>
                    <a:cubicBezTo>
                      <a:pt x="104" y="64"/>
                      <a:pt x="102" y="62"/>
                      <a:pt x="101" y="59"/>
                    </a:cubicBezTo>
                    <a:cubicBezTo>
                      <a:pt x="101" y="58"/>
                      <a:pt x="100" y="56"/>
                      <a:pt x="106" y="42"/>
                    </a:cubicBezTo>
                    <a:cubicBezTo>
                      <a:pt x="105" y="42"/>
                      <a:pt x="105" y="42"/>
                      <a:pt x="105" y="41"/>
                    </a:cubicBezTo>
                    <a:cubicBezTo>
                      <a:pt x="104" y="41"/>
                      <a:pt x="103" y="40"/>
                      <a:pt x="103" y="40"/>
                    </a:cubicBezTo>
                    <a:cubicBezTo>
                      <a:pt x="102" y="40"/>
                      <a:pt x="102" y="39"/>
                      <a:pt x="101" y="39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99" y="37"/>
                      <a:pt x="98" y="37"/>
                      <a:pt x="97" y="36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6" y="35"/>
                      <a:pt x="95" y="35"/>
                      <a:pt x="95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3"/>
                      <a:pt x="93" y="33"/>
                      <a:pt x="92" y="33"/>
                    </a:cubicBezTo>
                    <a:cubicBezTo>
                      <a:pt x="92" y="32"/>
                      <a:pt x="92" y="32"/>
                      <a:pt x="91" y="32"/>
                    </a:cubicBezTo>
                    <a:cubicBezTo>
                      <a:pt x="91" y="32"/>
                      <a:pt x="91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9" y="30"/>
                      <a:pt x="88" y="29"/>
                      <a:pt x="88" y="29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8" y="6"/>
                      <a:pt x="46" y="9"/>
                      <a:pt x="4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5" name="Freeform 1798">
                <a:extLst>
                  <a:ext uri="{FF2B5EF4-FFF2-40B4-BE49-F238E27FC236}">
                    <a16:creationId xmlns:a16="http://schemas.microsoft.com/office/drawing/2014/main" id="{D445E94C-847A-4E58-86DE-1E11562710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6" y="306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0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6" name="Freeform 1799">
                <a:extLst>
                  <a:ext uri="{FF2B5EF4-FFF2-40B4-BE49-F238E27FC236}">
                    <a16:creationId xmlns:a16="http://schemas.microsoft.com/office/drawing/2014/main" id="{5C997D0D-5B2B-40AB-8CBC-39A89433D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9" y="3067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7" name="Freeform 1800">
                <a:extLst>
                  <a:ext uri="{FF2B5EF4-FFF2-40B4-BE49-F238E27FC236}">
                    <a16:creationId xmlns:a16="http://schemas.microsoft.com/office/drawing/2014/main" id="{98A567BB-89A9-4FA6-9D53-6BA703987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4" y="299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8" name="Freeform 1801">
                <a:extLst>
                  <a:ext uri="{FF2B5EF4-FFF2-40B4-BE49-F238E27FC236}">
                    <a16:creationId xmlns:a16="http://schemas.microsoft.com/office/drawing/2014/main" id="{9C6EF9DC-A648-44C8-8B72-B1F8A21D1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3000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9" name="Freeform 1802">
                <a:extLst>
                  <a:ext uri="{FF2B5EF4-FFF2-40B4-BE49-F238E27FC236}">
                    <a16:creationId xmlns:a16="http://schemas.microsoft.com/office/drawing/2014/main" id="{077FB528-E309-4DAB-B6E7-177F3D226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3" y="299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0" name="Freeform 1803">
                <a:extLst>
                  <a:ext uri="{FF2B5EF4-FFF2-40B4-BE49-F238E27FC236}">
                    <a16:creationId xmlns:a16="http://schemas.microsoft.com/office/drawing/2014/main" id="{9A59424F-B844-40E8-B7B2-3CF17A4A9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5" y="301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1" name="Freeform 1804">
                <a:extLst>
                  <a:ext uri="{FF2B5EF4-FFF2-40B4-BE49-F238E27FC236}">
                    <a16:creationId xmlns:a16="http://schemas.microsoft.com/office/drawing/2014/main" id="{62AE62A8-0802-437B-B709-7685E28DE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7" y="30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2" name="Freeform 1805">
                <a:extLst>
                  <a:ext uri="{FF2B5EF4-FFF2-40B4-BE49-F238E27FC236}">
                    <a16:creationId xmlns:a16="http://schemas.microsoft.com/office/drawing/2014/main" id="{A2D35493-4ACB-406E-B92B-254F7EF40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3" y="30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3" name="Freeform 1806">
                <a:extLst>
                  <a:ext uri="{FF2B5EF4-FFF2-40B4-BE49-F238E27FC236}">
                    <a16:creationId xmlns:a16="http://schemas.microsoft.com/office/drawing/2014/main" id="{77CADAE0-DC2F-4EB9-BCF0-21500D269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" y="3016"/>
                <a:ext cx="0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4" name="Freeform 1807">
                <a:extLst>
                  <a:ext uri="{FF2B5EF4-FFF2-40B4-BE49-F238E27FC236}">
                    <a16:creationId xmlns:a16="http://schemas.microsoft.com/office/drawing/2014/main" id="{49BD2B46-19C4-430F-B8FF-4A97659C4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302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5" name="Freeform 1808">
                <a:extLst>
                  <a:ext uri="{FF2B5EF4-FFF2-40B4-BE49-F238E27FC236}">
                    <a16:creationId xmlns:a16="http://schemas.microsoft.com/office/drawing/2014/main" id="{AD6D34AA-4FE8-4DB9-A0B9-0062C2F98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" y="301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6" name="Freeform 1809">
                <a:extLst>
                  <a:ext uri="{FF2B5EF4-FFF2-40B4-BE49-F238E27FC236}">
                    <a16:creationId xmlns:a16="http://schemas.microsoft.com/office/drawing/2014/main" id="{3EF0C3DE-4A69-4C5D-8C3B-ACFAFA59A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3024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7" name="Rectangle 1810">
                <a:extLst>
                  <a:ext uri="{FF2B5EF4-FFF2-40B4-BE49-F238E27FC236}">
                    <a16:creationId xmlns:a16="http://schemas.microsoft.com/office/drawing/2014/main" id="{581B10E9-348B-4A38-8930-F3C97EEA2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" y="2985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8" name="Freeform 1811">
                <a:extLst>
                  <a:ext uri="{FF2B5EF4-FFF2-40B4-BE49-F238E27FC236}">
                    <a16:creationId xmlns:a16="http://schemas.microsoft.com/office/drawing/2014/main" id="{BA5184B1-60C9-481B-B59B-8A8728EED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" y="302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9" name="Freeform 1812">
                <a:extLst>
                  <a:ext uri="{FF2B5EF4-FFF2-40B4-BE49-F238E27FC236}">
                    <a16:creationId xmlns:a16="http://schemas.microsoft.com/office/drawing/2014/main" id="{15A2ED52-E05D-4D75-AE1E-38BCC5CDF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2" y="302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0" name="Freeform 1813">
                <a:extLst>
                  <a:ext uri="{FF2B5EF4-FFF2-40B4-BE49-F238E27FC236}">
                    <a16:creationId xmlns:a16="http://schemas.microsoft.com/office/drawing/2014/main" id="{2FC4BA47-285C-4944-923C-F95F6ECFE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30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1" name="Freeform 1814">
                <a:extLst>
                  <a:ext uri="{FF2B5EF4-FFF2-40B4-BE49-F238E27FC236}">
                    <a16:creationId xmlns:a16="http://schemas.microsoft.com/office/drawing/2014/main" id="{BBEAB5B8-FF9D-4795-BCDE-CD88B53CA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3" y="30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2" name="Freeform 1815">
                <a:extLst>
                  <a:ext uri="{FF2B5EF4-FFF2-40B4-BE49-F238E27FC236}">
                    <a16:creationId xmlns:a16="http://schemas.microsoft.com/office/drawing/2014/main" id="{74369332-5389-437D-B60C-F531E351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3003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3" name="Freeform 1816">
                <a:extLst>
                  <a:ext uri="{FF2B5EF4-FFF2-40B4-BE49-F238E27FC236}">
                    <a16:creationId xmlns:a16="http://schemas.microsoft.com/office/drawing/2014/main" id="{2F173E1B-D287-4D8B-A258-A4BF30E03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" y="300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4" name="Freeform 1817">
                <a:extLst>
                  <a:ext uri="{FF2B5EF4-FFF2-40B4-BE49-F238E27FC236}">
                    <a16:creationId xmlns:a16="http://schemas.microsoft.com/office/drawing/2014/main" id="{9544E224-303D-4677-AC70-5A90A2669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4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5" name="Freeform 1818">
                <a:extLst>
                  <a:ext uri="{FF2B5EF4-FFF2-40B4-BE49-F238E27FC236}">
                    <a16:creationId xmlns:a16="http://schemas.microsoft.com/office/drawing/2014/main" id="{01CD9B2C-3AAA-4851-A97C-704BCA6FB9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5" y="30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6" name="Freeform 1819">
                <a:extLst>
                  <a:ext uri="{FF2B5EF4-FFF2-40B4-BE49-F238E27FC236}">
                    <a16:creationId xmlns:a16="http://schemas.microsoft.com/office/drawing/2014/main" id="{EB2A6F5C-8988-49E0-8C80-ABC28530C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5" y="3091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7" name="Freeform 1820">
                <a:extLst>
                  <a:ext uri="{FF2B5EF4-FFF2-40B4-BE49-F238E27FC236}">
                    <a16:creationId xmlns:a16="http://schemas.microsoft.com/office/drawing/2014/main" id="{45FC733F-5FA8-4258-AEB9-993484C32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4" y="30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8" name="Freeform 1821">
                <a:extLst>
                  <a:ext uri="{FF2B5EF4-FFF2-40B4-BE49-F238E27FC236}">
                    <a16:creationId xmlns:a16="http://schemas.microsoft.com/office/drawing/2014/main" id="{E36A712A-6424-4406-9317-E03D94AB3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2" y="308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9" name="Freeform 1822">
                <a:extLst>
                  <a:ext uri="{FF2B5EF4-FFF2-40B4-BE49-F238E27FC236}">
                    <a16:creationId xmlns:a16="http://schemas.microsoft.com/office/drawing/2014/main" id="{9A95909C-22E8-4F22-9A1C-792581B3BB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7" y="309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0" name="Freeform 1823">
                <a:extLst>
                  <a:ext uri="{FF2B5EF4-FFF2-40B4-BE49-F238E27FC236}">
                    <a16:creationId xmlns:a16="http://schemas.microsoft.com/office/drawing/2014/main" id="{BD62E4F4-DA84-49AD-BE0A-9AD386E77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9" y="309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1" name="Freeform 1824">
                <a:extLst>
                  <a:ext uri="{FF2B5EF4-FFF2-40B4-BE49-F238E27FC236}">
                    <a16:creationId xmlns:a16="http://schemas.microsoft.com/office/drawing/2014/main" id="{083C7C9E-C0D9-413B-A8E6-92CE73E70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8" y="309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2" name="Freeform 1825">
                <a:extLst>
                  <a:ext uri="{FF2B5EF4-FFF2-40B4-BE49-F238E27FC236}">
                    <a16:creationId xmlns:a16="http://schemas.microsoft.com/office/drawing/2014/main" id="{940D4933-D325-43F7-91B9-7808F34DC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1" y="30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3" name="Freeform 1826">
                <a:extLst>
                  <a:ext uri="{FF2B5EF4-FFF2-40B4-BE49-F238E27FC236}">
                    <a16:creationId xmlns:a16="http://schemas.microsoft.com/office/drawing/2014/main" id="{1A1CFE54-AF32-4DBF-A9EC-074923838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3" y="309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4" name="Freeform 1827">
                <a:extLst>
                  <a:ext uri="{FF2B5EF4-FFF2-40B4-BE49-F238E27FC236}">
                    <a16:creationId xmlns:a16="http://schemas.microsoft.com/office/drawing/2014/main" id="{7FB4B217-4F4A-4653-8A34-29FB658A8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3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5" name="Freeform 1828">
                <a:extLst>
                  <a:ext uri="{FF2B5EF4-FFF2-40B4-BE49-F238E27FC236}">
                    <a16:creationId xmlns:a16="http://schemas.microsoft.com/office/drawing/2014/main" id="{92A7716B-0B44-40F8-B50A-CCE4D9A14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3" y="30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6" name="Freeform 1829">
                <a:extLst>
                  <a:ext uri="{FF2B5EF4-FFF2-40B4-BE49-F238E27FC236}">
                    <a16:creationId xmlns:a16="http://schemas.microsoft.com/office/drawing/2014/main" id="{6DE8819F-DBB8-43EE-885A-D49278A77D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3" y="309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7" name="Freeform 1830">
                <a:extLst>
                  <a:ext uri="{FF2B5EF4-FFF2-40B4-BE49-F238E27FC236}">
                    <a16:creationId xmlns:a16="http://schemas.microsoft.com/office/drawing/2014/main" id="{4FAD03AA-9B08-4B26-944B-CBC1D4E0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0" y="308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8" name="Freeform 1831">
                <a:extLst>
                  <a:ext uri="{FF2B5EF4-FFF2-40B4-BE49-F238E27FC236}">
                    <a16:creationId xmlns:a16="http://schemas.microsoft.com/office/drawing/2014/main" id="{2B0D39E5-9B5A-4D2D-9876-442FFC06B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9" y="309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478" name="Freeform 1833">
              <a:extLst>
                <a:ext uri="{FF2B5EF4-FFF2-40B4-BE49-F238E27FC236}">
                  <a16:creationId xmlns:a16="http://schemas.microsoft.com/office/drawing/2014/main" id="{17FCE2ED-497D-446B-9D3F-46F8C6407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0" y="3098"/>
              <a:ext cx="5" cy="2"/>
            </a:xfrm>
            <a:custGeom>
              <a:avLst/>
              <a:gdLst>
                <a:gd name="T0" fmla="*/ 0 w 5"/>
                <a:gd name="T1" fmla="*/ 0 h 2"/>
                <a:gd name="T2" fmla="*/ 1 w 5"/>
                <a:gd name="T3" fmla="*/ 2 h 2"/>
                <a:gd name="T4" fmla="*/ 5 w 5"/>
                <a:gd name="T5" fmla="*/ 1 h 2"/>
                <a:gd name="T6" fmla="*/ 1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2" y="2"/>
                    <a:pt x="4" y="2"/>
                    <a:pt x="5" y="1"/>
                  </a:cubicBezTo>
                  <a:cubicBezTo>
                    <a:pt x="4" y="2"/>
                    <a:pt x="2" y="2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9" name="Freeform 1834">
              <a:extLst>
                <a:ext uri="{FF2B5EF4-FFF2-40B4-BE49-F238E27FC236}">
                  <a16:creationId xmlns:a16="http://schemas.microsoft.com/office/drawing/2014/main" id="{7D654D48-5EA9-45F5-AFF4-489AC1946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" y="308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0" name="Freeform 1835">
              <a:extLst>
                <a:ext uri="{FF2B5EF4-FFF2-40B4-BE49-F238E27FC236}">
                  <a16:creationId xmlns:a16="http://schemas.microsoft.com/office/drawing/2014/main" id="{3A1062A8-EDAB-46AE-AE1E-3A2B994B4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3096"/>
              <a:ext cx="2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1" name="Freeform 1836">
              <a:extLst>
                <a:ext uri="{FF2B5EF4-FFF2-40B4-BE49-F238E27FC236}">
                  <a16:creationId xmlns:a16="http://schemas.microsoft.com/office/drawing/2014/main" id="{B1315D4A-41E1-4F5E-8348-6EF65A29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6" y="3091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2" name="Freeform 1837">
              <a:extLst>
                <a:ext uri="{FF2B5EF4-FFF2-40B4-BE49-F238E27FC236}">
                  <a16:creationId xmlns:a16="http://schemas.microsoft.com/office/drawing/2014/main" id="{F6A899B8-6E96-455C-B3B2-6D8B27C68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" y="3097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3" name="Freeform 1838">
              <a:extLst>
                <a:ext uri="{FF2B5EF4-FFF2-40B4-BE49-F238E27FC236}">
                  <a16:creationId xmlns:a16="http://schemas.microsoft.com/office/drawing/2014/main" id="{5650B234-B525-4197-AD5C-0323C67C0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" y="30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4" name="Freeform 1839">
              <a:extLst>
                <a:ext uri="{FF2B5EF4-FFF2-40B4-BE49-F238E27FC236}">
                  <a16:creationId xmlns:a16="http://schemas.microsoft.com/office/drawing/2014/main" id="{01D05DD8-6765-4483-BBF4-B4BA31274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" y="3090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5" name="Freeform 1840">
              <a:extLst>
                <a:ext uri="{FF2B5EF4-FFF2-40B4-BE49-F238E27FC236}">
                  <a16:creationId xmlns:a16="http://schemas.microsoft.com/office/drawing/2014/main" id="{AAEEA098-A407-4FED-ABA1-159146997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" y="3090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6" name="Freeform 1841">
              <a:extLst>
                <a:ext uri="{FF2B5EF4-FFF2-40B4-BE49-F238E27FC236}">
                  <a16:creationId xmlns:a16="http://schemas.microsoft.com/office/drawing/2014/main" id="{7A929228-5BA3-4833-A48A-B0FB291D3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5" y="3089"/>
              <a:ext cx="31" cy="67"/>
            </a:xfrm>
            <a:custGeom>
              <a:avLst/>
              <a:gdLst>
                <a:gd name="T0" fmla="*/ 10 w 32"/>
                <a:gd name="T1" fmla="*/ 2 h 70"/>
                <a:gd name="T2" fmla="*/ 9 w 32"/>
                <a:gd name="T3" fmla="*/ 2 h 70"/>
                <a:gd name="T4" fmla="*/ 9 w 32"/>
                <a:gd name="T5" fmla="*/ 2 h 70"/>
                <a:gd name="T6" fmla="*/ 9 w 32"/>
                <a:gd name="T7" fmla="*/ 2 h 70"/>
                <a:gd name="T8" fmla="*/ 8 w 32"/>
                <a:gd name="T9" fmla="*/ 3 h 70"/>
                <a:gd name="T10" fmla="*/ 8 w 32"/>
                <a:gd name="T11" fmla="*/ 3 h 70"/>
                <a:gd name="T12" fmla="*/ 7 w 32"/>
                <a:gd name="T13" fmla="*/ 3 h 70"/>
                <a:gd name="T14" fmla="*/ 7 w 32"/>
                <a:gd name="T15" fmla="*/ 3 h 70"/>
                <a:gd name="T16" fmla="*/ 6 w 32"/>
                <a:gd name="T17" fmla="*/ 3 h 70"/>
                <a:gd name="T18" fmla="*/ 6 w 32"/>
                <a:gd name="T19" fmla="*/ 19 h 70"/>
                <a:gd name="T20" fmla="*/ 7 w 32"/>
                <a:gd name="T21" fmla="*/ 22 h 70"/>
                <a:gd name="T22" fmla="*/ 3 w 32"/>
                <a:gd name="T23" fmla="*/ 24 h 70"/>
                <a:gd name="T24" fmla="*/ 2 w 32"/>
                <a:gd name="T25" fmla="*/ 24 h 70"/>
                <a:gd name="T26" fmla="*/ 0 w 32"/>
                <a:gd name="T27" fmla="*/ 35 h 70"/>
                <a:gd name="T28" fmla="*/ 1 w 32"/>
                <a:gd name="T29" fmla="*/ 37 h 70"/>
                <a:gd name="T30" fmla="*/ 2 w 32"/>
                <a:gd name="T31" fmla="*/ 38 h 70"/>
                <a:gd name="T32" fmla="*/ 2 w 32"/>
                <a:gd name="T33" fmla="*/ 38 h 70"/>
                <a:gd name="T34" fmla="*/ 3 w 32"/>
                <a:gd name="T35" fmla="*/ 39 h 70"/>
                <a:gd name="T36" fmla="*/ 3 w 32"/>
                <a:gd name="T37" fmla="*/ 39 h 70"/>
                <a:gd name="T38" fmla="*/ 4 w 32"/>
                <a:gd name="T39" fmla="*/ 40 h 70"/>
                <a:gd name="T40" fmla="*/ 8 w 32"/>
                <a:gd name="T41" fmla="*/ 43 h 70"/>
                <a:gd name="T42" fmla="*/ 9 w 32"/>
                <a:gd name="T43" fmla="*/ 43 h 70"/>
                <a:gd name="T44" fmla="*/ 14 w 32"/>
                <a:gd name="T45" fmla="*/ 42 h 70"/>
                <a:gd name="T46" fmla="*/ 19 w 32"/>
                <a:gd name="T47" fmla="*/ 46 h 70"/>
                <a:gd name="T48" fmla="*/ 18 w 32"/>
                <a:gd name="T49" fmla="*/ 56 h 70"/>
                <a:gd name="T50" fmla="*/ 17 w 32"/>
                <a:gd name="T51" fmla="*/ 60 h 70"/>
                <a:gd name="T52" fmla="*/ 17 w 32"/>
                <a:gd name="T53" fmla="*/ 61 h 70"/>
                <a:gd name="T54" fmla="*/ 23 w 32"/>
                <a:gd name="T55" fmla="*/ 70 h 70"/>
                <a:gd name="T56" fmla="*/ 25 w 32"/>
                <a:gd name="T57" fmla="*/ 63 h 70"/>
                <a:gd name="T58" fmla="*/ 29 w 32"/>
                <a:gd name="T59" fmla="*/ 61 h 70"/>
                <a:gd name="T60" fmla="*/ 30 w 32"/>
                <a:gd name="T61" fmla="*/ 57 h 70"/>
                <a:gd name="T62" fmla="*/ 31 w 32"/>
                <a:gd name="T63" fmla="*/ 50 h 70"/>
                <a:gd name="T64" fmla="*/ 31 w 32"/>
                <a:gd name="T65" fmla="*/ 47 h 70"/>
                <a:gd name="T66" fmla="*/ 30 w 32"/>
                <a:gd name="T67" fmla="*/ 46 h 70"/>
                <a:gd name="T68" fmla="*/ 29 w 32"/>
                <a:gd name="T69" fmla="*/ 45 h 70"/>
                <a:gd name="T70" fmla="*/ 28 w 32"/>
                <a:gd name="T71" fmla="*/ 44 h 70"/>
                <a:gd name="T72" fmla="*/ 28 w 32"/>
                <a:gd name="T73" fmla="*/ 44 h 70"/>
                <a:gd name="T74" fmla="*/ 26 w 32"/>
                <a:gd name="T75" fmla="*/ 43 h 70"/>
                <a:gd name="T76" fmla="*/ 23 w 32"/>
                <a:gd name="T77" fmla="*/ 44 h 70"/>
                <a:gd name="T78" fmla="*/ 23 w 32"/>
                <a:gd name="T79" fmla="*/ 44 h 70"/>
                <a:gd name="T80" fmla="*/ 11 w 32"/>
                <a:gd name="T81" fmla="*/ 24 h 70"/>
                <a:gd name="T82" fmla="*/ 12 w 32"/>
                <a:gd name="T83" fmla="*/ 14 h 70"/>
                <a:gd name="T84" fmla="*/ 12 w 32"/>
                <a:gd name="T85" fmla="*/ 4 h 70"/>
                <a:gd name="T86" fmla="*/ 10 w 32"/>
                <a:gd name="T87" fmla="*/ 0 h 70"/>
                <a:gd name="T88" fmla="*/ 10 w 32"/>
                <a:gd name="T89" fmla="*/ 0 h 70"/>
                <a:gd name="T90" fmla="*/ 10 w 32"/>
                <a:gd name="T91" fmla="*/ 1 h 70"/>
                <a:gd name="T92" fmla="*/ 10 w 32"/>
                <a:gd name="T93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70">
                  <a:moveTo>
                    <a:pt x="10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6"/>
                    <a:pt x="5" y="18"/>
                    <a:pt x="6" y="19"/>
                  </a:cubicBezTo>
                  <a:cubicBezTo>
                    <a:pt x="7" y="21"/>
                    <a:pt x="7" y="22"/>
                    <a:pt x="7" y="22"/>
                  </a:cubicBezTo>
                  <a:cubicBezTo>
                    <a:pt x="6" y="24"/>
                    <a:pt x="5" y="24"/>
                    <a:pt x="3" y="24"/>
                  </a:cubicBezTo>
                  <a:cubicBezTo>
                    <a:pt x="3" y="24"/>
                    <a:pt x="2" y="24"/>
                    <a:pt x="2" y="24"/>
                  </a:cubicBezTo>
                  <a:cubicBezTo>
                    <a:pt x="2" y="27"/>
                    <a:pt x="2" y="33"/>
                    <a:pt x="0" y="35"/>
                  </a:cubicBezTo>
                  <a:cubicBezTo>
                    <a:pt x="0" y="36"/>
                    <a:pt x="1" y="36"/>
                    <a:pt x="1" y="37"/>
                  </a:cubicBezTo>
                  <a:cubicBezTo>
                    <a:pt x="1" y="37"/>
                    <a:pt x="1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4" y="40"/>
                  </a:cubicBezTo>
                  <a:cubicBezTo>
                    <a:pt x="5" y="41"/>
                    <a:pt x="7" y="43"/>
                    <a:pt x="8" y="43"/>
                  </a:cubicBezTo>
                  <a:cubicBezTo>
                    <a:pt x="8" y="43"/>
                    <a:pt x="9" y="43"/>
                    <a:pt x="9" y="43"/>
                  </a:cubicBezTo>
                  <a:cubicBezTo>
                    <a:pt x="10" y="42"/>
                    <a:pt x="12" y="42"/>
                    <a:pt x="14" y="42"/>
                  </a:cubicBezTo>
                  <a:cubicBezTo>
                    <a:pt x="17" y="42"/>
                    <a:pt x="18" y="43"/>
                    <a:pt x="19" y="46"/>
                  </a:cubicBezTo>
                  <a:cubicBezTo>
                    <a:pt x="20" y="49"/>
                    <a:pt x="19" y="53"/>
                    <a:pt x="18" y="56"/>
                  </a:cubicBezTo>
                  <a:cubicBezTo>
                    <a:pt x="17" y="58"/>
                    <a:pt x="17" y="60"/>
                    <a:pt x="17" y="6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63"/>
                    <a:pt x="20" y="67"/>
                    <a:pt x="23" y="70"/>
                  </a:cubicBezTo>
                  <a:cubicBezTo>
                    <a:pt x="22" y="67"/>
                    <a:pt x="23" y="65"/>
                    <a:pt x="25" y="63"/>
                  </a:cubicBezTo>
                  <a:cubicBezTo>
                    <a:pt x="26" y="61"/>
                    <a:pt x="28" y="61"/>
                    <a:pt x="29" y="61"/>
                  </a:cubicBezTo>
                  <a:cubicBezTo>
                    <a:pt x="30" y="61"/>
                    <a:pt x="31" y="61"/>
                    <a:pt x="30" y="57"/>
                  </a:cubicBezTo>
                  <a:cubicBezTo>
                    <a:pt x="30" y="53"/>
                    <a:pt x="31" y="51"/>
                    <a:pt x="31" y="50"/>
                  </a:cubicBezTo>
                  <a:cubicBezTo>
                    <a:pt x="32" y="48"/>
                    <a:pt x="32" y="48"/>
                    <a:pt x="31" y="47"/>
                  </a:cubicBezTo>
                  <a:cubicBezTo>
                    <a:pt x="30" y="47"/>
                    <a:pt x="30" y="46"/>
                    <a:pt x="30" y="46"/>
                  </a:cubicBezTo>
                  <a:cubicBezTo>
                    <a:pt x="29" y="46"/>
                    <a:pt x="29" y="46"/>
                    <a:pt x="29" y="45"/>
                  </a:cubicBezTo>
                  <a:cubicBezTo>
                    <a:pt x="29" y="45"/>
                    <a:pt x="29" y="45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7" y="44"/>
                    <a:pt x="27" y="43"/>
                    <a:pt x="26" y="43"/>
                  </a:cubicBezTo>
                  <a:cubicBezTo>
                    <a:pt x="25" y="43"/>
                    <a:pt x="25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8" y="44"/>
                    <a:pt x="12" y="31"/>
                    <a:pt x="11" y="24"/>
                  </a:cubicBezTo>
                  <a:cubicBezTo>
                    <a:pt x="10" y="20"/>
                    <a:pt x="11" y="17"/>
                    <a:pt x="12" y="14"/>
                  </a:cubicBezTo>
                  <a:cubicBezTo>
                    <a:pt x="13" y="11"/>
                    <a:pt x="14" y="8"/>
                    <a:pt x="12" y="4"/>
                  </a:cubicBezTo>
                  <a:cubicBezTo>
                    <a:pt x="11" y="3"/>
                    <a:pt x="11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7" name="Freeform 1842">
              <a:extLst>
                <a:ext uri="{FF2B5EF4-FFF2-40B4-BE49-F238E27FC236}">
                  <a16:creationId xmlns:a16="http://schemas.microsoft.com/office/drawing/2014/main" id="{C0C47AC5-C4CC-4388-90F8-8FB54D8DA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" y="3080"/>
              <a:ext cx="2" cy="4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2 w 2"/>
                <a:gd name="T5" fmla="*/ 4 h 4"/>
                <a:gd name="T6" fmla="*/ 1 w 2"/>
                <a:gd name="T7" fmla="*/ 0 h 4"/>
                <a:gd name="T8" fmla="*/ 1 w 2"/>
                <a:gd name="T9" fmla="*/ 0 h 4"/>
                <a:gd name="T10" fmla="*/ 0 w 2"/>
                <a:gd name="T11" fmla="*/ 0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1"/>
                    <a:pt x="1" y="2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8" name="Freeform 1843">
              <a:extLst>
                <a:ext uri="{FF2B5EF4-FFF2-40B4-BE49-F238E27FC236}">
                  <a16:creationId xmlns:a16="http://schemas.microsoft.com/office/drawing/2014/main" id="{198D0588-5537-4A28-AD42-02F25EB69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" y="3091"/>
              <a:ext cx="1" cy="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9" name="Freeform 1844">
              <a:extLst>
                <a:ext uri="{FF2B5EF4-FFF2-40B4-BE49-F238E27FC236}">
                  <a16:creationId xmlns:a16="http://schemas.microsoft.com/office/drawing/2014/main" id="{20FC52E5-4AA4-4D5C-969F-C022DF52F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4" y="3091"/>
              <a:ext cx="0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0" name="Freeform 1845">
              <a:extLst>
                <a:ext uri="{FF2B5EF4-FFF2-40B4-BE49-F238E27FC236}">
                  <a16:creationId xmlns:a16="http://schemas.microsoft.com/office/drawing/2014/main" id="{4BACCCC5-5199-4B99-AAF0-0628C677D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4" y="3089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1" name="Freeform 1846">
              <a:extLst>
                <a:ext uri="{FF2B5EF4-FFF2-40B4-BE49-F238E27FC236}">
                  <a16:creationId xmlns:a16="http://schemas.microsoft.com/office/drawing/2014/main" id="{DE949FB0-6094-462A-B12D-CA69E0A4A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" y="3080"/>
              <a:ext cx="2" cy="4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2" name="Freeform 1847">
              <a:extLst>
                <a:ext uri="{FF2B5EF4-FFF2-40B4-BE49-F238E27FC236}">
                  <a16:creationId xmlns:a16="http://schemas.microsoft.com/office/drawing/2014/main" id="{75A4CC0C-7DA4-4745-846A-C65728719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" y="3091"/>
              <a:ext cx="1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3" name="Freeform 1848">
              <a:extLst>
                <a:ext uri="{FF2B5EF4-FFF2-40B4-BE49-F238E27FC236}">
                  <a16:creationId xmlns:a16="http://schemas.microsoft.com/office/drawing/2014/main" id="{8F1C5DD5-2A51-4550-B64C-8385F060B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" y="3133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4" name="Freeform 1849">
              <a:extLst>
                <a:ext uri="{FF2B5EF4-FFF2-40B4-BE49-F238E27FC236}">
                  <a16:creationId xmlns:a16="http://schemas.microsoft.com/office/drawing/2014/main" id="{C88A6B46-DCF2-4685-8E3C-0F7F25E23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3125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5" name="Freeform 1850">
              <a:extLst>
                <a:ext uri="{FF2B5EF4-FFF2-40B4-BE49-F238E27FC236}">
                  <a16:creationId xmlns:a16="http://schemas.microsoft.com/office/drawing/2014/main" id="{19938C6B-D5C7-41BF-94B0-B578B3A07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" y="3131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6" name="Freeform 1851">
              <a:extLst>
                <a:ext uri="{FF2B5EF4-FFF2-40B4-BE49-F238E27FC236}">
                  <a16:creationId xmlns:a16="http://schemas.microsoft.com/office/drawing/2014/main" id="{26275F5D-D73E-4CE7-B591-C035F1C26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8" y="3126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7" name="Freeform 1852">
              <a:extLst>
                <a:ext uri="{FF2B5EF4-FFF2-40B4-BE49-F238E27FC236}">
                  <a16:creationId xmlns:a16="http://schemas.microsoft.com/office/drawing/2014/main" id="{E4BEBA0C-C27A-4BBC-B686-33674ECA0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" y="3130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1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8" name="Freeform 1853">
              <a:extLst>
                <a:ext uri="{FF2B5EF4-FFF2-40B4-BE49-F238E27FC236}">
                  <a16:creationId xmlns:a16="http://schemas.microsoft.com/office/drawing/2014/main" id="{211ED6A9-36ED-42A7-AA12-420B2BA4C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" y="308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7" name="Group 1856">
            <a:extLst>
              <a:ext uri="{FF2B5EF4-FFF2-40B4-BE49-F238E27FC236}">
                <a16:creationId xmlns:a16="http://schemas.microsoft.com/office/drawing/2014/main" id="{C0887A5E-B2D1-49FE-A54A-E915C562749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08392" y="3893188"/>
            <a:ext cx="976750" cy="1513912"/>
            <a:chOff x="1928" y="1721"/>
            <a:chExt cx="507" cy="812"/>
          </a:xfrm>
          <a:solidFill>
            <a:schemeClr val="tx2">
              <a:alpha val="31000"/>
            </a:schemeClr>
          </a:solidFill>
        </p:grpSpPr>
        <p:grpSp>
          <p:nvGrpSpPr>
            <p:cNvPr id="226" name="Group 2057">
              <a:extLst>
                <a:ext uri="{FF2B5EF4-FFF2-40B4-BE49-F238E27FC236}">
                  <a16:creationId xmlns:a16="http://schemas.microsoft.com/office/drawing/2014/main" id="{C2CCD2D7-3AAA-4DC2-B67A-7735F02AED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8" y="1721"/>
              <a:ext cx="507" cy="812"/>
              <a:chOff x="1928" y="1721"/>
              <a:chExt cx="507" cy="812"/>
            </a:xfrm>
            <a:grpFill/>
          </p:grpSpPr>
          <p:sp>
            <p:nvSpPr>
              <p:cNvPr id="275" name="Freeform 1857">
                <a:extLst>
                  <a:ext uri="{FF2B5EF4-FFF2-40B4-BE49-F238E27FC236}">
                    <a16:creationId xmlns:a16="http://schemas.microsoft.com/office/drawing/2014/main" id="{3401E72D-B028-4B33-9BB6-88A2D67C4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0" y="1800"/>
                <a:ext cx="425" cy="434"/>
              </a:xfrm>
              <a:custGeom>
                <a:avLst/>
                <a:gdLst>
                  <a:gd name="T0" fmla="*/ 216 w 444"/>
                  <a:gd name="T1" fmla="*/ 30 h 453"/>
                  <a:gd name="T2" fmla="*/ 200 w 444"/>
                  <a:gd name="T3" fmla="*/ 39 h 453"/>
                  <a:gd name="T4" fmla="*/ 195 w 444"/>
                  <a:gd name="T5" fmla="*/ 38 h 453"/>
                  <a:gd name="T6" fmla="*/ 178 w 444"/>
                  <a:gd name="T7" fmla="*/ 43 h 453"/>
                  <a:gd name="T8" fmla="*/ 160 w 444"/>
                  <a:gd name="T9" fmla="*/ 13 h 453"/>
                  <a:gd name="T10" fmla="*/ 153 w 444"/>
                  <a:gd name="T11" fmla="*/ 1 h 453"/>
                  <a:gd name="T12" fmla="*/ 151 w 444"/>
                  <a:gd name="T13" fmla="*/ 5 h 453"/>
                  <a:gd name="T14" fmla="*/ 119 w 444"/>
                  <a:gd name="T15" fmla="*/ 15 h 453"/>
                  <a:gd name="T16" fmla="*/ 113 w 444"/>
                  <a:gd name="T17" fmla="*/ 28 h 453"/>
                  <a:gd name="T18" fmla="*/ 103 w 444"/>
                  <a:gd name="T19" fmla="*/ 45 h 453"/>
                  <a:gd name="T20" fmla="*/ 88 w 444"/>
                  <a:gd name="T21" fmla="*/ 51 h 453"/>
                  <a:gd name="T22" fmla="*/ 82 w 444"/>
                  <a:gd name="T23" fmla="*/ 50 h 453"/>
                  <a:gd name="T24" fmla="*/ 72 w 444"/>
                  <a:gd name="T25" fmla="*/ 38 h 453"/>
                  <a:gd name="T26" fmla="*/ 53 w 444"/>
                  <a:gd name="T27" fmla="*/ 40 h 453"/>
                  <a:gd name="T28" fmla="*/ 45 w 444"/>
                  <a:gd name="T29" fmla="*/ 54 h 453"/>
                  <a:gd name="T30" fmla="*/ 46 w 444"/>
                  <a:gd name="T31" fmla="*/ 107 h 453"/>
                  <a:gd name="T32" fmla="*/ 35 w 444"/>
                  <a:gd name="T33" fmla="*/ 107 h 453"/>
                  <a:gd name="T34" fmla="*/ 8 w 444"/>
                  <a:gd name="T35" fmla="*/ 128 h 453"/>
                  <a:gd name="T36" fmla="*/ 4 w 444"/>
                  <a:gd name="T37" fmla="*/ 150 h 453"/>
                  <a:gd name="T38" fmla="*/ 18 w 444"/>
                  <a:gd name="T39" fmla="*/ 170 h 453"/>
                  <a:gd name="T40" fmla="*/ 38 w 444"/>
                  <a:gd name="T41" fmla="*/ 182 h 453"/>
                  <a:gd name="T42" fmla="*/ 50 w 444"/>
                  <a:gd name="T43" fmla="*/ 181 h 453"/>
                  <a:gd name="T44" fmla="*/ 71 w 444"/>
                  <a:gd name="T45" fmla="*/ 175 h 453"/>
                  <a:gd name="T46" fmla="*/ 98 w 444"/>
                  <a:gd name="T47" fmla="*/ 172 h 453"/>
                  <a:gd name="T48" fmla="*/ 121 w 444"/>
                  <a:gd name="T49" fmla="*/ 201 h 453"/>
                  <a:gd name="T50" fmla="*/ 142 w 444"/>
                  <a:gd name="T51" fmla="*/ 211 h 453"/>
                  <a:gd name="T52" fmla="*/ 155 w 444"/>
                  <a:gd name="T53" fmla="*/ 234 h 453"/>
                  <a:gd name="T54" fmla="*/ 184 w 444"/>
                  <a:gd name="T55" fmla="*/ 271 h 453"/>
                  <a:gd name="T56" fmla="*/ 182 w 444"/>
                  <a:gd name="T57" fmla="*/ 283 h 453"/>
                  <a:gd name="T58" fmla="*/ 182 w 444"/>
                  <a:gd name="T59" fmla="*/ 286 h 453"/>
                  <a:gd name="T60" fmla="*/ 182 w 444"/>
                  <a:gd name="T61" fmla="*/ 310 h 453"/>
                  <a:gd name="T62" fmla="*/ 210 w 444"/>
                  <a:gd name="T63" fmla="*/ 334 h 453"/>
                  <a:gd name="T64" fmla="*/ 220 w 444"/>
                  <a:gd name="T65" fmla="*/ 352 h 453"/>
                  <a:gd name="T66" fmla="*/ 193 w 444"/>
                  <a:gd name="T67" fmla="*/ 406 h 453"/>
                  <a:gd name="T68" fmla="*/ 191 w 444"/>
                  <a:gd name="T69" fmla="*/ 409 h 453"/>
                  <a:gd name="T70" fmla="*/ 223 w 444"/>
                  <a:gd name="T71" fmla="*/ 430 h 453"/>
                  <a:gd name="T72" fmla="*/ 230 w 444"/>
                  <a:gd name="T73" fmla="*/ 448 h 453"/>
                  <a:gd name="T74" fmla="*/ 242 w 444"/>
                  <a:gd name="T75" fmla="*/ 437 h 453"/>
                  <a:gd name="T76" fmla="*/ 268 w 444"/>
                  <a:gd name="T77" fmla="*/ 407 h 453"/>
                  <a:gd name="T78" fmla="*/ 290 w 444"/>
                  <a:gd name="T79" fmla="*/ 349 h 453"/>
                  <a:gd name="T80" fmla="*/ 338 w 444"/>
                  <a:gd name="T81" fmla="*/ 320 h 453"/>
                  <a:gd name="T82" fmla="*/ 377 w 444"/>
                  <a:gd name="T83" fmla="*/ 296 h 453"/>
                  <a:gd name="T84" fmla="*/ 391 w 444"/>
                  <a:gd name="T85" fmla="*/ 262 h 453"/>
                  <a:gd name="T86" fmla="*/ 397 w 444"/>
                  <a:gd name="T87" fmla="*/ 206 h 453"/>
                  <a:gd name="T88" fmla="*/ 414 w 444"/>
                  <a:gd name="T89" fmla="*/ 185 h 453"/>
                  <a:gd name="T90" fmla="*/ 432 w 444"/>
                  <a:gd name="T91" fmla="*/ 118 h 453"/>
                  <a:gd name="T92" fmla="*/ 353 w 444"/>
                  <a:gd name="T93" fmla="*/ 90 h 453"/>
                  <a:gd name="T94" fmla="*/ 308 w 444"/>
                  <a:gd name="T95" fmla="*/ 68 h 453"/>
                  <a:gd name="T96" fmla="*/ 279 w 444"/>
                  <a:gd name="T97" fmla="*/ 83 h 453"/>
                  <a:gd name="T98" fmla="*/ 260 w 444"/>
                  <a:gd name="T99" fmla="*/ 69 h 453"/>
                  <a:gd name="T100" fmla="*/ 262 w 444"/>
                  <a:gd name="T101" fmla="*/ 33 h 453"/>
                  <a:gd name="T102" fmla="*/ 251 w 444"/>
                  <a:gd name="T103" fmla="*/ 17 h 453"/>
                  <a:gd name="T104" fmla="*/ 246 w 444"/>
                  <a:gd name="T105" fmla="*/ 25 h 453"/>
                  <a:gd name="T106" fmla="*/ 228 w 444"/>
                  <a:gd name="T107" fmla="*/ 36 h 453"/>
                  <a:gd name="T108" fmla="*/ 222 w 444"/>
                  <a:gd name="T109" fmla="*/ 35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4" h="453">
                    <a:moveTo>
                      <a:pt x="220" y="34"/>
                    </a:moveTo>
                    <a:cubicBezTo>
                      <a:pt x="218" y="33"/>
                      <a:pt x="218" y="33"/>
                      <a:pt x="218" y="33"/>
                    </a:cubicBezTo>
                    <a:cubicBezTo>
                      <a:pt x="218" y="32"/>
                      <a:pt x="218" y="32"/>
                      <a:pt x="218" y="32"/>
                    </a:cubicBezTo>
                    <a:cubicBezTo>
                      <a:pt x="217" y="31"/>
                      <a:pt x="217" y="31"/>
                      <a:pt x="217" y="31"/>
                    </a:cubicBezTo>
                    <a:cubicBezTo>
                      <a:pt x="217" y="31"/>
                      <a:pt x="217" y="31"/>
                      <a:pt x="217" y="31"/>
                    </a:cubicBezTo>
                    <a:cubicBezTo>
                      <a:pt x="217" y="31"/>
                      <a:pt x="217" y="31"/>
                      <a:pt x="217" y="31"/>
                    </a:cubicBezTo>
                    <a:cubicBezTo>
                      <a:pt x="217" y="31"/>
                      <a:pt x="217" y="31"/>
                      <a:pt x="216" y="30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15" y="30"/>
                      <a:pt x="213" y="31"/>
                      <a:pt x="212" y="31"/>
                    </a:cubicBezTo>
                    <a:cubicBezTo>
                      <a:pt x="210" y="31"/>
                      <a:pt x="208" y="31"/>
                      <a:pt x="206" y="31"/>
                    </a:cubicBezTo>
                    <a:cubicBezTo>
                      <a:pt x="206" y="31"/>
                      <a:pt x="206" y="31"/>
                      <a:pt x="206" y="31"/>
                    </a:cubicBezTo>
                    <a:cubicBezTo>
                      <a:pt x="205" y="32"/>
                      <a:pt x="205" y="32"/>
                      <a:pt x="205" y="33"/>
                    </a:cubicBezTo>
                    <a:cubicBezTo>
                      <a:pt x="205" y="35"/>
                      <a:pt x="205" y="37"/>
                      <a:pt x="202" y="38"/>
                    </a:cubicBezTo>
                    <a:cubicBezTo>
                      <a:pt x="202" y="39"/>
                      <a:pt x="201" y="39"/>
                      <a:pt x="200" y="39"/>
                    </a:cubicBezTo>
                    <a:cubicBezTo>
                      <a:pt x="200" y="39"/>
                      <a:pt x="200" y="39"/>
                      <a:pt x="200" y="39"/>
                    </a:cubicBezTo>
                    <a:cubicBezTo>
                      <a:pt x="200" y="39"/>
                      <a:pt x="200" y="39"/>
                      <a:pt x="200" y="39"/>
                    </a:cubicBezTo>
                    <a:cubicBezTo>
                      <a:pt x="200" y="39"/>
                      <a:pt x="200" y="39"/>
                      <a:pt x="200" y="39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194" y="38"/>
                      <a:pt x="194" y="38"/>
                      <a:pt x="193" y="38"/>
                    </a:cubicBezTo>
                    <a:cubicBezTo>
                      <a:pt x="193" y="37"/>
                      <a:pt x="193" y="37"/>
                      <a:pt x="192" y="37"/>
                    </a:cubicBezTo>
                    <a:cubicBezTo>
                      <a:pt x="191" y="37"/>
                      <a:pt x="190" y="37"/>
                      <a:pt x="189" y="37"/>
                    </a:cubicBezTo>
                    <a:cubicBezTo>
                      <a:pt x="188" y="39"/>
                      <a:pt x="187" y="39"/>
                      <a:pt x="186" y="40"/>
                    </a:cubicBezTo>
                    <a:cubicBezTo>
                      <a:pt x="186" y="40"/>
                      <a:pt x="185" y="40"/>
                      <a:pt x="185" y="40"/>
                    </a:cubicBezTo>
                    <a:cubicBezTo>
                      <a:pt x="184" y="40"/>
                      <a:pt x="184" y="40"/>
                      <a:pt x="184" y="40"/>
                    </a:cubicBezTo>
                    <a:cubicBezTo>
                      <a:pt x="183" y="42"/>
                      <a:pt x="180" y="42"/>
                      <a:pt x="178" y="43"/>
                    </a:cubicBezTo>
                    <a:cubicBezTo>
                      <a:pt x="177" y="43"/>
                      <a:pt x="176" y="43"/>
                      <a:pt x="176" y="43"/>
                    </a:cubicBezTo>
                    <a:cubicBezTo>
                      <a:pt x="175" y="44"/>
                      <a:pt x="174" y="45"/>
                      <a:pt x="172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68" y="44"/>
                      <a:pt x="165" y="43"/>
                      <a:pt x="161" y="39"/>
                    </a:cubicBezTo>
                    <a:cubicBezTo>
                      <a:pt x="157" y="34"/>
                      <a:pt x="156" y="27"/>
                      <a:pt x="156" y="23"/>
                    </a:cubicBezTo>
                    <a:cubicBezTo>
                      <a:pt x="156" y="21"/>
                      <a:pt x="157" y="17"/>
                      <a:pt x="159" y="16"/>
                    </a:cubicBezTo>
                    <a:cubicBezTo>
                      <a:pt x="160" y="15"/>
                      <a:pt x="160" y="14"/>
                      <a:pt x="160" y="13"/>
                    </a:cubicBezTo>
                    <a:cubicBezTo>
                      <a:pt x="160" y="12"/>
                      <a:pt x="160" y="10"/>
                      <a:pt x="158" y="10"/>
                    </a:cubicBezTo>
                    <a:cubicBezTo>
                      <a:pt x="155" y="9"/>
                      <a:pt x="155" y="6"/>
                      <a:pt x="155" y="3"/>
                    </a:cubicBezTo>
                    <a:cubicBezTo>
                      <a:pt x="155" y="1"/>
                      <a:pt x="155" y="1"/>
                      <a:pt x="154" y="1"/>
                    </a:cubicBezTo>
                    <a:cubicBezTo>
                      <a:pt x="154" y="0"/>
                      <a:pt x="154" y="0"/>
                      <a:pt x="153" y="1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52" y="1"/>
                      <a:pt x="152" y="2"/>
                      <a:pt x="152" y="2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51" y="3"/>
                      <a:pt x="151" y="4"/>
                      <a:pt x="151" y="5"/>
                    </a:cubicBezTo>
                    <a:cubicBezTo>
                      <a:pt x="151" y="5"/>
                      <a:pt x="151" y="5"/>
                      <a:pt x="151" y="5"/>
                    </a:cubicBezTo>
                    <a:cubicBezTo>
                      <a:pt x="151" y="5"/>
                      <a:pt x="151" y="5"/>
                      <a:pt x="151" y="5"/>
                    </a:cubicBezTo>
                    <a:cubicBezTo>
                      <a:pt x="150" y="6"/>
                      <a:pt x="149" y="6"/>
                      <a:pt x="148" y="7"/>
                    </a:cubicBezTo>
                    <a:cubicBezTo>
                      <a:pt x="147" y="7"/>
                      <a:pt x="146" y="8"/>
                      <a:pt x="144" y="9"/>
                    </a:cubicBezTo>
                    <a:cubicBezTo>
                      <a:pt x="140" y="11"/>
                      <a:pt x="136" y="13"/>
                      <a:pt x="133" y="12"/>
                    </a:cubicBezTo>
                    <a:cubicBezTo>
                      <a:pt x="133" y="12"/>
                      <a:pt x="132" y="12"/>
                      <a:pt x="132" y="12"/>
                    </a:cubicBezTo>
                    <a:cubicBezTo>
                      <a:pt x="130" y="12"/>
                      <a:pt x="128" y="13"/>
                      <a:pt x="128" y="15"/>
                    </a:cubicBezTo>
                    <a:cubicBezTo>
                      <a:pt x="128" y="18"/>
                      <a:pt x="126" y="19"/>
                      <a:pt x="124" y="19"/>
                    </a:cubicBezTo>
                    <a:cubicBezTo>
                      <a:pt x="122" y="19"/>
                      <a:pt x="120" y="17"/>
                      <a:pt x="119" y="15"/>
                    </a:cubicBezTo>
                    <a:cubicBezTo>
                      <a:pt x="119" y="15"/>
                      <a:pt x="117" y="14"/>
                      <a:pt x="116" y="14"/>
                    </a:cubicBezTo>
                    <a:cubicBezTo>
                      <a:pt x="114" y="14"/>
                      <a:pt x="111" y="14"/>
                      <a:pt x="110" y="12"/>
                    </a:cubicBezTo>
                    <a:cubicBezTo>
                      <a:pt x="110" y="12"/>
                      <a:pt x="109" y="12"/>
                      <a:pt x="107" y="12"/>
                    </a:cubicBezTo>
                    <a:cubicBezTo>
                      <a:pt x="110" y="15"/>
                      <a:pt x="110" y="18"/>
                      <a:pt x="110" y="21"/>
                    </a:cubicBezTo>
                    <a:cubicBezTo>
                      <a:pt x="110" y="22"/>
                      <a:pt x="111" y="22"/>
                      <a:pt x="111" y="23"/>
                    </a:cubicBezTo>
                    <a:cubicBezTo>
                      <a:pt x="112" y="24"/>
                      <a:pt x="113" y="25"/>
                      <a:pt x="113" y="28"/>
                    </a:cubicBezTo>
                    <a:cubicBezTo>
                      <a:pt x="113" y="28"/>
                      <a:pt x="113" y="28"/>
                      <a:pt x="113" y="28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15" y="28"/>
                      <a:pt x="116" y="27"/>
                      <a:pt x="117" y="27"/>
                    </a:cubicBezTo>
                    <a:cubicBezTo>
                      <a:pt x="119" y="27"/>
                      <a:pt x="121" y="29"/>
                      <a:pt x="121" y="31"/>
                    </a:cubicBezTo>
                    <a:cubicBezTo>
                      <a:pt x="121" y="33"/>
                      <a:pt x="119" y="35"/>
                      <a:pt x="116" y="36"/>
                    </a:cubicBezTo>
                    <a:cubicBezTo>
                      <a:pt x="113" y="37"/>
                      <a:pt x="112" y="38"/>
                      <a:pt x="111" y="41"/>
                    </a:cubicBezTo>
                    <a:cubicBezTo>
                      <a:pt x="110" y="44"/>
                      <a:pt x="108" y="44"/>
                      <a:pt x="106" y="44"/>
                    </a:cubicBezTo>
                    <a:cubicBezTo>
                      <a:pt x="105" y="44"/>
                      <a:pt x="104" y="45"/>
                      <a:pt x="103" y="45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0" y="48"/>
                      <a:pt x="98" y="50"/>
                      <a:pt x="95" y="50"/>
                    </a:cubicBezTo>
                    <a:cubicBezTo>
                      <a:pt x="95" y="50"/>
                      <a:pt x="94" y="50"/>
                      <a:pt x="93" y="50"/>
                    </a:cubicBezTo>
                    <a:cubicBezTo>
                      <a:pt x="93" y="49"/>
                      <a:pt x="92" y="49"/>
                      <a:pt x="92" y="49"/>
                    </a:cubicBezTo>
                    <a:cubicBezTo>
                      <a:pt x="92" y="49"/>
                      <a:pt x="90" y="50"/>
                      <a:pt x="89" y="51"/>
                    </a:cubicBezTo>
                    <a:cubicBezTo>
                      <a:pt x="89" y="51"/>
                      <a:pt x="88" y="51"/>
                      <a:pt x="88" y="51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7" y="51"/>
                      <a:pt x="87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2"/>
                      <a:pt x="85" y="51"/>
                      <a:pt x="84" y="5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3" y="50"/>
                      <a:pt x="83" y="50"/>
                      <a:pt x="82" y="50"/>
                    </a:cubicBezTo>
                    <a:cubicBezTo>
                      <a:pt x="82" y="50"/>
                      <a:pt x="82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79" y="47"/>
                      <a:pt x="78" y="45"/>
                      <a:pt x="76" y="43"/>
                    </a:cubicBezTo>
                    <a:cubicBezTo>
                      <a:pt x="76" y="42"/>
                      <a:pt x="75" y="41"/>
                      <a:pt x="75" y="41"/>
                    </a:cubicBezTo>
                    <a:cubicBezTo>
                      <a:pt x="75" y="40"/>
                      <a:pt x="75" y="40"/>
                      <a:pt x="74" y="40"/>
                    </a:cubicBezTo>
                    <a:cubicBezTo>
                      <a:pt x="74" y="39"/>
                      <a:pt x="73" y="38"/>
                      <a:pt x="72" y="38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1" y="38"/>
                      <a:pt x="71" y="38"/>
                      <a:pt x="70" y="38"/>
                    </a:cubicBezTo>
                    <a:cubicBezTo>
                      <a:pt x="68" y="39"/>
                      <a:pt x="65" y="40"/>
                      <a:pt x="63" y="40"/>
                    </a:cubicBezTo>
                    <a:cubicBezTo>
                      <a:pt x="63" y="40"/>
                      <a:pt x="62" y="40"/>
                      <a:pt x="62" y="40"/>
                    </a:cubicBezTo>
                    <a:cubicBezTo>
                      <a:pt x="61" y="40"/>
                      <a:pt x="60" y="40"/>
                      <a:pt x="59" y="40"/>
                    </a:cubicBezTo>
                    <a:cubicBezTo>
                      <a:pt x="57" y="40"/>
                      <a:pt x="55" y="40"/>
                      <a:pt x="53" y="40"/>
                    </a:cubicBezTo>
                    <a:cubicBezTo>
                      <a:pt x="49" y="40"/>
                      <a:pt x="47" y="40"/>
                      <a:pt x="46" y="40"/>
                    </a:cubicBezTo>
                    <a:cubicBezTo>
                      <a:pt x="46" y="41"/>
                      <a:pt x="47" y="42"/>
                      <a:pt x="47" y="43"/>
                    </a:cubicBezTo>
                    <a:cubicBezTo>
                      <a:pt x="47" y="43"/>
                      <a:pt x="48" y="44"/>
                      <a:pt x="48" y="44"/>
                    </a:cubicBezTo>
                    <a:cubicBezTo>
                      <a:pt x="50" y="44"/>
                      <a:pt x="53" y="45"/>
                      <a:pt x="53" y="47"/>
                    </a:cubicBezTo>
                    <a:cubicBezTo>
                      <a:pt x="54" y="49"/>
                      <a:pt x="53" y="50"/>
                      <a:pt x="51" y="52"/>
                    </a:cubicBezTo>
                    <a:cubicBezTo>
                      <a:pt x="49" y="53"/>
                      <a:pt x="47" y="53"/>
                      <a:pt x="46" y="54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45" y="54"/>
                      <a:pt x="44" y="54"/>
                      <a:pt x="44" y="56"/>
                    </a:cubicBezTo>
                    <a:cubicBezTo>
                      <a:pt x="44" y="59"/>
                      <a:pt x="46" y="61"/>
                      <a:pt x="48" y="64"/>
                    </a:cubicBezTo>
                    <a:cubicBezTo>
                      <a:pt x="50" y="67"/>
                      <a:pt x="53" y="71"/>
                      <a:pt x="51" y="75"/>
                    </a:cubicBezTo>
                    <a:cubicBezTo>
                      <a:pt x="50" y="78"/>
                      <a:pt x="49" y="87"/>
                      <a:pt x="49" y="90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49" y="92"/>
                      <a:pt x="48" y="102"/>
                      <a:pt x="45" y="106"/>
                    </a:cubicBezTo>
                    <a:cubicBezTo>
                      <a:pt x="46" y="107"/>
                      <a:pt x="46" y="107"/>
                      <a:pt x="46" y="107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2" y="107"/>
                      <a:pt x="42" y="107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40" y="107"/>
                      <a:pt x="40" y="107"/>
                      <a:pt x="39" y="107"/>
                    </a:cubicBezTo>
                    <a:cubicBezTo>
                      <a:pt x="38" y="107"/>
                      <a:pt x="37" y="106"/>
                      <a:pt x="37" y="106"/>
                    </a:cubicBezTo>
                    <a:cubicBezTo>
                      <a:pt x="36" y="106"/>
                      <a:pt x="36" y="106"/>
                      <a:pt x="35" y="107"/>
                    </a:cubicBezTo>
                    <a:cubicBezTo>
                      <a:pt x="35" y="107"/>
                      <a:pt x="35" y="107"/>
                      <a:pt x="34" y="107"/>
                    </a:cubicBezTo>
                    <a:cubicBezTo>
                      <a:pt x="32" y="109"/>
                      <a:pt x="29" y="110"/>
                      <a:pt x="27" y="110"/>
                    </a:cubicBezTo>
                    <a:cubicBezTo>
                      <a:pt x="25" y="111"/>
                      <a:pt x="23" y="111"/>
                      <a:pt x="21" y="112"/>
                    </a:cubicBezTo>
                    <a:cubicBezTo>
                      <a:pt x="18" y="114"/>
                      <a:pt x="16" y="115"/>
                      <a:pt x="14" y="116"/>
                    </a:cubicBezTo>
                    <a:cubicBezTo>
                      <a:pt x="12" y="116"/>
                      <a:pt x="11" y="117"/>
                      <a:pt x="11" y="118"/>
                    </a:cubicBezTo>
                    <a:cubicBezTo>
                      <a:pt x="11" y="120"/>
                      <a:pt x="10" y="122"/>
                      <a:pt x="9" y="124"/>
                    </a:cubicBezTo>
                    <a:cubicBezTo>
                      <a:pt x="8" y="125"/>
                      <a:pt x="7" y="126"/>
                      <a:pt x="8" y="128"/>
                    </a:cubicBezTo>
                    <a:cubicBezTo>
                      <a:pt x="9" y="132"/>
                      <a:pt x="6" y="133"/>
                      <a:pt x="5" y="134"/>
                    </a:cubicBezTo>
                    <a:cubicBezTo>
                      <a:pt x="4" y="134"/>
                      <a:pt x="3" y="135"/>
                      <a:pt x="2" y="136"/>
                    </a:cubicBezTo>
                    <a:cubicBezTo>
                      <a:pt x="1" y="137"/>
                      <a:pt x="1" y="137"/>
                      <a:pt x="2" y="138"/>
                    </a:cubicBezTo>
                    <a:cubicBezTo>
                      <a:pt x="2" y="139"/>
                      <a:pt x="2" y="141"/>
                      <a:pt x="1" y="143"/>
                    </a:cubicBezTo>
                    <a:cubicBezTo>
                      <a:pt x="0" y="143"/>
                      <a:pt x="0" y="144"/>
                      <a:pt x="1" y="145"/>
                    </a:cubicBezTo>
                    <a:cubicBezTo>
                      <a:pt x="1" y="146"/>
                      <a:pt x="2" y="148"/>
                      <a:pt x="3" y="149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4" y="151"/>
                      <a:pt x="5" y="152"/>
                      <a:pt x="5" y="152"/>
                    </a:cubicBezTo>
                    <a:cubicBezTo>
                      <a:pt x="7" y="155"/>
                      <a:pt x="9" y="158"/>
                      <a:pt x="9" y="161"/>
                    </a:cubicBezTo>
                    <a:cubicBezTo>
                      <a:pt x="9" y="162"/>
                      <a:pt x="9" y="162"/>
                      <a:pt x="9" y="163"/>
                    </a:cubicBezTo>
                    <a:cubicBezTo>
                      <a:pt x="10" y="163"/>
                      <a:pt x="11" y="163"/>
                      <a:pt x="12" y="163"/>
                    </a:cubicBezTo>
                    <a:cubicBezTo>
                      <a:pt x="13" y="163"/>
                      <a:pt x="13" y="163"/>
                      <a:pt x="13" y="163"/>
                    </a:cubicBezTo>
                    <a:cubicBezTo>
                      <a:pt x="15" y="163"/>
                      <a:pt x="16" y="166"/>
                      <a:pt x="16" y="167"/>
                    </a:cubicBezTo>
                    <a:cubicBezTo>
                      <a:pt x="17" y="169"/>
                      <a:pt x="17" y="170"/>
                      <a:pt x="18" y="170"/>
                    </a:cubicBezTo>
                    <a:cubicBezTo>
                      <a:pt x="20" y="170"/>
                      <a:pt x="21" y="170"/>
                      <a:pt x="22" y="170"/>
                    </a:cubicBezTo>
                    <a:cubicBezTo>
                      <a:pt x="24" y="170"/>
                      <a:pt x="25" y="170"/>
                      <a:pt x="26" y="170"/>
                    </a:cubicBezTo>
                    <a:cubicBezTo>
                      <a:pt x="28" y="170"/>
                      <a:pt x="28" y="169"/>
                      <a:pt x="29" y="169"/>
                    </a:cubicBezTo>
                    <a:cubicBezTo>
                      <a:pt x="30" y="167"/>
                      <a:pt x="32" y="165"/>
                      <a:pt x="34" y="165"/>
                    </a:cubicBezTo>
                    <a:cubicBezTo>
                      <a:pt x="35" y="165"/>
                      <a:pt x="37" y="165"/>
                      <a:pt x="37" y="169"/>
                    </a:cubicBezTo>
                    <a:cubicBezTo>
                      <a:pt x="37" y="170"/>
                      <a:pt x="37" y="170"/>
                      <a:pt x="37" y="171"/>
                    </a:cubicBezTo>
                    <a:cubicBezTo>
                      <a:pt x="37" y="174"/>
                      <a:pt x="37" y="180"/>
                      <a:pt x="38" y="182"/>
                    </a:cubicBezTo>
                    <a:cubicBezTo>
                      <a:pt x="40" y="181"/>
                      <a:pt x="43" y="181"/>
                      <a:pt x="44" y="181"/>
                    </a:cubicBezTo>
                    <a:cubicBezTo>
                      <a:pt x="45" y="181"/>
                      <a:pt x="45" y="181"/>
                      <a:pt x="46" y="181"/>
                    </a:cubicBezTo>
                    <a:cubicBezTo>
                      <a:pt x="46" y="181"/>
                      <a:pt x="46" y="181"/>
                      <a:pt x="46" y="181"/>
                    </a:cubicBezTo>
                    <a:cubicBezTo>
                      <a:pt x="49" y="181"/>
                      <a:pt x="49" y="181"/>
                      <a:pt x="49" y="181"/>
                    </a:cubicBezTo>
                    <a:cubicBezTo>
                      <a:pt x="49" y="181"/>
                      <a:pt x="49" y="181"/>
                      <a:pt x="50" y="181"/>
                    </a:cubicBezTo>
                    <a:cubicBezTo>
                      <a:pt x="50" y="181"/>
                      <a:pt x="50" y="181"/>
                      <a:pt x="50" y="181"/>
                    </a:cubicBezTo>
                    <a:cubicBezTo>
                      <a:pt x="50" y="181"/>
                      <a:pt x="50" y="181"/>
                      <a:pt x="50" y="181"/>
                    </a:cubicBezTo>
                    <a:cubicBezTo>
                      <a:pt x="51" y="181"/>
                      <a:pt x="52" y="182"/>
                      <a:pt x="53" y="182"/>
                    </a:cubicBezTo>
                    <a:cubicBezTo>
                      <a:pt x="53" y="182"/>
                      <a:pt x="53" y="182"/>
                      <a:pt x="53" y="182"/>
                    </a:cubicBezTo>
                    <a:cubicBezTo>
                      <a:pt x="54" y="182"/>
                      <a:pt x="54" y="182"/>
                      <a:pt x="55" y="182"/>
                    </a:cubicBezTo>
                    <a:cubicBezTo>
                      <a:pt x="55" y="182"/>
                      <a:pt x="55" y="182"/>
                      <a:pt x="55" y="182"/>
                    </a:cubicBezTo>
                    <a:cubicBezTo>
                      <a:pt x="57" y="183"/>
                      <a:pt x="59" y="182"/>
                      <a:pt x="61" y="180"/>
                    </a:cubicBezTo>
                    <a:cubicBezTo>
                      <a:pt x="63" y="179"/>
                      <a:pt x="64" y="178"/>
                      <a:pt x="66" y="177"/>
                    </a:cubicBezTo>
                    <a:cubicBezTo>
                      <a:pt x="68" y="177"/>
                      <a:pt x="69" y="176"/>
                      <a:pt x="71" y="175"/>
                    </a:cubicBezTo>
                    <a:cubicBezTo>
                      <a:pt x="72" y="174"/>
                      <a:pt x="73" y="174"/>
                      <a:pt x="74" y="173"/>
                    </a:cubicBezTo>
                    <a:cubicBezTo>
                      <a:pt x="78" y="171"/>
                      <a:pt x="81" y="169"/>
                      <a:pt x="85" y="169"/>
                    </a:cubicBezTo>
                    <a:cubicBezTo>
                      <a:pt x="87" y="169"/>
                      <a:pt x="88" y="168"/>
                      <a:pt x="90" y="168"/>
                    </a:cubicBezTo>
                    <a:cubicBezTo>
                      <a:pt x="91" y="168"/>
                      <a:pt x="93" y="168"/>
                      <a:pt x="94" y="168"/>
                    </a:cubicBezTo>
                    <a:cubicBezTo>
                      <a:pt x="95" y="168"/>
                      <a:pt x="97" y="168"/>
                      <a:pt x="98" y="169"/>
                    </a:cubicBezTo>
                    <a:cubicBezTo>
                      <a:pt x="98" y="169"/>
                      <a:pt x="98" y="170"/>
                      <a:pt x="98" y="171"/>
                    </a:cubicBezTo>
                    <a:cubicBezTo>
                      <a:pt x="98" y="171"/>
                      <a:pt x="98" y="171"/>
                      <a:pt x="98" y="172"/>
                    </a:cubicBezTo>
                    <a:cubicBezTo>
                      <a:pt x="97" y="175"/>
                      <a:pt x="96" y="186"/>
                      <a:pt x="101" y="192"/>
                    </a:cubicBezTo>
                    <a:cubicBezTo>
                      <a:pt x="105" y="197"/>
                      <a:pt x="108" y="199"/>
                      <a:pt x="110" y="199"/>
                    </a:cubicBezTo>
                    <a:cubicBezTo>
                      <a:pt x="111" y="199"/>
                      <a:pt x="112" y="199"/>
                      <a:pt x="113" y="199"/>
                    </a:cubicBezTo>
                    <a:cubicBezTo>
                      <a:pt x="114" y="199"/>
                      <a:pt x="114" y="199"/>
                      <a:pt x="115" y="199"/>
                    </a:cubicBezTo>
                    <a:cubicBezTo>
                      <a:pt x="117" y="199"/>
                      <a:pt x="118" y="200"/>
                      <a:pt x="119" y="200"/>
                    </a:cubicBezTo>
                    <a:cubicBezTo>
                      <a:pt x="119" y="201"/>
                      <a:pt x="120" y="201"/>
                      <a:pt x="120" y="201"/>
                    </a:cubicBezTo>
                    <a:cubicBezTo>
                      <a:pt x="121" y="201"/>
                      <a:pt x="121" y="201"/>
                      <a:pt x="121" y="201"/>
                    </a:cubicBezTo>
                    <a:cubicBezTo>
                      <a:pt x="125" y="201"/>
                      <a:pt x="125" y="203"/>
                      <a:pt x="125" y="204"/>
                    </a:cubicBezTo>
                    <a:cubicBezTo>
                      <a:pt x="126" y="205"/>
                      <a:pt x="126" y="205"/>
                      <a:pt x="126" y="205"/>
                    </a:cubicBezTo>
                    <a:cubicBezTo>
                      <a:pt x="127" y="205"/>
                      <a:pt x="129" y="205"/>
                      <a:pt x="130" y="205"/>
                    </a:cubicBezTo>
                    <a:cubicBezTo>
                      <a:pt x="135" y="206"/>
                      <a:pt x="137" y="208"/>
                      <a:pt x="137" y="211"/>
                    </a:cubicBezTo>
                    <a:cubicBezTo>
                      <a:pt x="137" y="211"/>
                      <a:pt x="138" y="211"/>
                      <a:pt x="139" y="211"/>
                    </a:cubicBezTo>
                    <a:cubicBezTo>
                      <a:pt x="139" y="211"/>
                      <a:pt x="139" y="211"/>
                      <a:pt x="140" y="211"/>
                    </a:cubicBezTo>
                    <a:cubicBezTo>
                      <a:pt x="140" y="211"/>
                      <a:pt x="141" y="211"/>
                      <a:pt x="142" y="211"/>
                    </a:cubicBezTo>
                    <a:cubicBezTo>
                      <a:pt x="144" y="211"/>
                      <a:pt x="147" y="211"/>
                      <a:pt x="149" y="212"/>
                    </a:cubicBezTo>
                    <a:cubicBezTo>
                      <a:pt x="149" y="213"/>
                      <a:pt x="149" y="213"/>
                      <a:pt x="149" y="213"/>
                    </a:cubicBezTo>
                    <a:cubicBezTo>
                      <a:pt x="152" y="215"/>
                      <a:pt x="154" y="217"/>
                      <a:pt x="154" y="222"/>
                    </a:cubicBezTo>
                    <a:cubicBezTo>
                      <a:pt x="154" y="223"/>
                      <a:pt x="154" y="224"/>
                      <a:pt x="155" y="225"/>
                    </a:cubicBezTo>
                    <a:cubicBezTo>
                      <a:pt x="156" y="227"/>
                      <a:pt x="157" y="228"/>
                      <a:pt x="156" y="230"/>
                    </a:cubicBezTo>
                    <a:cubicBezTo>
                      <a:pt x="156" y="231"/>
                      <a:pt x="155" y="231"/>
                      <a:pt x="154" y="232"/>
                    </a:cubicBezTo>
                    <a:cubicBezTo>
                      <a:pt x="154" y="232"/>
                      <a:pt x="155" y="233"/>
                      <a:pt x="155" y="234"/>
                    </a:cubicBezTo>
                    <a:cubicBezTo>
                      <a:pt x="156" y="236"/>
                      <a:pt x="157" y="237"/>
                      <a:pt x="157" y="239"/>
                    </a:cubicBezTo>
                    <a:cubicBezTo>
                      <a:pt x="157" y="242"/>
                      <a:pt x="161" y="244"/>
                      <a:pt x="167" y="243"/>
                    </a:cubicBezTo>
                    <a:cubicBezTo>
                      <a:pt x="168" y="243"/>
                      <a:pt x="169" y="243"/>
                      <a:pt x="170" y="243"/>
                    </a:cubicBezTo>
                    <a:cubicBezTo>
                      <a:pt x="175" y="243"/>
                      <a:pt x="178" y="244"/>
                      <a:pt x="178" y="251"/>
                    </a:cubicBezTo>
                    <a:cubicBezTo>
                      <a:pt x="178" y="253"/>
                      <a:pt x="179" y="254"/>
                      <a:pt x="181" y="256"/>
                    </a:cubicBezTo>
                    <a:cubicBezTo>
                      <a:pt x="182" y="257"/>
                      <a:pt x="184" y="259"/>
                      <a:pt x="185" y="261"/>
                    </a:cubicBezTo>
                    <a:cubicBezTo>
                      <a:pt x="186" y="265"/>
                      <a:pt x="185" y="268"/>
                      <a:pt x="184" y="271"/>
                    </a:cubicBezTo>
                    <a:cubicBezTo>
                      <a:pt x="184" y="273"/>
                      <a:pt x="183" y="275"/>
                      <a:pt x="184" y="276"/>
                    </a:cubicBezTo>
                    <a:cubicBezTo>
                      <a:pt x="184" y="277"/>
                      <a:pt x="184" y="278"/>
                      <a:pt x="184" y="278"/>
                    </a:cubicBezTo>
                    <a:cubicBezTo>
                      <a:pt x="184" y="279"/>
                      <a:pt x="184" y="279"/>
                      <a:pt x="184" y="279"/>
                    </a:cubicBezTo>
                    <a:cubicBezTo>
                      <a:pt x="183" y="280"/>
                      <a:pt x="183" y="280"/>
                      <a:pt x="183" y="281"/>
                    </a:cubicBezTo>
                    <a:cubicBezTo>
                      <a:pt x="183" y="281"/>
                      <a:pt x="183" y="281"/>
                      <a:pt x="183" y="282"/>
                    </a:cubicBezTo>
                    <a:cubicBezTo>
                      <a:pt x="183" y="282"/>
                      <a:pt x="183" y="282"/>
                      <a:pt x="182" y="283"/>
                    </a:cubicBezTo>
                    <a:cubicBezTo>
                      <a:pt x="182" y="283"/>
                      <a:pt x="182" y="283"/>
                      <a:pt x="182" y="283"/>
                    </a:cubicBezTo>
                    <a:cubicBezTo>
                      <a:pt x="182" y="284"/>
                      <a:pt x="182" y="284"/>
                      <a:pt x="181" y="284"/>
                    </a:cubicBezTo>
                    <a:cubicBezTo>
                      <a:pt x="181" y="284"/>
                      <a:pt x="181" y="284"/>
                      <a:pt x="181" y="285"/>
                    </a:cubicBezTo>
                    <a:cubicBezTo>
                      <a:pt x="181" y="285"/>
                      <a:pt x="181" y="285"/>
                      <a:pt x="181" y="285"/>
                    </a:cubicBezTo>
                    <a:cubicBezTo>
                      <a:pt x="181" y="285"/>
                      <a:pt x="181" y="285"/>
                      <a:pt x="181" y="285"/>
                    </a:cubicBezTo>
                    <a:cubicBezTo>
                      <a:pt x="181" y="285"/>
                      <a:pt x="181" y="285"/>
                      <a:pt x="181" y="285"/>
                    </a:cubicBezTo>
                    <a:cubicBezTo>
                      <a:pt x="181" y="285"/>
                      <a:pt x="182" y="286"/>
                      <a:pt x="182" y="286"/>
                    </a:cubicBezTo>
                    <a:cubicBezTo>
                      <a:pt x="182" y="286"/>
                      <a:pt x="182" y="286"/>
                      <a:pt x="182" y="286"/>
                    </a:cubicBezTo>
                    <a:cubicBezTo>
                      <a:pt x="182" y="287"/>
                      <a:pt x="182" y="287"/>
                      <a:pt x="182" y="287"/>
                    </a:cubicBezTo>
                    <a:cubicBezTo>
                      <a:pt x="182" y="287"/>
                      <a:pt x="182" y="288"/>
                      <a:pt x="182" y="288"/>
                    </a:cubicBezTo>
                    <a:cubicBezTo>
                      <a:pt x="182" y="288"/>
                      <a:pt x="182" y="289"/>
                      <a:pt x="182" y="289"/>
                    </a:cubicBezTo>
                    <a:cubicBezTo>
                      <a:pt x="182" y="291"/>
                      <a:pt x="181" y="291"/>
                      <a:pt x="180" y="292"/>
                    </a:cubicBezTo>
                    <a:cubicBezTo>
                      <a:pt x="180" y="292"/>
                      <a:pt x="181" y="293"/>
                      <a:pt x="181" y="294"/>
                    </a:cubicBezTo>
                    <a:cubicBezTo>
                      <a:pt x="182" y="296"/>
                      <a:pt x="184" y="300"/>
                      <a:pt x="183" y="305"/>
                    </a:cubicBezTo>
                    <a:cubicBezTo>
                      <a:pt x="182" y="307"/>
                      <a:pt x="182" y="310"/>
                      <a:pt x="182" y="310"/>
                    </a:cubicBezTo>
                    <a:cubicBezTo>
                      <a:pt x="182" y="311"/>
                      <a:pt x="183" y="311"/>
                      <a:pt x="187" y="311"/>
                    </a:cubicBezTo>
                    <a:cubicBezTo>
                      <a:pt x="191" y="311"/>
                      <a:pt x="193" y="312"/>
                      <a:pt x="194" y="313"/>
                    </a:cubicBezTo>
                    <a:cubicBezTo>
                      <a:pt x="194" y="313"/>
                      <a:pt x="195" y="313"/>
                      <a:pt x="195" y="313"/>
                    </a:cubicBezTo>
                    <a:cubicBezTo>
                      <a:pt x="195" y="313"/>
                      <a:pt x="195" y="313"/>
                      <a:pt x="195" y="313"/>
                    </a:cubicBezTo>
                    <a:cubicBezTo>
                      <a:pt x="196" y="312"/>
                      <a:pt x="197" y="312"/>
                      <a:pt x="197" y="312"/>
                    </a:cubicBezTo>
                    <a:cubicBezTo>
                      <a:pt x="202" y="312"/>
                      <a:pt x="206" y="321"/>
                      <a:pt x="206" y="323"/>
                    </a:cubicBezTo>
                    <a:cubicBezTo>
                      <a:pt x="207" y="327"/>
                      <a:pt x="209" y="332"/>
                      <a:pt x="210" y="334"/>
                    </a:cubicBezTo>
                    <a:cubicBezTo>
                      <a:pt x="210" y="334"/>
                      <a:pt x="210" y="334"/>
                      <a:pt x="210" y="334"/>
                    </a:cubicBezTo>
                    <a:cubicBezTo>
                      <a:pt x="212" y="333"/>
                      <a:pt x="214" y="332"/>
                      <a:pt x="217" y="332"/>
                    </a:cubicBezTo>
                    <a:cubicBezTo>
                      <a:pt x="218" y="332"/>
                      <a:pt x="219" y="332"/>
                      <a:pt x="220" y="332"/>
                    </a:cubicBezTo>
                    <a:cubicBezTo>
                      <a:pt x="220" y="333"/>
                      <a:pt x="221" y="333"/>
                      <a:pt x="221" y="333"/>
                    </a:cubicBezTo>
                    <a:cubicBezTo>
                      <a:pt x="224" y="336"/>
                      <a:pt x="222" y="342"/>
                      <a:pt x="221" y="348"/>
                    </a:cubicBezTo>
                    <a:cubicBezTo>
                      <a:pt x="221" y="349"/>
                      <a:pt x="220" y="351"/>
                      <a:pt x="220" y="352"/>
                    </a:cubicBezTo>
                    <a:cubicBezTo>
                      <a:pt x="220" y="352"/>
                      <a:pt x="220" y="352"/>
                      <a:pt x="220" y="352"/>
                    </a:cubicBezTo>
                    <a:cubicBezTo>
                      <a:pt x="224" y="352"/>
                      <a:pt x="226" y="353"/>
                      <a:pt x="226" y="353"/>
                    </a:cubicBezTo>
                    <a:cubicBezTo>
                      <a:pt x="230" y="355"/>
                      <a:pt x="230" y="371"/>
                      <a:pt x="229" y="373"/>
                    </a:cubicBezTo>
                    <a:cubicBezTo>
                      <a:pt x="228" y="375"/>
                      <a:pt x="226" y="376"/>
                      <a:pt x="221" y="378"/>
                    </a:cubicBezTo>
                    <a:cubicBezTo>
                      <a:pt x="219" y="379"/>
                      <a:pt x="216" y="380"/>
                      <a:pt x="215" y="381"/>
                    </a:cubicBezTo>
                    <a:cubicBezTo>
                      <a:pt x="211" y="384"/>
                      <a:pt x="201" y="394"/>
                      <a:pt x="196" y="401"/>
                    </a:cubicBezTo>
                    <a:cubicBezTo>
                      <a:pt x="195" y="403"/>
                      <a:pt x="194" y="404"/>
                      <a:pt x="193" y="405"/>
                    </a:cubicBezTo>
                    <a:cubicBezTo>
                      <a:pt x="193" y="405"/>
                      <a:pt x="193" y="406"/>
                      <a:pt x="193" y="406"/>
                    </a:cubicBezTo>
                    <a:cubicBezTo>
                      <a:pt x="192" y="407"/>
                      <a:pt x="191" y="408"/>
                      <a:pt x="190" y="409"/>
                    </a:cubicBezTo>
                    <a:cubicBezTo>
                      <a:pt x="190" y="409"/>
                      <a:pt x="190" y="409"/>
                      <a:pt x="190" y="409"/>
                    </a:cubicBezTo>
                    <a:cubicBezTo>
                      <a:pt x="190" y="409"/>
                      <a:pt x="190" y="409"/>
                      <a:pt x="190" y="409"/>
                    </a:cubicBezTo>
                    <a:cubicBezTo>
                      <a:pt x="190" y="409"/>
                      <a:pt x="190" y="409"/>
                      <a:pt x="190" y="409"/>
                    </a:cubicBezTo>
                    <a:cubicBezTo>
                      <a:pt x="190" y="409"/>
                      <a:pt x="190" y="409"/>
                      <a:pt x="190" y="409"/>
                    </a:cubicBezTo>
                    <a:cubicBezTo>
                      <a:pt x="191" y="409"/>
                      <a:pt x="191" y="409"/>
                      <a:pt x="191" y="409"/>
                    </a:cubicBezTo>
                    <a:cubicBezTo>
                      <a:pt x="191" y="409"/>
                      <a:pt x="191" y="409"/>
                      <a:pt x="191" y="409"/>
                    </a:cubicBezTo>
                    <a:cubicBezTo>
                      <a:pt x="193" y="410"/>
                      <a:pt x="195" y="410"/>
                      <a:pt x="198" y="413"/>
                    </a:cubicBezTo>
                    <a:cubicBezTo>
                      <a:pt x="198" y="413"/>
                      <a:pt x="198" y="414"/>
                      <a:pt x="199" y="414"/>
                    </a:cubicBezTo>
                    <a:cubicBezTo>
                      <a:pt x="201" y="417"/>
                      <a:pt x="202" y="419"/>
                      <a:pt x="203" y="420"/>
                    </a:cubicBezTo>
                    <a:cubicBezTo>
                      <a:pt x="203" y="419"/>
                      <a:pt x="205" y="418"/>
                      <a:pt x="207" y="418"/>
                    </a:cubicBezTo>
                    <a:cubicBezTo>
                      <a:pt x="208" y="418"/>
                      <a:pt x="209" y="419"/>
                      <a:pt x="210" y="420"/>
                    </a:cubicBezTo>
                    <a:cubicBezTo>
                      <a:pt x="212" y="423"/>
                      <a:pt x="215" y="425"/>
                      <a:pt x="218" y="427"/>
                    </a:cubicBezTo>
                    <a:cubicBezTo>
                      <a:pt x="220" y="428"/>
                      <a:pt x="222" y="429"/>
                      <a:pt x="223" y="430"/>
                    </a:cubicBezTo>
                    <a:cubicBezTo>
                      <a:pt x="223" y="430"/>
                      <a:pt x="224" y="431"/>
                      <a:pt x="225" y="431"/>
                    </a:cubicBezTo>
                    <a:cubicBezTo>
                      <a:pt x="227" y="433"/>
                      <a:pt x="231" y="435"/>
                      <a:pt x="231" y="440"/>
                    </a:cubicBezTo>
                    <a:cubicBezTo>
                      <a:pt x="231" y="441"/>
                      <a:pt x="231" y="442"/>
                      <a:pt x="231" y="443"/>
                    </a:cubicBezTo>
                    <a:cubicBezTo>
                      <a:pt x="231" y="444"/>
                      <a:pt x="231" y="445"/>
                      <a:pt x="231" y="445"/>
                    </a:cubicBezTo>
                    <a:cubicBezTo>
                      <a:pt x="231" y="446"/>
                      <a:pt x="231" y="446"/>
                      <a:pt x="231" y="446"/>
                    </a:cubicBezTo>
                    <a:cubicBezTo>
                      <a:pt x="230" y="447"/>
                      <a:pt x="230" y="447"/>
                      <a:pt x="230" y="448"/>
                    </a:cubicBezTo>
                    <a:cubicBezTo>
                      <a:pt x="230" y="448"/>
                      <a:pt x="230" y="448"/>
                      <a:pt x="230" y="448"/>
                    </a:cubicBezTo>
                    <a:cubicBezTo>
                      <a:pt x="230" y="449"/>
                      <a:pt x="230" y="450"/>
                      <a:pt x="231" y="450"/>
                    </a:cubicBezTo>
                    <a:cubicBezTo>
                      <a:pt x="231" y="451"/>
                      <a:pt x="231" y="451"/>
                      <a:pt x="231" y="451"/>
                    </a:cubicBezTo>
                    <a:cubicBezTo>
                      <a:pt x="231" y="452"/>
                      <a:pt x="231" y="452"/>
                      <a:pt x="231" y="453"/>
                    </a:cubicBezTo>
                    <a:cubicBezTo>
                      <a:pt x="231" y="453"/>
                      <a:pt x="231" y="453"/>
                      <a:pt x="231" y="453"/>
                    </a:cubicBezTo>
                    <a:cubicBezTo>
                      <a:pt x="232" y="452"/>
                      <a:pt x="233" y="451"/>
                      <a:pt x="234" y="450"/>
                    </a:cubicBezTo>
                    <a:cubicBezTo>
                      <a:pt x="238" y="447"/>
                      <a:pt x="239" y="445"/>
                      <a:pt x="240" y="442"/>
                    </a:cubicBezTo>
                    <a:cubicBezTo>
                      <a:pt x="240" y="441"/>
                      <a:pt x="241" y="439"/>
                      <a:pt x="242" y="437"/>
                    </a:cubicBezTo>
                    <a:cubicBezTo>
                      <a:pt x="243" y="435"/>
                      <a:pt x="244" y="433"/>
                      <a:pt x="244" y="432"/>
                    </a:cubicBezTo>
                    <a:cubicBezTo>
                      <a:pt x="244" y="429"/>
                      <a:pt x="245" y="426"/>
                      <a:pt x="249" y="423"/>
                    </a:cubicBezTo>
                    <a:cubicBezTo>
                      <a:pt x="250" y="421"/>
                      <a:pt x="250" y="420"/>
                      <a:pt x="250" y="418"/>
                    </a:cubicBezTo>
                    <a:cubicBezTo>
                      <a:pt x="250" y="416"/>
                      <a:pt x="250" y="413"/>
                      <a:pt x="255" y="410"/>
                    </a:cubicBezTo>
                    <a:cubicBezTo>
                      <a:pt x="259" y="409"/>
                      <a:pt x="261" y="409"/>
                      <a:pt x="262" y="411"/>
                    </a:cubicBezTo>
                    <a:cubicBezTo>
                      <a:pt x="264" y="414"/>
                      <a:pt x="262" y="418"/>
                      <a:pt x="260" y="421"/>
                    </a:cubicBezTo>
                    <a:cubicBezTo>
                      <a:pt x="263" y="417"/>
                      <a:pt x="265" y="412"/>
                      <a:pt x="268" y="407"/>
                    </a:cubicBezTo>
                    <a:cubicBezTo>
                      <a:pt x="268" y="406"/>
                      <a:pt x="269" y="405"/>
                      <a:pt x="270" y="403"/>
                    </a:cubicBezTo>
                    <a:cubicBezTo>
                      <a:pt x="274" y="395"/>
                      <a:pt x="278" y="391"/>
                      <a:pt x="282" y="390"/>
                    </a:cubicBezTo>
                    <a:cubicBezTo>
                      <a:pt x="283" y="390"/>
                      <a:pt x="285" y="387"/>
                      <a:pt x="284" y="376"/>
                    </a:cubicBezTo>
                    <a:cubicBezTo>
                      <a:pt x="284" y="374"/>
                      <a:pt x="284" y="373"/>
                      <a:pt x="283" y="371"/>
                    </a:cubicBezTo>
                    <a:cubicBezTo>
                      <a:pt x="283" y="366"/>
                      <a:pt x="282" y="362"/>
                      <a:pt x="284" y="358"/>
                    </a:cubicBezTo>
                    <a:cubicBezTo>
                      <a:pt x="285" y="357"/>
                      <a:pt x="286" y="355"/>
                      <a:pt x="286" y="354"/>
                    </a:cubicBezTo>
                    <a:cubicBezTo>
                      <a:pt x="286" y="352"/>
                      <a:pt x="286" y="349"/>
                      <a:pt x="290" y="349"/>
                    </a:cubicBezTo>
                    <a:cubicBezTo>
                      <a:pt x="292" y="349"/>
                      <a:pt x="298" y="343"/>
                      <a:pt x="302" y="339"/>
                    </a:cubicBezTo>
                    <a:cubicBezTo>
                      <a:pt x="308" y="333"/>
                      <a:pt x="312" y="332"/>
                      <a:pt x="318" y="332"/>
                    </a:cubicBezTo>
                    <a:cubicBezTo>
                      <a:pt x="320" y="332"/>
                      <a:pt x="321" y="331"/>
                      <a:pt x="321" y="331"/>
                    </a:cubicBezTo>
                    <a:cubicBezTo>
                      <a:pt x="321" y="330"/>
                      <a:pt x="322" y="329"/>
                      <a:pt x="324" y="328"/>
                    </a:cubicBezTo>
                    <a:cubicBezTo>
                      <a:pt x="327" y="328"/>
                      <a:pt x="329" y="326"/>
                      <a:pt x="330" y="324"/>
                    </a:cubicBezTo>
                    <a:cubicBezTo>
                      <a:pt x="331" y="323"/>
                      <a:pt x="332" y="323"/>
                      <a:pt x="332" y="322"/>
                    </a:cubicBezTo>
                    <a:cubicBezTo>
                      <a:pt x="333" y="321"/>
                      <a:pt x="335" y="320"/>
                      <a:pt x="338" y="320"/>
                    </a:cubicBezTo>
                    <a:cubicBezTo>
                      <a:pt x="340" y="320"/>
                      <a:pt x="343" y="321"/>
                      <a:pt x="345" y="321"/>
                    </a:cubicBezTo>
                    <a:cubicBezTo>
                      <a:pt x="348" y="321"/>
                      <a:pt x="350" y="322"/>
                      <a:pt x="352" y="322"/>
                    </a:cubicBezTo>
                    <a:cubicBezTo>
                      <a:pt x="356" y="322"/>
                      <a:pt x="356" y="322"/>
                      <a:pt x="356" y="322"/>
                    </a:cubicBezTo>
                    <a:cubicBezTo>
                      <a:pt x="360" y="322"/>
                      <a:pt x="360" y="321"/>
                      <a:pt x="360" y="320"/>
                    </a:cubicBezTo>
                    <a:cubicBezTo>
                      <a:pt x="360" y="316"/>
                      <a:pt x="364" y="312"/>
                      <a:pt x="369" y="312"/>
                    </a:cubicBezTo>
                    <a:cubicBezTo>
                      <a:pt x="371" y="312"/>
                      <a:pt x="372" y="312"/>
                      <a:pt x="372" y="308"/>
                    </a:cubicBezTo>
                    <a:cubicBezTo>
                      <a:pt x="372" y="302"/>
                      <a:pt x="373" y="299"/>
                      <a:pt x="377" y="296"/>
                    </a:cubicBezTo>
                    <a:cubicBezTo>
                      <a:pt x="379" y="295"/>
                      <a:pt x="379" y="292"/>
                      <a:pt x="380" y="289"/>
                    </a:cubicBezTo>
                    <a:cubicBezTo>
                      <a:pt x="380" y="288"/>
                      <a:pt x="381" y="287"/>
                      <a:pt x="381" y="286"/>
                    </a:cubicBezTo>
                    <a:cubicBezTo>
                      <a:pt x="381" y="284"/>
                      <a:pt x="383" y="283"/>
                      <a:pt x="384" y="283"/>
                    </a:cubicBezTo>
                    <a:cubicBezTo>
                      <a:pt x="385" y="282"/>
                      <a:pt x="385" y="282"/>
                      <a:pt x="385" y="281"/>
                    </a:cubicBezTo>
                    <a:cubicBezTo>
                      <a:pt x="385" y="278"/>
                      <a:pt x="385" y="276"/>
                      <a:pt x="386" y="273"/>
                    </a:cubicBezTo>
                    <a:cubicBezTo>
                      <a:pt x="386" y="271"/>
                      <a:pt x="387" y="269"/>
                      <a:pt x="387" y="267"/>
                    </a:cubicBezTo>
                    <a:cubicBezTo>
                      <a:pt x="387" y="264"/>
                      <a:pt x="389" y="262"/>
                      <a:pt x="391" y="262"/>
                    </a:cubicBezTo>
                    <a:cubicBezTo>
                      <a:pt x="392" y="261"/>
                      <a:pt x="392" y="261"/>
                      <a:pt x="393" y="260"/>
                    </a:cubicBezTo>
                    <a:cubicBezTo>
                      <a:pt x="393" y="260"/>
                      <a:pt x="393" y="259"/>
                      <a:pt x="393" y="257"/>
                    </a:cubicBezTo>
                    <a:cubicBezTo>
                      <a:pt x="392" y="255"/>
                      <a:pt x="392" y="251"/>
                      <a:pt x="394" y="246"/>
                    </a:cubicBezTo>
                    <a:cubicBezTo>
                      <a:pt x="395" y="242"/>
                      <a:pt x="395" y="237"/>
                      <a:pt x="394" y="232"/>
                    </a:cubicBezTo>
                    <a:cubicBezTo>
                      <a:pt x="394" y="230"/>
                      <a:pt x="394" y="228"/>
                      <a:pt x="394" y="225"/>
                    </a:cubicBezTo>
                    <a:cubicBezTo>
                      <a:pt x="394" y="217"/>
                      <a:pt x="394" y="210"/>
                      <a:pt x="397" y="207"/>
                    </a:cubicBezTo>
                    <a:cubicBezTo>
                      <a:pt x="397" y="207"/>
                      <a:pt x="397" y="207"/>
                      <a:pt x="397" y="206"/>
                    </a:cubicBezTo>
                    <a:cubicBezTo>
                      <a:pt x="397" y="206"/>
                      <a:pt x="397" y="206"/>
                      <a:pt x="397" y="206"/>
                    </a:cubicBezTo>
                    <a:cubicBezTo>
                      <a:pt x="395" y="205"/>
                      <a:pt x="394" y="204"/>
                      <a:pt x="395" y="202"/>
                    </a:cubicBezTo>
                    <a:cubicBezTo>
                      <a:pt x="395" y="200"/>
                      <a:pt x="398" y="198"/>
                      <a:pt x="400" y="199"/>
                    </a:cubicBezTo>
                    <a:cubicBezTo>
                      <a:pt x="401" y="199"/>
                      <a:pt x="402" y="200"/>
                      <a:pt x="402" y="201"/>
                    </a:cubicBezTo>
                    <a:cubicBezTo>
                      <a:pt x="403" y="201"/>
                      <a:pt x="404" y="202"/>
                      <a:pt x="405" y="201"/>
                    </a:cubicBezTo>
                    <a:cubicBezTo>
                      <a:pt x="408" y="200"/>
                      <a:pt x="411" y="193"/>
                      <a:pt x="413" y="187"/>
                    </a:cubicBezTo>
                    <a:cubicBezTo>
                      <a:pt x="414" y="185"/>
                      <a:pt x="414" y="185"/>
                      <a:pt x="414" y="185"/>
                    </a:cubicBezTo>
                    <a:cubicBezTo>
                      <a:pt x="416" y="178"/>
                      <a:pt x="420" y="177"/>
                      <a:pt x="423" y="176"/>
                    </a:cubicBezTo>
                    <a:cubicBezTo>
                      <a:pt x="424" y="176"/>
                      <a:pt x="425" y="176"/>
                      <a:pt x="425" y="176"/>
                    </a:cubicBezTo>
                    <a:cubicBezTo>
                      <a:pt x="428" y="174"/>
                      <a:pt x="435" y="167"/>
                      <a:pt x="440" y="154"/>
                    </a:cubicBezTo>
                    <a:cubicBezTo>
                      <a:pt x="444" y="145"/>
                      <a:pt x="441" y="135"/>
                      <a:pt x="439" y="128"/>
                    </a:cubicBezTo>
                    <a:cubicBezTo>
                      <a:pt x="438" y="126"/>
                      <a:pt x="438" y="124"/>
                      <a:pt x="438" y="123"/>
                    </a:cubicBezTo>
                    <a:cubicBezTo>
                      <a:pt x="436" y="118"/>
                      <a:pt x="435" y="118"/>
                      <a:pt x="434" y="118"/>
                    </a:cubicBezTo>
                    <a:cubicBezTo>
                      <a:pt x="433" y="118"/>
                      <a:pt x="433" y="118"/>
                      <a:pt x="432" y="118"/>
                    </a:cubicBezTo>
                    <a:cubicBezTo>
                      <a:pt x="431" y="118"/>
                      <a:pt x="431" y="118"/>
                      <a:pt x="430" y="118"/>
                    </a:cubicBezTo>
                    <a:cubicBezTo>
                      <a:pt x="430" y="118"/>
                      <a:pt x="429" y="118"/>
                      <a:pt x="429" y="118"/>
                    </a:cubicBezTo>
                    <a:cubicBezTo>
                      <a:pt x="420" y="118"/>
                      <a:pt x="411" y="113"/>
                      <a:pt x="401" y="103"/>
                    </a:cubicBezTo>
                    <a:cubicBezTo>
                      <a:pt x="395" y="95"/>
                      <a:pt x="387" y="92"/>
                      <a:pt x="379" y="92"/>
                    </a:cubicBezTo>
                    <a:cubicBezTo>
                      <a:pt x="376" y="92"/>
                      <a:pt x="374" y="92"/>
                      <a:pt x="370" y="93"/>
                    </a:cubicBezTo>
                    <a:cubicBezTo>
                      <a:pt x="369" y="93"/>
                      <a:pt x="368" y="94"/>
                      <a:pt x="366" y="94"/>
                    </a:cubicBezTo>
                    <a:cubicBezTo>
                      <a:pt x="361" y="94"/>
                      <a:pt x="357" y="92"/>
                      <a:pt x="353" y="90"/>
                    </a:cubicBezTo>
                    <a:cubicBezTo>
                      <a:pt x="351" y="89"/>
                      <a:pt x="349" y="88"/>
                      <a:pt x="347" y="88"/>
                    </a:cubicBezTo>
                    <a:cubicBezTo>
                      <a:pt x="345" y="87"/>
                      <a:pt x="341" y="90"/>
                      <a:pt x="339" y="92"/>
                    </a:cubicBezTo>
                    <a:cubicBezTo>
                      <a:pt x="337" y="93"/>
                      <a:pt x="335" y="94"/>
                      <a:pt x="334" y="95"/>
                    </a:cubicBezTo>
                    <a:cubicBezTo>
                      <a:pt x="332" y="96"/>
                      <a:pt x="331" y="95"/>
                      <a:pt x="330" y="94"/>
                    </a:cubicBezTo>
                    <a:cubicBezTo>
                      <a:pt x="329" y="93"/>
                      <a:pt x="330" y="91"/>
                      <a:pt x="331" y="88"/>
                    </a:cubicBezTo>
                    <a:cubicBezTo>
                      <a:pt x="332" y="86"/>
                      <a:pt x="333" y="84"/>
                      <a:pt x="333" y="82"/>
                    </a:cubicBezTo>
                    <a:cubicBezTo>
                      <a:pt x="333" y="82"/>
                      <a:pt x="333" y="78"/>
                      <a:pt x="308" y="68"/>
                    </a:cubicBezTo>
                    <a:cubicBezTo>
                      <a:pt x="304" y="67"/>
                      <a:pt x="301" y="66"/>
                      <a:pt x="299" y="66"/>
                    </a:cubicBezTo>
                    <a:cubicBezTo>
                      <a:pt x="296" y="66"/>
                      <a:pt x="294" y="68"/>
                      <a:pt x="294" y="71"/>
                    </a:cubicBezTo>
                    <a:cubicBezTo>
                      <a:pt x="294" y="75"/>
                      <a:pt x="293" y="76"/>
                      <a:pt x="291" y="76"/>
                    </a:cubicBezTo>
                    <a:cubicBezTo>
                      <a:pt x="290" y="76"/>
                      <a:pt x="290" y="76"/>
                      <a:pt x="289" y="76"/>
                    </a:cubicBezTo>
                    <a:cubicBezTo>
                      <a:pt x="289" y="76"/>
                      <a:pt x="288" y="76"/>
                      <a:pt x="288" y="76"/>
                    </a:cubicBezTo>
                    <a:cubicBezTo>
                      <a:pt x="287" y="76"/>
                      <a:pt x="286" y="77"/>
                      <a:pt x="286" y="78"/>
                    </a:cubicBezTo>
                    <a:cubicBezTo>
                      <a:pt x="284" y="83"/>
                      <a:pt x="281" y="83"/>
                      <a:pt x="279" y="83"/>
                    </a:cubicBezTo>
                    <a:cubicBezTo>
                      <a:pt x="277" y="83"/>
                      <a:pt x="276" y="82"/>
                      <a:pt x="275" y="80"/>
                    </a:cubicBezTo>
                    <a:cubicBezTo>
                      <a:pt x="275" y="79"/>
                      <a:pt x="275" y="77"/>
                      <a:pt x="277" y="75"/>
                    </a:cubicBezTo>
                    <a:cubicBezTo>
                      <a:pt x="281" y="73"/>
                      <a:pt x="285" y="68"/>
                      <a:pt x="286" y="64"/>
                    </a:cubicBezTo>
                    <a:cubicBezTo>
                      <a:pt x="286" y="62"/>
                      <a:pt x="279" y="59"/>
                      <a:pt x="271" y="59"/>
                    </a:cubicBezTo>
                    <a:cubicBezTo>
                      <a:pt x="269" y="59"/>
                      <a:pt x="267" y="60"/>
                      <a:pt x="266" y="60"/>
                    </a:cubicBezTo>
                    <a:cubicBezTo>
                      <a:pt x="264" y="61"/>
                      <a:pt x="264" y="62"/>
                      <a:pt x="263" y="65"/>
                    </a:cubicBezTo>
                    <a:cubicBezTo>
                      <a:pt x="263" y="67"/>
                      <a:pt x="262" y="69"/>
                      <a:pt x="260" y="69"/>
                    </a:cubicBezTo>
                    <a:cubicBezTo>
                      <a:pt x="259" y="69"/>
                      <a:pt x="258" y="69"/>
                      <a:pt x="257" y="69"/>
                    </a:cubicBezTo>
                    <a:cubicBezTo>
                      <a:pt x="255" y="67"/>
                      <a:pt x="253" y="64"/>
                      <a:pt x="254" y="62"/>
                    </a:cubicBezTo>
                    <a:cubicBezTo>
                      <a:pt x="255" y="58"/>
                      <a:pt x="258" y="56"/>
                      <a:pt x="261" y="56"/>
                    </a:cubicBezTo>
                    <a:cubicBezTo>
                      <a:pt x="261" y="56"/>
                      <a:pt x="261" y="56"/>
                      <a:pt x="261" y="56"/>
                    </a:cubicBezTo>
                    <a:cubicBezTo>
                      <a:pt x="263" y="56"/>
                      <a:pt x="266" y="52"/>
                      <a:pt x="271" y="43"/>
                    </a:cubicBezTo>
                    <a:cubicBezTo>
                      <a:pt x="272" y="41"/>
                      <a:pt x="271" y="40"/>
                      <a:pt x="267" y="37"/>
                    </a:cubicBezTo>
                    <a:cubicBezTo>
                      <a:pt x="265" y="36"/>
                      <a:pt x="263" y="35"/>
                      <a:pt x="262" y="33"/>
                    </a:cubicBezTo>
                    <a:cubicBezTo>
                      <a:pt x="259" y="30"/>
                      <a:pt x="258" y="25"/>
                      <a:pt x="257" y="21"/>
                    </a:cubicBezTo>
                    <a:cubicBezTo>
                      <a:pt x="257" y="18"/>
                      <a:pt x="256" y="15"/>
                      <a:pt x="255" y="13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55" y="13"/>
                      <a:pt x="254" y="14"/>
                      <a:pt x="254" y="14"/>
                    </a:cubicBezTo>
                    <a:cubicBezTo>
                      <a:pt x="254" y="14"/>
                      <a:pt x="253" y="15"/>
                      <a:pt x="253" y="15"/>
                    </a:cubicBezTo>
                    <a:cubicBezTo>
                      <a:pt x="253" y="15"/>
                      <a:pt x="252" y="16"/>
                      <a:pt x="252" y="16"/>
                    </a:cubicBezTo>
                    <a:cubicBezTo>
                      <a:pt x="252" y="16"/>
                      <a:pt x="251" y="17"/>
                      <a:pt x="251" y="17"/>
                    </a:cubicBezTo>
                    <a:cubicBezTo>
                      <a:pt x="251" y="18"/>
                      <a:pt x="250" y="18"/>
                      <a:pt x="250" y="18"/>
                    </a:cubicBezTo>
                    <a:cubicBezTo>
                      <a:pt x="250" y="19"/>
                      <a:pt x="250" y="19"/>
                      <a:pt x="249" y="19"/>
                    </a:cubicBezTo>
                    <a:cubicBezTo>
                      <a:pt x="249" y="20"/>
                      <a:pt x="249" y="20"/>
                      <a:pt x="248" y="20"/>
                    </a:cubicBezTo>
                    <a:cubicBezTo>
                      <a:pt x="248" y="21"/>
                      <a:pt x="248" y="21"/>
                      <a:pt x="248" y="22"/>
                    </a:cubicBezTo>
                    <a:cubicBezTo>
                      <a:pt x="247" y="22"/>
                      <a:pt x="247" y="22"/>
                      <a:pt x="247" y="23"/>
                    </a:cubicBezTo>
                    <a:cubicBezTo>
                      <a:pt x="247" y="23"/>
                      <a:pt x="246" y="23"/>
                      <a:pt x="246" y="24"/>
                    </a:cubicBezTo>
                    <a:cubicBezTo>
                      <a:pt x="246" y="24"/>
                      <a:pt x="246" y="24"/>
                      <a:pt x="246" y="25"/>
                    </a:cubicBezTo>
                    <a:cubicBezTo>
                      <a:pt x="245" y="25"/>
                      <a:pt x="245" y="26"/>
                      <a:pt x="245" y="26"/>
                    </a:cubicBezTo>
                    <a:cubicBezTo>
                      <a:pt x="245" y="26"/>
                      <a:pt x="245" y="27"/>
                      <a:pt x="244" y="27"/>
                    </a:cubicBezTo>
                    <a:cubicBezTo>
                      <a:pt x="244" y="27"/>
                      <a:pt x="244" y="28"/>
                      <a:pt x="244" y="29"/>
                    </a:cubicBezTo>
                    <a:cubicBezTo>
                      <a:pt x="242" y="33"/>
                      <a:pt x="240" y="34"/>
                      <a:pt x="237" y="34"/>
                    </a:cubicBezTo>
                    <a:cubicBezTo>
                      <a:pt x="234" y="34"/>
                      <a:pt x="234" y="34"/>
                      <a:pt x="234" y="34"/>
                    </a:cubicBezTo>
                    <a:cubicBezTo>
                      <a:pt x="233" y="34"/>
                      <a:pt x="232" y="34"/>
                      <a:pt x="230" y="35"/>
                    </a:cubicBezTo>
                    <a:cubicBezTo>
                      <a:pt x="230" y="35"/>
                      <a:pt x="229" y="35"/>
                      <a:pt x="228" y="36"/>
                    </a:cubicBezTo>
                    <a:cubicBezTo>
                      <a:pt x="228" y="36"/>
                      <a:pt x="228" y="36"/>
                      <a:pt x="227" y="36"/>
                    </a:cubicBezTo>
                    <a:cubicBezTo>
                      <a:pt x="227" y="36"/>
                      <a:pt x="226" y="36"/>
                      <a:pt x="226" y="36"/>
                    </a:cubicBezTo>
                    <a:cubicBezTo>
                      <a:pt x="226" y="36"/>
                      <a:pt x="226" y="36"/>
                      <a:pt x="226" y="36"/>
                    </a:cubicBezTo>
                    <a:cubicBezTo>
                      <a:pt x="226" y="36"/>
                      <a:pt x="225" y="36"/>
                      <a:pt x="225" y="36"/>
                    </a:cubicBezTo>
                    <a:cubicBezTo>
                      <a:pt x="225" y="36"/>
                      <a:pt x="224" y="36"/>
                      <a:pt x="224" y="36"/>
                    </a:cubicBezTo>
                    <a:cubicBezTo>
                      <a:pt x="224" y="36"/>
                      <a:pt x="223" y="35"/>
                      <a:pt x="223" y="35"/>
                    </a:cubicBezTo>
                    <a:cubicBezTo>
                      <a:pt x="223" y="35"/>
                      <a:pt x="222" y="35"/>
                      <a:pt x="222" y="35"/>
                    </a:cubicBezTo>
                    <a:cubicBezTo>
                      <a:pt x="222" y="35"/>
                      <a:pt x="222" y="35"/>
                      <a:pt x="221" y="35"/>
                    </a:cubicBezTo>
                    <a:cubicBezTo>
                      <a:pt x="221" y="35"/>
                      <a:pt x="221" y="34"/>
                      <a:pt x="22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6" name="Freeform 1858">
                <a:extLst>
                  <a:ext uri="{FF2B5EF4-FFF2-40B4-BE49-F238E27FC236}">
                    <a16:creationId xmlns:a16="http://schemas.microsoft.com/office/drawing/2014/main" id="{48BA3453-8D7D-463B-A0FF-232A13165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" y="2195"/>
                <a:ext cx="50" cy="54"/>
              </a:xfrm>
              <a:custGeom>
                <a:avLst/>
                <a:gdLst>
                  <a:gd name="T0" fmla="*/ 7 w 52"/>
                  <a:gd name="T1" fmla="*/ 4 h 56"/>
                  <a:gd name="T2" fmla="*/ 7 w 52"/>
                  <a:gd name="T3" fmla="*/ 5 h 56"/>
                  <a:gd name="T4" fmla="*/ 7 w 52"/>
                  <a:gd name="T5" fmla="*/ 5 h 56"/>
                  <a:gd name="T6" fmla="*/ 5 w 52"/>
                  <a:gd name="T7" fmla="*/ 13 h 56"/>
                  <a:gd name="T8" fmla="*/ 3 w 52"/>
                  <a:gd name="T9" fmla="*/ 25 h 56"/>
                  <a:gd name="T10" fmla="*/ 1 w 52"/>
                  <a:gd name="T11" fmla="*/ 34 h 56"/>
                  <a:gd name="T12" fmla="*/ 0 w 52"/>
                  <a:gd name="T13" fmla="*/ 40 h 56"/>
                  <a:gd name="T14" fmla="*/ 1 w 52"/>
                  <a:gd name="T15" fmla="*/ 44 h 56"/>
                  <a:gd name="T16" fmla="*/ 3 w 52"/>
                  <a:gd name="T17" fmla="*/ 45 h 56"/>
                  <a:gd name="T18" fmla="*/ 3 w 52"/>
                  <a:gd name="T19" fmla="*/ 46 h 56"/>
                  <a:gd name="T20" fmla="*/ 3 w 52"/>
                  <a:gd name="T21" fmla="*/ 46 h 56"/>
                  <a:gd name="T22" fmla="*/ 3 w 52"/>
                  <a:gd name="T23" fmla="*/ 47 h 56"/>
                  <a:gd name="T24" fmla="*/ 3 w 52"/>
                  <a:gd name="T25" fmla="*/ 48 h 56"/>
                  <a:gd name="T26" fmla="*/ 3 w 52"/>
                  <a:gd name="T27" fmla="*/ 49 h 56"/>
                  <a:gd name="T28" fmla="*/ 3 w 52"/>
                  <a:gd name="T29" fmla="*/ 50 h 56"/>
                  <a:gd name="T30" fmla="*/ 3 w 52"/>
                  <a:gd name="T31" fmla="*/ 50 h 56"/>
                  <a:gd name="T32" fmla="*/ 4 w 52"/>
                  <a:gd name="T33" fmla="*/ 51 h 56"/>
                  <a:gd name="T34" fmla="*/ 6 w 52"/>
                  <a:gd name="T35" fmla="*/ 51 h 56"/>
                  <a:gd name="T36" fmla="*/ 20 w 52"/>
                  <a:gd name="T37" fmla="*/ 55 h 56"/>
                  <a:gd name="T38" fmla="*/ 23 w 52"/>
                  <a:gd name="T39" fmla="*/ 56 h 56"/>
                  <a:gd name="T40" fmla="*/ 23 w 52"/>
                  <a:gd name="T41" fmla="*/ 56 h 56"/>
                  <a:gd name="T42" fmla="*/ 28 w 52"/>
                  <a:gd name="T43" fmla="*/ 55 h 56"/>
                  <a:gd name="T44" fmla="*/ 35 w 52"/>
                  <a:gd name="T45" fmla="*/ 55 h 56"/>
                  <a:gd name="T46" fmla="*/ 35 w 52"/>
                  <a:gd name="T47" fmla="*/ 55 h 56"/>
                  <a:gd name="T48" fmla="*/ 44 w 52"/>
                  <a:gd name="T49" fmla="*/ 53 h 56"/>
                  <a:gd name="T50" fmla="*/ 50 w 52"/>
                  <a:gd name="T51" fmla="*/ 46 h 56"/>
                  <a:gd name="T52" fmla="*/ 52 w 52"/>
                  <a:gd name="T53" fmla="*/ 44 h 56"/>
                  <a:gd name="T54" fmla="*/ 52 w 52"/>
                  <a:gd name="T55" fmla="*/ 44 h 56"/>
                  <a:gd name="T56" fmla="*/ 51 w 52"/>
                  <a:gd name="T57" fmla="*/ 40 h 56"/>
                  <a:gd name="T58" fmla="*/ 51 w 52"/>
                  <a:gd name="T59" fmla="*/ 40 h 56"/>
                  <a:gd name="T60" fmla="*/ 50 w 52"/>
                  <a:gd name="T61" fmla="*/ 37 h 56"/>
                  <a:gd name="T62" fmla="*/ 50 w 52"/>
                  <a:gd name="T63" fmla="*/ 36 h 56"/>
                  <a:gd name="T64" fmla="*/ 51 w 52"/>
                  <a:gd name="T65" fmla="*/ 33 h 56"/>
                  <a:gd name="T66" fmla="*/ 51 w 52"/>
                  <a:gd name="T67" fmla="*/ 33 h 56"/>
                  <a:gd name="T68" fmla="*/ 51 w 52"/>
                  <a:gd name="T69" fmla="*/ 30 h 56"/>
                  <a:gd name="T70" fmla="*/ 51 w 52"/>
                  <a:gd name="T71" fmla="*/ 27 h 56"/>
                  <a:gd name="T72" fmla="*/ 47 w 52"/>
                  <a:gd name="T73" fmla="*/ 22 h 56"/>
                  <a:gd name="T74" fmla="*/ 44 w 52"/>
                  <a:gd name="T75" fmla="*/ 19 h 56"/>
                  <a:gd name="T76" fmla="*/ 40 w 52"/>
                  <a:gd name="T77" fmla="*/ 17 h 56"/>
                  <a:gd name="T78" fmla="*/ 31 w 52"/>
                  <a:gd name="T79" fmla="*/ 10 h 56"/>
                  <a:gd name="T80" fmla="*/ 30 w 52"/>
                  <a:gd name="T81" fmla="*/ 9 h 56"/>
                  <a:gd name="T82" fmla="*/ 29 w 52"/>
                  <a:gd name="T83" fmla="*/ 10 h 56"/>
                  <a:gd name="T84" fmla="*/ 27 w 52"/>
                  <a:gd name="T85" fmla="*/ 12 h 56"/>
                  <a:gd name="T86" fmla="*/ 26 w 52"/>
                  <a:gd name="T87" fmla="*/ 12 h 56"/>
                  <a:gd name="T88" fmla="*/ 23 w 52"/>
                  <a:gd name="T89" fmla="*/ 9 h 56"/>
                  <a:gd name="T90" fmla="*/ 20 w 52"/>
                  <a:gd name="T91" fmla="*/ 4 h 56"/>
                  <a:gd name="T92" fmla="*/ 12 w 52"/>
                  <a:gd name="T93" fmla="*/ 1 h 56"/>
                  <a:gd name="T94" fmla="*/ 11 w 52"/>
                  <a:gd name="T95" fmla="*/ 1 h 56"/>
                  <a:gd name="T96" fmla="*/ 10 w 52"/>
                  <a:gd name="T97" fmla="*/ 1 h 56"/>
                  <a:gd name="T98" fmla="*/ 9 w 52"/>
                  <a:gd name="T99" fmla="*/ 1 h 56"/>
                  <a:gd name="T100" fmla="*/ 7 w 52"/>
                  <a:gd name="T101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" h="56">
                    <a:moveTo>
                      <a:pt x="7" y="4"/>
                    </a:moveTo>
                    <a:cubicBezTo>
                      <a:pt x="7" y="4"/>
                      <a:pt x="7" y="4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8"/>
                      <a:pt x="6" y="10"/>
                      <a:pt x="5" y="13"/>
                    </a:cubicBezTo>
                    <a:cubicBezTo>
                      <a:pt x="4" y="16"/>
                      <a:pt x="3" y="20"/>
                      <a:pt x="3" y="25"/>
                    </a:cubicBezTo>
                    <a:cubicBezTo>
                      <a:pt x="3" y="30"/>
                      <a:pt x="2" y="32"/>
                      <a:pt x="1" y="34"/>
                    </a:cubicBezTo>
                    <a:cubicBezTo>
                      <a:pt x="1" y="35"/>
                      <a:pt x="0" y="37"/>
                      <a:pt x="0" y="40"/>
                    </a:cubicBezTo>
                    <a:cubicBezTo>
                      <a:pt x="0" y="43"/>
                      <a:pt x="1" y="44"/>
                      <a:pt x="1" y="44"/>
                    </a:cubicBezTo>
                    <a:cubicBezTo>
                      <a:pt x="2" y="44"/>
                      <a:pt x="2" y="44"/>
                      <a:pt x="3" y="45"/>
                    </a:cubicBezTo>
                    <a:cubicBezTo>
                      <a:pt x="3" y="45"/>
                      <a:pt x="3" y="45"/>
                      <a:pt x="3" y="4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3" y="46"/>
                      <a:pt x="3" y="47"/>
                      <a:pt x="3" y="47"/>
                    </a:cubicBezTo>
                    <a:cubicBezTo>
                      <a:pt x="3" y="47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9"/>
                    </a:cubicBezTo>
                    <a:cubicBezTo>
                      <a:pt x="3" y="49"/>
                      <a:pt x="3" y="49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1"/>
                      <a:pt x="4" y="51"/>
                      <a:pt x="4" y="51"/>
                    </a:cubicBezTo>
                    <a:cubicBezTo>
                      <a:pt x="5" y="51"/>
                      <a:pt x="6" y="51"/>
                      <a:pt x="6" y="51"/>
                    </a:cubicBezTo>
                    <a:cubicBezTo>
                      <a:pt x="11" y="51"/>
                      <a:pt x="16" y="53"/>
                      <a:pt x="20" y="55"/>
                    </a:cubicBezTo>
                    <a:cubicBezTo>
                      <a:pt x="22" y="56"/>
                      <a:pt x="22" y="56"/>
                      <a:pt x="23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4" y="55"/>
                      <a:pt x="25" y="54"/>
                      <a:pt x="28" y="55"/>
                    </a:cubicBezTo>
                    <a:cubicBezTo>
                      <a:pt x="30" y="55"/>
                      <a:pt x="32" y="55"/>
                      <a:pt x="35" y="55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8" y="55"/>
                      <a:pt x="41" y="55"/>
                      <a:pt x="44" y="53"/>
                    </a:cubicBezTo>
                    <a:cubicBezTo>
                      <a:pt x="47" y="51"/>
                      <a:pt x="48" y="49"/>
                      <a:pt x="50" y="46"/>
                    </a:cubicBezTo>
                    <a:cubicBezTo>
                      <a:pt x="51" y="46"/>
                      <a:pt x="51" y="45"/>
                      <a:pt x="52" y="44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1" y="43"/>
                      <a:pt x="51" y="41"/>
                      <a:pt x="51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39"/>
                      <a:pt x="50" y="38"/>
                      <a:pt x="50" y="37"/>
                    </a:cubicBezTo>
                    <a:cubicBezTo>
                      <a:pt x="50" y="37"/>
                      <a:pt x="50" y="36"/>
                      <a:pt x="50" y="36"/>
                    </a:cubicBezTo>
                    <a:cubicBezTo>
                      <a:pt x="50" y="35"/>
                      <a:pt x="50" y="34"/>
                      <a:pt x="51" y="33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32"/>
                      <a:pt x="51" y="31"/>
                      <a:pt x="51" y="30"/>
                    </a:cubicBezTo>
                    <a:cubicBezTo>
                      <a:pt x="51" y="29"/>
                      <a:pt x="51" y="28"/>
                      <a:pt x="51" y="27"/>
                    </a:cubicBezTo>
                    <a:cubicBezTo>
                      <a:pt x="51" y="25"/>
                      <a:pt x="49" y="23"/>
                      <a:pt x="47" y="22"/>
                    </a:cubicBezTo>
                    <a:cubicBezTo>
                      <a:pt x="46" y="21"/>
                      <a:pt x="45" y="20"/>
                      <a:pt x="44" y="19"/>
                    </a:cubicBezTo>
                    <a:cubicBezTo>
                      <a:pt x="43" y="19"/>
                      <a:pt x="42" y="18"/>
                      <a:pt x="40" y="17"/>
                    </a:cubicBezTo>
                    <a:cubicBezTo>
                      <a:pt x="37" y="15"/>
                      <a:pt x="33" y="13"/>
                      <a:pt x="31" y="10"/>
                    </a:cubicBezTo>
                    <a:cubicBezTo>
                      <a:pt x="31" y="9"/>
                      <a:pt x="30" y="9"/>
                      <a:pt x="30" y="9"/>
                    </a:cubicBezTo>
                    <a:cubicBezTo>
                      <a:pt x="30" y="9"/>
                      <a:pt x="30" y="10"/>
                      <a:pt x="29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4" y="11"/>
                      <a:pt x="23" y="9"/>
                    </a:cubicBezTo>
                    <a:cubicBezTo>
                      <a:pt x="22" y="8"/>
                      <a:pt x="22" y="6"/>
                      <a:pt x="20" y="4"/>
                    </a:cubicBezTo>
                    <a:cubicBezTo>
                      <a:pt x="17" y="1"/>
                      <a:pt x="15" y="0"/>
                      <a:pt x="12" y="1"/>
                    </a:cubicBezTo>
                    <a:cubicBezTo>
                      <a:pt x="12" y="1"/>
                      <a:pt x="11" y="1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9" y="1"/>
                    </a:cubicBezTo>
                    <a:cubicBezTo>
                      <a:pt x="8" y="2"/>
                      <a:pt x="7" y="3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7" name="Freeform 1859">
                <a:extLst>
                  <a:ext uri="{FF2B5EF4-FFF2-40B4-BE49-F238E27FC236}">
                    <a16:creationId xmlns:a16="http://schemas.microsoft.com/office/drawing/2014/main" id="{7F445207-0217-4416-9606-384507BF5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" y="2234"/>
                <a:ext cx="1" cy="4"/>
              </a:xfrm>
              <a:custGeom>
                <a:avLst/>
                <a:gdLst>
                  <a:gd name="T0" fmla="*/ 0 w 1"/>
                  <a:gd name="T1" fmla="*/ 0 h 4"/>
                  <a:gd name="T2" fmla="*/ 1 w 1"/>
                  <a:gd name="T3" fmla="*/ 4 h 4"/>
                  <a:gd name="T4" fmla="*/ 0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8" name="Freeform 1860">
                <a:extLst>
                  <a:ext uri="{FF2B5EF4-FFF2-40B4-BE49-F238E27FC236}">
                    <a16:creationId xmlns:a16="http://schemas.microsoft.com/office/drawing/2014/main" id="{8A30A192-AC2A-4C7E-9713-5E3EB4607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6" y="2231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9" name="Freeform 1861">
                <a:extLst>
                  <a:ext uri="{FF2B5EF4-FFF2-40B4-BE49-F238E27FC236}">
                    <a16:creationId xmlns:a16="http://schemas.microsoft.com/office/drawing/2014/main" id="{BDDA8184-8087-4EA0-A6B1-96C8D0AB3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6" y="220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0" name="Freeform 1862">
                <a:extLst>
                  <a:ext uri="{FF2B5EF4-FFF2-40B4-BE49-F238E27FC236}">
                    <a16:creationId xmlns:a16="http://schemas.microsoft.com/office/drawing/2014/main" id="{5D056890-E056-4AA9-AE90-E21F74C10D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" y="222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1" name="Freeform 1863">
                <a:extLst>
                  <a:ext uri="{FF2B5EF4-FFF2-40B4-BE49-F238E27FC236}">
                    <a16:creationId xmlns:a16="http://schemas.microsoft.com/office/drawing/2014/main" id="{7283B46D-B229-4637-A456-86F30D80F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6" y="2227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2" name="Freeform 1864">
                <a:extLst>
                  <a:ext uri="{FF2B5EF4-FFF2-40B4-BE49-F238E27FC236}">
                    <a16:creationId xmlns:a16="http://schemas.microsoft.com/office/drawing/2014/main" id="{2B8D75C6-786D-4050-B3EA-88209E8E7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8" y="219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3" name="Freeform 1865">
                <a:extLst>
                  <a:ext uri="{FF2B5EF4-FFF2-40B4-BE49-F238E27FC236}">
                    <a16:creationId xmlns:a16="http://schemas.microsoft.com/office/drawing/2014/main" id="{492D91F7-6FF5-4C01-BD81-49330A294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8" y="2205"/>
                <a:ext cx="8" cy="7"/>
              </a:xfrm>
              <a:custGeom>
                <a:avLst/>
                <a:gdLst>
                  <a:gd name="T0" fmla="*/ 9 w 9"/>
                  <a:gd name="T1" fmla="*/ 7 h 7"/>
                  <a:gd name="T2" fmla="*/ 0 w 9"/>
                  <a:gd name="T3" fmla="*/ 0 h 7"/>
                  <a:gd name="T4" fmla="*/ 9 w 9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9" y="7"/>
                    </a:moveTo>
                    <a:cubicBezTo>
                      <a:pt x="6" y="5"/>
                      <a:pt x="2" y="3"/>
                      <a:pt x="0" y="0"/>
                    </a:cubicBezTo>
                    <a:cubicBezTo>
                      <a:pt x="2" y="3"/>
                      <a:pt x="6" y="5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4" name="Freeform 1866">
                <a:extLst>
                  <a:ext uri="{FF2B5EF4-FFF2-40B4-BE49-F238E27FC236}">
                    <a16:creationId xmlns:a16="http://schemas.microsoft.com/office/drawing/2014/main" id="{8C018EC4-5C3E-494D-942F-7A9295E8F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4" y="248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5" name="Freeform 1867">
                <a:extLst>
                  <a:ext uri="{FF2B5EF4-FFF2-40B4-BE49-F238E27FC236}">
                    <a16:creationId xmlns:a16="http://schemas.microsoft.com/office/drawing/2014/main" id="{6C15DA7B-9F2B-44F7-A765-B143B3F06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5" y="249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6" name="Freeform 1868">
                <a:extLst>
                  <a:ext uri="{FF2B5EF4-FFF2-40B4-BE49-F238E27FC236}">
                    <a16:creationId xmlns:a16="http://schemas.microsoft.com/office/drawing/2014/main" id="{7BDCDFF1-8A13-4D12-976E-C36F7F58C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2345"/>
                <a:ext cx="7" cy="5"/>
              </a:xfrm>
              <a:custGeom>
                <a:avLst/>
                <a:gdLst>
                  <a:gd name="T0" fmla="*/ 2 w 7"/>
                  <a:gd name="T1" fmla="*/ 5 h 6"/>
                  <a:gd name="T2" fmla="*/ 3 w 7"/>
                  <a:gd name="T3" fmla="*/ 6 h 6"/>
                  <a:gd name="T4" fmla="*/ 7 w 7"/>
                  <a:gd name="T5" fmla="*/ 3 h 6"/>
                  <a:gd name="T6" fmla="*/ 6 w 7"/>
                  <a:gd name="T7" fmla="*/ 1 h 6"/>
                  <a:gd name="T8" fmla="*/ 5 w 7"/>
                  <a:gd name="T9" fmla="*/ 0 h 6"/>
                  <a:gd name="T10" fmla="*/ 3 w 7"/>
                  <a:gd name="T11" fmla="*/ 1 h 6"/>
                  <a:gd name="T12" fmla="*/ 0 w 7"/>
                  <a:gd name="T13" fmla="*/ 3 h 6"/>
                  <a:gd name="T14" fmla="*/ 2 w 7"/>
                  <a:gd name="T1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6">
                    <a:moveTo>
                      <a:pt x="2" y="5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6" y="5"/>
                      <a:pt x="7" y="3"/>
                    </a:cubicBezTo>
                    <a:cubicBezTo>
                      <a:pt x="7" y="2"/>
                      <a:pt x="7" y="2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1"/>
                      <a:pt x="3" y="1"/>
                    </a:cubicBezTo>
                    <a:cubicBezTo>
                      <a:pt x="2" y="2"/>
                      <a:pt x="2" y="3"/>
                      <a:pt x="0" y="3"/>
                    </a:cubicBezTo>
                    <a:cubicBezTo>
                      <a:pt x="1" y="4"/>
                      <a:pt x="2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7" name="Freeform 1869">
                <a:extLst>
                  <a:ext uri="{FF2B5EF4-FFF2-40B4-BE49-F238E27FC236}">
                    <a16:creationId xmlns:a16="http://schemas.microsoft.com/office/drawing/2014/main" id="{2D05EC23-DF6D-4DAB-BE19-B21986A38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4" y="2501"/>
                <a:ext cx="34" cy="23"/>
              </a:xfrm>
              <a:custGeom>
                <a:avLst/>
                <a:gdLst>
                  <a:gd name="T0" fmla="*/ 20 w 35"/>
                  <a:gd name="T1" fmla="*/ 23 h 24"/>
                  <a:gd name="T2" fmla="*/ 22 w 35"/>
                  <a:gd name="T3" fmla="*/ 24 h 24"/>
                  <a:gd name="T4" fmla="*/ 30 w 35"/>
                  <a:gd name="T5" fmla="*/ 21 h 24"/>
                  <a:gd name="T6" fmla="*/ 35 w 35"/>
                  <a:gd name="T7" fmla="*/ 20 h 24"/>
                  <a:gd name="T8" fmla="*/ 30 w 35"/>
                  <a:gd name="T9" fmla="*/ 20 h 24"/>
                  <a:gd name="T10" fmla="*/ 9 w 35"/>
                  <a:gd name="T11" fmla="*/ 7 h 24"/>
                  <a:gd name="T12" fmla="*/ 6 w 35"/>
                  <a:gd name="T13" fmla="*/ 4 h 24"/>
                  <a:gd name="T14" fmla="*/ 3 w 35"/>
                  <a:gd name="T15" fmla="*/ 0 h 24"/>
                  <a:gd name="T16" fmla="*/ 3 w 35"/>
                  <a:gd name="T17" fmla="*/ 0 h 24"/>
                  <a:gd name="T18" fmla="*/ 2 w 35"/>
                  <a:gd name="T19" fmla="*/ 0 h 24"/>
                  <a:gd name="T20" fmla="*/ 1 w 35"/>
                  <a:gd name="T21" fmla="*/ 0 h 24"/>
                  <a:gd name="T22" fmla="*/ 1 w 35"/>
                  <a:gd name="T23" fmla="*/ 1 h 24"/>
                  <a:gd name="T24" fmla="*/ 1 w 35"/>
                  <a:gd name="T25" fmla="*/ 3 h 24"/>
                  <a:gd name="T26" fmla="*/ 1 w 35"/>
                  <a:gd name="T27" fmla="*/ 4 h 24"/>
                  <a:gd name="T28" fmla="*/ 0 w 35"/>
                  <a:gd name="T29" fmla="*/ 6 h 24"/>
                  <a:gd name="T30" fmla="*/ 0 w 35"/>
                  <a:gd name="T31" fmla="*/ 9 h 24"/>
                  <a:gd name="T32" fmla="*/ 0 w 35"/>
                  <a:gd name="T33" fmla="*/ 10 h 24"/>
                  <a:gd name="T34" fmla="*/ 0 w 35"/>
                  <a:gd name="T35" fmla="*/ 11 h 24"/>
                  <a:gd name="T36" fmla="*/ 0 w 35"/>
                  <a:gd name="T37" fmla="*/ 13 h 24"/>
                  <a:gd name="T38" fmla="*/ 0 w 35"/>
                  <a:gd name="T39" fmla="*/ 15 h 24"/>
                  <a:gd name="T40" fmla="*/ 0 w 35"/>
                  <a:gd name="T41" fmla="*/ 16 h 24"/>
                  <a:gd name="T42" fmla="*/ 0 w 35"/>
                  <a:gd name="T43" fmla="*/ 17 h 24"/>
                  <a:gd name="T44" fmla="*/ 0 w 35"/>
                  <a:gd name="T45" fmla="*/ 18 h 24"/>
                  <a:gd name="T46" fmla="*/ 0 w 35"/>
                  <a:gd name="T47" fmla="*/ 19 h 24"/>
                  <a:gd name="T48" fmla="*/ 1 w 35"/>
                  <a:gd name="T49" fmla="*/ 20 h 24"/>
                  <a:gd name="T50" fmla="*/ 1 w 35"/>
                  <a:gd name="T51" fmla="*/ 21 h 24"/>
                  <a:gd name="T52" fmla="*/ 1 w 35"/>
                  <a:gd name="T53" fmla="*/ 22 h 24"/>
                  <a:gd name="T54" fmla="*/ 1 w 35"/>
                  <a:gd name="T55" fmla="*/ 22 h 24"/>
                  <a:gd name="T56" fmla="*/ 3 w 35"/>
                  <a:gd name="T57" fmla="*/ 22 h 24"/>
                  <a:gd name="T58" fmla="*/ 10 w 35"/>
                  <a:gd name="T59" fmla="*/ 22 h 24"/>
                  <a:gd name="T60" fmla="*/ 13 w 35"/>
                  <a:gd name="T61" fmla="*/ 22 h 24"/>
                  <a:gd name="T62" fmla="*/ 14 w 35"/>
                  <a:gd name="T63" fmla="*/ 22 h 24"/>
                  <a:gd name="T64" fmla="*/ 16 w 35"/>
                  <a:gd name="T65" fmla="*/ 22 h 24"/>
                  <a:gd name="T66" fmla="*/ 16 w 35"/>
                  <a:gd name="T67" fmla="*/ 22 h 24"/>
                  <a:gd name="T68" fmla="*/ 18 w 35"/>
                  <a:gd name="T69" fmla="*/ 22 h 24"/>
                  <a:gd name="T70" fmla="*/ 18 w 35"/>
                  <a:gd name="T71" fmla="*/ 23 h 24"/>
                  <a:gd name="T72" fmla="*/ 19 w 35"/>
                  <a:gd name="T73" fmla="*/ 23 h 24"/>
                  <a:gd name="T74" fmla="*/ 20 w 35"/>
                  <a:gd name="T75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5" h="24">
                    <a:moveTo>
                      <a:pt x="20" y="23"/>
                    </a:moveTo>
                    <a:cubicBezTo>
                      <a:pt x="21" y="24"/>
                      <a:pt x="21" y="24"/>
                      <a:pt x="22" y="24"/>
                    </a:cubicBezTo>
                    <a:cubicBezTo>
                      <a:pt x="24" y="22"/>
                      <a:pt x="27" y="21"/>
                      <a:pt x="30" y="21"/>
                    </a:cubicBezTo>
                    <a:cubicBezTo>
                      <a:pt x="32" y="21"/>
                      <a:pt x="34" y="21"/>
                      <a:pt x="35" y="20"/>
                    </a:cubicBezTo>
                    <a:cubicBezTo>
                      <a:pt x="34" y="20"/>
                      <a:pt x="32" y="20"/>
                      <a:pt x="30" y="20"/>
                    </a:cubicBezTo>
                    <a:cubicBezTo>
                      <a:pt x="24" y="19"/>
                      <a:pt x="16" y="13"/>
                      <a:pt x="9" y="7"/>
                    </a:cubicBezTo>
                    <a:cubicBezTo>
                      <a:pt x="8" y="6"/>
                      <a:pt x="7" y="5"/>
                      <a:pt x="6" y="4"/>
                    </a:cubicBezTo>
                    <a:cubicBezTo>
                      <a:pt x="4" y="3"/>
                      <a:pt x="4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1" y="20"/>
                      <a:pt x="1" y="20"/>
                    </a:cubicBezTo>
                    <a:cubicBezTo>
                      <a:pt x="1" y="20"/>
                      <a:pt x="1" y="21"/>
                      <a:pt x="1" y="21"/>
                    </a:cubicBezTo>
                    <a:cubicBezTo>
                      <a:pt x="1" y="21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2" y="22"/>
                      <a:pt x="3" y="22"/>
                    </a:cubicBezTo>
                    <a:cubicBezTo>
                      <a:pt x="5" y="22"/>
                      <a:pt x="7" y="22"/>
                      <a:pt x="10" y="22"/>
                    </a:cubicBezTo>
                    <a:cubicBezTo>
                      <a:pt x="11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4" y="22"/>
                      <a:pt x="15" y="22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22"/>
                      <a:pt x="17" y="22"/>
                      <a:pt x="18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8" name="Freeform 1870">
                <a:extLst>
                  <a:ext uri="{FF2B5EF4-FFF2-40B4-BE49-F238E27FC236}">
                    <a16:creationId xmlns:a16="http://schemas.microsoft.com/office/drawing/2014/main" id="{8B250B68-7D68-4ED8-881C-63EBA2197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2100"/>
                <a:ext cx="214" cy="381"/>
              </a:xfrm>
              <a:custGeom>
                <a:avLst/>
                <a:gdLst>
                  <a:gd name="T0" fmla="*/ 181 w 223"/>
                  <a:gd name="T1" fmla="*/ 97 h 399"/>
                  <a:gd name="T2" fmla="*/ 216 w 223"/>
                  <a:gd name="T3" fmla="*/ 62 h 399"/>
                  <a:gd name="T4" fmla="*/ 217 w 223"/>
                  <a:gd name="T5" fmla="*/ 43 h 399"/>
                  <a:gd name="T6" fmla="*/ 217 w 223"/>
                  <a:gd name="T7" fmla="*/ 48 h 399"/>
                  <a:gd name="T8" fmla="*/ 215 w 223"/>
                  <a:gd name="T9" fmla="*/ 54 h 399"/>
                  <a:gd name="T10" fmla="*/ 213 w 223"/>
                  <a:gd name="T11" fmla="*/ 59 h 399"/>
                  <a:gd name="T12" fmla="*/ 209 w 223"/>
                  <a:gd name="T13" fmla="*/ 61 h 399"/>
                  <a:gd name="T14" fmla="*/ 193 w 223"/>
                  <a:gd name="T15" fmla="*/ 68 h 399"/>
                  <a:gd name="T16" fmla="*/ 178 w 223"/>
                  <a:gd name="T17" fmla="*/ 66 h 399"/>
                  <a:gd name="T18" fmla="*/ 171 w 223"/>
                  <a:gd name="T19" fmla="*/ 55 h 399"/>
                  <a:gd name="T20" fmla="*/ 157 w 223"/>
                  <a:gd name="T21" fmla="*/ 28 h 399"/>
                  <a:gd name="T22" fmla="*/ 133 w 223"/>
                  <a:gd name="T23" fmla="*/ 15 h 399"/>
                  <a:gd name="T24" fmla="*/ 127 w 223"/>
                  <a:gd name="T25" fmla="*/ 10 h 399"/>
                  <a:gd name="T26" fmla="*/ 122 w 223"/>
                  <a:gd name="T27" fmla="*/ 4 h 399"/>
                  <a:gd name="T28" fmla="*/ 118 w 223"/>
                  <a:gd name="T29" fmla="*/ 1 h 399"/>
                  <a:gd name="T30" fmla="*/ 109 w 223"/>
                  <a:gd name="T31" fmla="*/ 3 h 399"/>
                  <a:gd name="T32" fmla="*/ 85 w 223"/>
                  <a:gd name="T33" fmla="*/ 0 h 399"/>
                  <a:gd name="T34" fmla="*/ 77 w 223"/>
                  <a:gd name="T35" fmla="*/ 5 h 399"/>
                  <a:gd name="T36" fmla="*/ 73 w 223"/>
                  <a:gd name="T37" fmla="*/ 12 h 399"/>
                  <a:gd name="T38" fmla="*/ 72 w 223"/>
                  <a:gd name="T39" fmla="*/ 17 h 399"/>
                  <a:gd name="T40" fmla="*/ 71 w 223"/>
                  <a:gd name="T41" fmla="*/ 20 h 399"/>
                  <a:gd name="T42" fmla="*/ 57 w 223"/>
                  <a:gd name="T43" fmla="*/ 40 h 399"/>
                  <a:gd name="T44" fmla="*/ 58 w 223"/>
                  <a:gd name="T45" fmla="*/ 60 h 399"/>
                  <a:gd name="T46" fmla="*/ 40 w 223"/>
                  <a:gd name="T47" fmla="*/ 88 h 399"/>
                  <a:gd name="T48" fmla="*/ 37 w 223"/>
                  <a:gd name="T49" fmla="*/ 107 h 399"/>
                  <a:gd name="T50" fmla="*/ 42 w 223"/>
                  <a:gd name="T51" fmla="*/ 144 h 399"/>
                  <a:gd name="T52" fmla="*/ 35 w 223"/>
                  <a:gd name="T53" fmla="*/ 168 h 399"/>
                  <a:gd name="T54" fmla="*/ 27 w 223"/>
                  <a:gd name="T55" fmla="*/ 201 h 399"/>
                  <a:gd name="T56" fmla="*/ 24 w 223"/>
                  <a:gd name="T57" fmla="*/ 215 h 399"/>
                  <a:gd name="T58" fmla="*/ 18 w 223"/>
                  <a:gd name="T59" fmla="*/ 238 h 399"/>
                  <a:gd name="T60" fmla="*/ 18 w 223"/>
                  <a:gd name="T61" fmla="*/ 274 h 399"/>
                  <a:gd name="T62" fmla="*/ 27 w 223"/>
                  <a:gd name="T63" fmla="*/ 289 h 399"/>
                  <a:gd name="T64" fmla="*/ 21 w 223"/>
                  <a:gd name="T65" fmla="*/ 303 h 399"/>
                  <a:gd name="T66" fmla="*/ 19 w 223"/>
                  <a:gd name="T67" fmla="*/ 320 h 399"/>
                  <a:gd name="T68" fmla="*/ 12 w 223"/>
                  <a:gd name="T69" fmla="*/ 337 h 399"/>
                  <a:gd name="T70" fmla="*/ 1 w 223"/>
                  <a:gd name="T71" fmla="*/ 360 h 399"/>
                  <a:gd name="T72" fmla="*/ 14 w 223"/>
                  <a:gd name="T73" fmla="*/ 376 h 399"/>
                  <a:gd name="T74" fmla="*/ 19 w 223"/>
                  <a:gd name="T75" fmla="*/ 395 h 399"/>
                  <a:gd name="T76" fmla="*/ 45 w 223"/>
                  <a:gd name="T77" fmla="*/ 397 h 399"/>
                  <a:gd name="T78" fmla="*/ 51 w 223"/>
                  <a:gd name="T79" fmla="*/ 397 h 399"/>
                  <a:gd name="T80" fmla="*/ 49 w 223"/>
                  <a:gd name="T81" fmla="*/ 370 h 399"/>
                  <a:gd name="T82" fmla="*/ 77 w 223"/>
                  <a:gd name="T83" fmla="*/ 340 h 399"/>
                  <a:gd name="T84" fmla="*/ 74 w 223"/>
                  <a:gd name="T85" fmla="*/ 324 h 399"/>
                  <a:gd name="T86" fmla="*/ 88 w 223"/>
                  <a:gd name="T87" fmla="*/ 286 h 399"/>
                  <a:gd name="T88" fmla="*/ 99 w 223"/>
                  <a:gd name="T89" fmla="*/ 258 h 399"/>
                  <a:gd name="T90" fmla="*/ 93 w 223"/>
                  <a:gd name="T91" fmla="*/ 234 h 399"/>
                  <a:gd name="T92" fmla="*/ 123 w 223"/>
                  <a:gd name="T93" fmla="*/ 232 h 399"/>
                  <a:gd name="T94" fmla="*/ 124 w 223"/>
                  <a:gd name="T95" fmla="*/ 210 h 399"/>
                  <a:gd name="T96" fmla="*/ 185 w 223"/>
                  <a:gd name="T97" fmla="*/ 187 h 399"/>
                  <a:gd name="T98" fmla="*/ 182 w 223"/>
                  <a:gd name="T99" fmla="*/ 165 h 399"/>
                  <a:gd name="T100" fmla="*/ 172 w 223"/>
                  <a:gd name="T101" fmla="*/ 148 h 399"/>
                  <a:gd name="T102" fmla="*/ 174 w 223"/>
                  <a:gd name="T103" fmla="*/ 112 h 399"/>
                  <a:gd name="T104" fmla="*/ 177 w 223"/>
                  <a:gd name="T105" fmla="*/ 101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3" h="399">
                    <a:moveTo>
                      <a:pt x="177" y="101"/>
                    </a:moveTo>
                    <a:cubicBezTo>
                      <a:pt x="179" y="98"/>
                      <a:pt x="179" y="98"/>
                      <a:pt x="179" y="98"/>
                    </a:cubicBezTo>
                    <a:cubicBezTo>
                      <a:pt x="180" y="98"/>
                      <a:pt x="180" y="97"/>
                      <a:pt x="180" y="97"/>
                    </a:cubicBezTo>
                    <a:cubicBezTo>
                      <a:pt x="181" y="97"/>
                      <a:pt x="181" y="97"/>
                      <a:pt x="181" y="97"/>
                    </a:cubicBezTo>
                    <a:cubicBezTo>
                      <a:pt x="181" y="97"/>
                      <a:pt x="181" y="97"/>
                      <a:pt x="181" y="97"/>
                    </a:cubicBezTo>
                    <a:cubicBezTo>
                      <a:pt x="181" y="96"/>
                      <a:pt x="182" y="96"/>
                      <a:pt x="182" y="95"/>
                    </a:cubicBezTo>
                    <a:cubicBezTo>
                      <a:pt x="185" y="92"/>
                      <a:pt x="188" y="89"/>
                      <a:pt x="190" y="86"/>
                    </a:cubicBezTo>
                    <a:cubicBezTo>
                      <a:pt x="194" y="79"/>
                      <a:pt x="202" y="71"/>
                      <a:pt x="208" y="67"/>
                    </a:cubicBezTo>
                    <a:cubicBezTo>
                      <a:pt x="208" y="66"/>
                      <a:pt x="209" y="65"/>
                      <a:pt x="210" y="65"/>
                    </a:cubicBezTo>
                    <a:cubicBezTo>
                      <a:pt x="212" y="64"/>
                      <a:pt x="214" y="63"/>
                      <a:pt x="216" y="62"/>
                    </a:cubicBezTo>
                    <a:cubicBezTo>
                      <a:pt x="218" y="61"/>
                      <a:pt x="222" y="59"/>
                      <a:pt x="223" y="58"/>
                    </a:cubicBezTo>
                    <a:cubicBezTo>
                      <a:pt x="223" y="57"/>
                      <a:pt x="223" y="46"/>
                      <a:pt x="221" y="44"/>
                    </a:cubicBezTo>
                    <a:cubicBezTo>
                      <a:pt x="221" y="44"/>
                      <a:pt x="220" y="43"/>
                      <a:pt x="218" y="43"/>
                    </a:cubicBezTo>
                    <a:cubicBezTo>
                      <a:pt x="218" y="43"/>
                      <a:pt x="218" y="43"/>
                      <a:pt x="217" y="43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7" y="44"/>
                      <a:pt x="217" y="44"/>
                      <a:pt x="217" y="45"/>
                    </a:cubicBezTo>
                    <a:cubicBezTo>
                      <a:pt x="217" y="45"/>
                      <a:pt x="217" y="46"/>
                      <a:pt x="217" y="46"/>
                    </a:cubicBezTo>
                    <a:cubicBezTo>
                      <a:pt x="217" y="46"/>
                      <a:pt x="217" y="47"/>
                      <a:pt x="217" y="47"/>
                    </a:cubicBezTo>
                    <a:cubicBezTo>
                      <a:pt x="217" y="47"/>
                      <a:pt x="217" y="48"/>
                      <a:pt x="217" y="48"/>
                    </a:cubicBezTo>
                    <a:cubicBezTo>
                      <a:pt x="217" y="49"/>
                      <a:pt x="217" y="49"/>
                      <a:pt x="217" y="49"/>
                    </a:cubicBezTo>
                    <a:cubicBezTo>
                      <a:pt x="217" y="50"/>
                      <a:pt x="216" y="50"/>
                      <a:pt x="216" y="51"/>
                    </a:cubicBezTo>
                    <a:cubicBezTo>
                      <a:pt x="216" y="51"/>
                      <a:pt x="216" y="51"/>
                      <a:pt x="216" y="52"/>
                    </a:cubicBezTo>
                    <a:cubicBezTo>
                      <a:pt x="216" y="52"/>
                      <a:pt x="216" y="52"/>
                      <a:pt x="216" y="53"/>
                    </a:cubicBezTo>
                    <a:cubicBezTo>
                      <a:pt x="216" y="53"/>
                      <a:pt x="216" y="54"/>
                      <a:pt x="215" y="54"/>
                    </a:cubicBezTo>
                    <a:cubicBezTo>
                      <a:pt x="215" y="54"/>
                      <a:pt x="215" y="55"/>
                      <a:pt x="215" y="55"/>
                    </a:cubicBezTo>
                    <a:cubicBezTo>
                      <a:pt x="215" y="56"/>
                      <a:pt x="215" y="56"/>
                      <a:pt x="215" y="56"/>
                    </a:cubicBezTo>
                    <a:cubicBezTo>
                      <a:pt x="214" y="57"/>
                      <a:pt x="214" y="57"/>
                      <a:pt x="214" y="57"/>
                    </a:cubicBezTo>
                    <a:cubicBezTo>
                      <a:pt x="214" y="58"/>
                      <a:pt x="214" y="58"/>
                      <a:pt x="214" y="58"/>
                    </a:cubicBezTo>
                    <a:cubicBezTo>
                      <a:pt x="213" y="58"/>
                      <a:pt x="213" y="59"/>
                      <a:pt x="213" y="59"/>
                    </a:cubicBezTo>
                    <a:cubicBezTo>
                      <a:pt x="213" y="59"/>
                      <a:pt x="213" y="59"/>
                      <a:pt x="213" y="59"/>
                    </a:cubicBezTo>
                    <a:cubicBezTo>
                      <a:pt x="212" y="61"/>
                      <a:pt x="211" y="61"/>
                      <a:pt x="209" y="61"/>
                    </a:cubicBezTo>
                    <a:cubicBezTo>
                      <a:pt x="209" y="61"/>
                      <a:pt x="209" y="61"/>
                      <a:pt x="209" y="61"/>
                    </a:cubicBezTo>
                    <a:cubicBezTo>
                      <a:pt x="209" y="61"/>
                      <a:pt x="209" y="61"/>
                      <a:pt x="209" y="61"/>
                    </a:cubicBezTo>
                    <a:cubicBezTo>
                      <a:pt x="209" y="61"/>
                      <a:pt x="209" y="61"/>
                      <a:pt x="209" y="61"/>
                    </a:cubicBezTo>
                    <a:cubicBezTo>
                      <a:pt x="208" y="61"/>
                      <a:pt x="207" y="62"/>
                      <a:pt x="206" y="63"/>
                    </a:cubicBezTo>
                    <a:cubicBezTo>
                      <a:pt x="204" y="65"/>
                      <a:pt x="202" y="66"/>
                      <a:pt x="200" y="66"/>
                    </a:cubicBezTo>
                    <a:cubicBezTo>
                      <a:pt x="200" y="66"/>
                      <a:pt x="200" y="66"/>
                      <a:pt x="200" y="66"/>
                    </a:cubicBezTo>
                    <a:cubicBezTo>
                      <a:pt x="199" y="66"/>
                      <a:pt x="198" y="66"/>
                      <a:pt x="198" y="66"/>
                    </a:cubicBezTo>
                    <a:cubicBezTo>
                      <a:pt x="196" y="67"/>
                      <a:pt x="194" y="68"/>
                      <a:pt x="193" y="68"/>
                    </a:cubicBezTo>
                    <a:cubicBezTo>
                      <a:pt x="192" y="68"/>
                      <a:pt x="191" y="68"/>
                      <a:pt x="191" y="68"/>
                    </a:cubicBezTo>
                    <a:cubicBezTo>
                      <a:pt x="190" y="68"/>
                      <a:pt x="190" y="68"/>
                      <a:pt x="190" y="67"/>
                    </a:cubicBezTo>
                    <a:cubicBezTo>
                      <a:pt x="189" y="67"/>
                      <a:pt x="187" y="67"/>
                      <a:pt x="185" y="67"/>
                    </a:cubicBezTo>
                    <a:cubicBezTo>
                      <a:pt x="182" y="67"/>
                      <a:pt x="180" y="67"/>
                      <a:pt x="179" y="66"/>
                    </a:cubicBezTo>
                    <a:cubicBezTo>
                      <a:pt x="179" y="66"/>
                      <a:pt x="178" y="66"/>
                      <a:pt x="178" y="66"/>
                    </a:cubicBezTo>
                    <a:cubicBezTo>
                      <a:pt x="177" y="66"/>
                      <a:pt x="175" y="66"/>
                      <a:pt x="174" y="66"/>
                    </a:cubicBezTo>
                    <a:cubicBezTo>
                      <a:pt x="172" y="65"/>
                      <a:pt x="169" y="65"/>
                      <a:pt x="168" y="64"/>
                    </a:cubicBezTo>
                    <a:cubicBezTo>
                      <a:pt x="168" y="64"/>
                      <a:pt x="167" y="63"/>
                      <a:pt x="167" y="62"/>
                    </a:cubicBezTo>
                    <a:cubicBezTo>
                      <a:pt x="167" y="60"/>
                      <a:pt x="169" y="60"/>
                      <a:pt x="169" y="59"/>
                    </a:cubicBezTo>
                    <a:cubicBezTo>
                      <a:pt x="170" y="58"/>
                      <a:pt x="171" y="58"/>
                      <a:pt x="171" y="55"/>
                    </a:cubicBezTo>
                    <a:cubicBezTo>
                      <a:pt x="171" y="51"/>
                      <a:pt x="175" y="47"/>
                      <a:pt x="177" y="44"/>
                    </a:cubicBezTo>
                    <a:cubicBezTo>
                      <a:pt x="178" y="42"/>
                      <a:pt x="179" y="41"/>
                      <a:pt x="180" y="40"/>
                    </a:cubicBezTo>
                    <a:cubicBezTo>
                      <a:pt x="179" y="39"/>
                      <a:pt x="174" y="38"/>
                      <a:pt x="171" y="37"/>
                    </a:cubicBezTo>
                    <a:cubicBezTo>
                      <a:pt x="165" y="34"/>
                      <a:pt x="161" y="32"/>
                      <a:pt x="159" y="30"/>
                    </a:cubicBezTo>
                    <a:cubicBezTo>
                      <a:pt x="159" y="29"/>
                      <a:pt x="158" y="28"/>
                      <a:pt x="157" y="28"/>
                    </a:cubicBezTo>
                    <a:cubicBezTo>
                      <a:pt x="155" y="26"/>
                      <a:pt x="152" y="25"/>
                      <a:pt x="148" y="25"/>
                    </a:cubicBezTo>
                    <a:cubicBezTo>
                      <a:pt x="145" y="24"/>
                      <a:pt x="143" y="23"/>
                      <a:pt x="141" y="22"/>
                    </a:cubicBezTo>
                    <a:cubicBezTo>
                      <a:pt x="140" y="21"/>
                      <a:pt x="140" y="21"/>
                      <a:pt x="139" y="20"/>
                    </a:cubicBezTo>
                    <a:cubicBezTo>
                      <a:pt x="138" y="19"/>
                      <a:pt x="137" y="18"/>
                      <a:pt x="135" y="17"/>
                    </a:cubicBezTo>
                    <a:cubicBezTo>
                      <a:pt x="134" y="16"/>
                      <a:pt x="133" y="16"/>
                      <a:pt x="133" y="15"/>
                    </a:cubicBezTo>
                    <a:cubicBezTo>
                      <a:pt x="132" y="15"/>
                      <a:pt x="132" y="15"/>
                      <a:pt x="132" y="14"/>
                    </a:cubicBezTo>
                    <a:cubicBezTo>
                      <a:pt x="131" y="14"/>
                      <a:pt x="131" y="14"/>
                      <a:pt x="130" y="13"/>
                    </a:cubicBezTo>
                    <a:cubicBezTo>
                      <a:pt x="130" y="13"/>
                      <a:pt x="130" y="13"/>
                      <a:pt x="129" y="12"/>
                    </a:cubicBezTo>
                    <a:cubicBezTo>
                      <a:pt x="129" y="12"/>
                      <a:pt x="129" y="12"/>
                      <a:pt x="128" y="11"/>
                    </a:cubicBezTo>
                    <a:cubicBezTo>
                      <a:pt x="128" y="11"/>
                      <a:pt x="127" y="11"/>
                      <a:pt x="127" y="10"/>
                    </a:cubicBezTo>
                    <a:cubicBezTo>
                      <a:pt x="127" y="10"/>
                      <a:pt x="126" y="9"/>
                      <a:pt x="126" y="9"/>
                    </a:cubicBezTo>
                    <a:cubicBezTo>
                      <a:pt x="126" y="9"/>
                      <a:pt x="125" y="8"/>
                      <a:pt x="125" y="8"/>
                    </a:cubicBezTo>
                    <a:cubicBezTo>
                      <a:pt x="124" y="7"/>
                      <a:pt x="124" y="7"/>
                      <a:pt x="124" y="7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2" y="5"/>
                      <a:pt x="122" y="5"/>
                      <a:pt x="122" y="4"/>
                    </a:cubicBezTo>
                    <a:cubicBezTo>
                      <a:pt x="121" y="4"/>
                      <a:pt x="121" y="4"/>
                      <a:pt x="121" y="3"/>
                    </a:cubicBezTo>
                    <a:cubicBezTo>
                      <a:pt x="121" y="3"/>
                      <a:pt x="120" y="3"/>
                      <a:pt x="120" y="2"/>
                    </a:cubicBezTo>
                    <a:cubicBezTo>
                      <a:pt x="120" y="2"/>
                      <a:pt x="120" y="2"/>
                      <a:pt x="119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19" y="1"/>
                      <a:pt x="119" y="1"/>
                      <a:pt x="118" y="1"/>
                    </a:cubicBezTo>
                    <a:cubicBezTo>
                      <a:pt x="116" y="0"/>
                      <a:pt x="114" y="0"/>
                      <a:pt x="112" y="0"/>
                    </a:cubicBezTo>
                    <a:cubicBezTo>
                      <a:pt x="111" y="0"/>
                      <a:pt x="111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1"/>
                      <a:pt x="110" y="1"/>
                      <a:pt x="110" y="2"/>
                    </a:cubicBezTo>
                    <a:cubicBezTo>
                      <a:pt x="109" y="2"/>
                      <a:pt x="109" y="3"/>
                      <a:pt x="109" y="3"/>
                    </a:cubicBezTo>
                    <a:cubicBezTo>
                      <a:pt x="108" y="6"/>
                      <a:pt x="106" y="9"/>
                      <a:pt x="104" y="9"/>
                    </a:cubicBezTo>
                    <a:cubicBezTo>
                      <a:pt x="103" y="9"/>
                      <a:pt x="102" y="8"/>
                      <a:pt x="101" y="6"/>
                    </a:cubicBezTo>
                    <a:cubicBezTo>
                      <a:pt x="99" y="4"/>
                      <a:pt x="96" y="3"/>
                      <a:pt x="91" y="2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7" y="2"/>
                      <a:pt x="86" y="1"/>
                      <a:pt x="85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3" y="0"/>
                      <a:pt x="81" y="2"/>
                    </a:cubicBezTo>
                    <a:cubicBezTo>
                      <a:pt x="80" y="3"/>
                      <a:pt x="80" y="3"/>
                      <a:pt x="79" y="4"/>
                    </a:cubicBezTo>
                    <a:cubicBezTo>
                      <a:pt x="79" y="4"/>
                      <a:pt x="78" y="5"/>
                      <a:pt x="77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6" y="7"/>
                      <a:pt x="74" y="8"/>
                      <a:pt x="73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9"/>
                      <a:pt x="73" y="9"/>
                      <a:pt x="73" y="10"/>
                    </a:cubicBezTo>
                    <a:cubicBezTo>
                      <a:pt x="73" y="10"/>
                      <a:pt x="73" y="10"/>
                      <a:pt x="73" y="11"/>
                    </a:cubicBezTo>
                    <a:cubicBezTo>
                      <a:pt x="73" y="11"/>
                      <a:pt x="73" y="11"/>
                      <a:pt x="73" y="12"/>
                    </a:cubicBezTo>
                    <a:cubicBezTo>
                      <a:pt x="73" y="12"/>
                      <a:pt x="73" y="12"/>
                      <a:pt x="73" y="13"/>
                    </a:cubicBezTo>
                    <a:cubicBezTo>
                      <a:pt x="73" y="13"/>
                      <a:pt x="73" y="13"/>
                      <a:pt x="73" y="14"/>
                    </a:cubicBezTo>
                    <a:cubicBezTo>
                      <a:pt x="72" y="14"/>
                      <a:pt x="72" y="14"/>
                      <a:pt x="72" y="15"/>
                    </a:cubicBezTo>
                    <a:cubicBezTo>
                      <a:pt x="72" y="15"/>
                      <a:pt x="72" y="15"/>
                      <a:pt x="72" y="15"/>
                    </a:cubicBezTo>
                    <a:cubicBezTo>
                      <a:pt x="72" y="16"/>
                      <a:pt x="72" y="16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1" y="19"/>
                      <a:pt x="71" y="20"/>
                      <a:pt x="71" y="20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1" y="21"/>
                      <a:pt x="71" y="21"/>
                      <a:pt x="71" y="22"/>
                    </a:cubicBezTo>
                    <a:cubicBezTo>
                      <a:pt x="70" y="23"/>
                      <a:pt x="68" y="24"/>
                      <a:pt x="64" y="27"/>
                    </a:cubicBezTo>
                    <a:cubicBezTo>
                      <a:pt x="62" y="28"/>
                      <a:pt x="58" y="30"/>
                      <a:pt x="58" y="31"/>
                    </a:cubicBezTo>
                    <a:cubicBezTo>
                      <a:pt x="58" y="32"/>
                      <a:pt x="58" y="33"/>
                      <a:pt x="58" y="34"/>
                    </a:cubicBezTo>
                    <a:cubicBezTo>
                      <a:pt x="58" y="36"/>
                      <a:pt x="59" y="38"/>
                      <a:pt x="57" y="40"/>
                    </a:cubicBezTo>
                    <a:cubicBezTo>
                      <a:pt x="57" y="41"/>
                      <a:pt x="58" y="42"/>
                      <a:pt x="58" y="43"/>
                    </a:cubicBezTo>
                    <a:cubicBezTo>
                      <a:pt x="58" y="44"/>
                      <a:pt x="59" y="45"/>
                      <a:pt x="59" y="46"/>
                    </a:cubicBezTo>
                    <a:cubicBezTo>
                      <a:pt x="60" y="48"/>
                      <a:pt x="60" y="51"/>
                      <a:pt x="57" y="53"/>
                    </a:cubicBezTo>
                    <a:cubicBezTo>
                      <a:pt x="57" y="53"/>
                      <a:pt x="58" y="54"/>
                      <a:pt x="58" y="54"/>
                    </a:cubicBezTo>
                    <a:cubicBezTo>
                      <a:pt x="59" y="55"/>
                      <a:pt x="60" y="58"/>
                      <a:pt x="58" y="60"/>
                    </a:cubicBezTo>
                    <a:cubicBezTo>
                      <a:pt x="57" y="61"/>
                      <a:pt x="56" y="62"/>
                      <a:pt x="55" y="62"/>
                    </a:cubicBezTo>
                    <a:cubicBezTo>
                      <a:pt x="54" y="63"/>
                      <a:pt x="52" y="63"/>
                      <a:pt x="52" y="64"/>
                    </a:cubicBezTo>
                    <a:cubicBezTo>
                      <a:pt x="52" y="67"/>
                      <a:pt x="51" y="73"/>
                      <a:pt x="47" y="75"/>
                    </a:cubicBezTo>
                    <a:cubicBezTo>
                      <a:pt x="45" y="76"/>
                      <a:pt x="43" y="80"/>
                      <a:pt x="43" y="84"/>
                    </a:cubicBezTo>
                    <a:cubicBezTo>
                      <a:pt x="43" y="86"/>
                      <a:pt x="41" y="87"/>
                      <a:pt x="40" y="88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40" y="88"/>
                      <a:pt x="40" y="88"/>
                      <a:pt x="40" y="89"/>
                    </a:cubicBezTo>
                    <a:cubicBezTo>
                      <a:pt x="42" y="93"/>
                      <a:pt x="43" y="98"/>
                      <a:pt x="42" y="101"/>
                    </a:cubicBezTo>
                    <a:cubicBezTo>
                      <a:pt x="41" y="102"/>
                      <a:pt x="40" y="103"/>
                      <a:pt x="39" y="103"/>
                    </a:cubicBezTo>
                    <a:cubicBezTo>
                      <a:pt x="38" y="103"/>
                      <a:pt x="37" y="106"/>
                      <a:pt x="37" y="107"/>
                    </a:cubicBezTo>
                    <a:cubicBezTo>
                      <a:pt x="37" y="109"/>
                      <a:pt x="36" y="111"/>
                      <a:pt x="34" y="112"/>
                    </a:cubicBezTo>
                    <a:cubicBezTo>
                      <a:pt x="34" y="113"/>
                      <a:pt x="33" y="118"/>
                      <a:pt x="35" y="121"/>
                    </a:cubicBezTo>
                    <a:cubicBezTo>
                      <a:pt x="39" y="126"/>
                      <a:pt x="39" y="130"/>
                      <a:pt x="39" y="133"/>
                    </a:cubicBezTo>
                    <a:cubicBezTo>
                      <a:pt x="39" y="134"/>
                      <a:pt x="40" y="135"/>
                      <a:pt x="41" y="136"/>
                    </a:cubicBezTo>
                    <a:cubicBezTo>
                      <a:pt x="42" y="138"/>
                      <a:pt x="43" y="141"/>
                      <a:pt x="42" y="144"/>
                    </a:cubicBezTo>
                    <a:cubicBezTo>
                      <a:pt x="42" y="145"/>
                      <a:pt x="41" y="146"/>
                      <a:pt x="41" y="148"/>
                    </a:cubicBezTo>
                    <a:cubicBezTo>
                      <a:pt x="41" y="150"/>
                      <a:pt x="40" y="153"/>
                      <a:pt x="38" y="154"/>
                    </a:cubicBezTo>
                    <a:cubicBezTo>
                      <a:pt x="38" y="154"/>
                      <a:pt x="38" y="156"/>
                      <a:pt x="38" y="157"/>
                    </a:cubicBezTo>
                    <a:cubicBezTo>
                      <a:pt x="37" y="159"/>
                      <a:pt x="37" y="161"/>
                      <a:pt x="35" y="162"/>
                    </a:cubicBezTo>
                    <a:cubicBezTo>
                      <a:pt x="35" y="163"/>
                      <a:pt x="35" y="166"/>
                      <a:pt x="35" y="168"/>
                    </a:cubicBezTo>
                    <a:cubicBezTo>
                      <a:pt x="36" y="171"/>
                      <a:pt x="37" y="175"/>
                      <a:pt x="35" y="176"/>
                    </a:cubicBezTo>
                    <a:cubicBezTo>
                      <a:pt x="34" y="177"/>
                      <a:pt x="34" y="177"/>
                      <a:pt x="33" y="178"/>
                    </a:cubicBezTo>
                    <a:cubicBezTo>
                      <a:pt x="30" y="180"/>
                      <a:pt x="27" y="181"/>
                      <a:pt x="27" y="186"/>
                    </a:cubicBezTo>
                    <a:cubicBezTo>
                      <a:pt x="27" y="189"/>
                      <a:pt x="27" y="192"/>
                      <a:pt x="28" y="194"/>
                    </a:cubicBezTo>
                    <a:cubicBezTo>
                      <a:pt x="28" y="197"/>
                      <a:pt x="28" y="199"/>
                      <a:pt x="27" y="201"/>
                    </a:cubicBezTo>
                    <a:cubicBezTo>
                      <a:pt x="27" y="201"/>
                      <a:pt x="28" y="202"/>
                      <a:pt x="28" y="202"/>
                    </a:cubicBezTo>
                    <a:cubicBezTo>
                      <a:pt x="29" y="203"/>
                      <a:pt x="31" y="204"/>
                      <a:pt x="30" y="208"/>
                    </a:cubicBezTo>
                    <a:cubicBezTo>
                      <a:pt x="30" y="212"/>
                      <a:pt x="26" y="212"/>
                      <a:pt x="25" y="212"/>
                    </a:cubicBezTo>
                    <a:cubicBezTo>
                      <a:pt x="24" y="212"/>
                      <a:pt x="24" y="212"/>
                      <a:pt x="24" y="212"/>
                    </a:cubicBezTo>
                    <a:cubicBezTo>
                      <a:pt x="24" y="213"/>
                      <a:pt x="24" y="214"/>
                      <a:pt x="24" y="215"/>
                    </a:cubicBezTo>
                    <a:cubicBezTo>
                      <a:pt x="24" y="218"/>
                      <a:pt x="25" y="222"/>
                      <a:pt x="21" y="222"/>
                    </a:cubicBezTo>
                    <a:cubicBezTo>
                      <a:pt x="20" y="222"/>
                      <a:pt x="20" y="226"/>
                      <a:pt x="20" y="227"/>
                    </a:cubicBezTo>
                    <a:cubicBezTo>
                      <a:pt x="20" y="231"/>
                      <a:pt x="19" y="233"/>
                      <a:pt x="18" y="234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6"/>
                      <a:pt x="17" y="237"/>
                      <a:pt x="18" y="238"/>
                    </a:cubicBezTo>
                    <a:cubicBezTo>
                      <a:pt x="19" y="240"/>
                      <a:pt x="19" y="241"/>
                      <a:pt x="19" y="243"/>
                    </a:cubicBezTo>
                    <a:cubicBezTo>
                      <a:pt x="19" y="244"/>
                      <a:pt x="20" y="245"/>
                      <a:pt x="20" y="246"/>
                    </a:cubicBezTo>
                    <a:cubicBezTo>
                      <a:pt x="20" y="251"/>
                      <a:pt x="21" y="256"/>
                      <a:pt x="17" y="257"/>
                    </a:cubicBezTo>
                    <a:cubicBezTo>
                      <a:pt x="16" y="258"/>
                      <a:pt x="16" y="264"/>
                      <a:pt x="16" y="265"/>
                    </a:cubicBezTo>
                    <a:cubicBezTo>
                      <a:pt x="19" y="267"/>
                      <a:pt x="19" y="271"/>
                      <a:pt x="18" y="274"/>
                    </a:cubicBezTo>
                    <a:cubicBezTo>
                      <a:pt x="18" y="274"/>
                      <a:pt x="18" y="274"/>
                      <a:pt x="19" y="274"/>
                    </a:cubicBezTo>
                    <a:cubicBezTo>
                      <a:pt x="20" y="276"/>
                      <a:pt x="22" y="278"/>
                      <a:pt x="19" y="282"/>
                    </a:cubicBezTo>
                    <a:cubicBezTo>
                      <a:pt x="18" y="282"/>
                      <a:pt x="18" y="283"/>
                      <a:pt x="18" y="283"/>
                    </a:cubicBezTo>
                    <a:cubicBezTo>
                      <a:pt x="19" y="284"/>
                      <a:pt x="20" y="284"/>
                      <a:pt x="21" y="284"/>
                    </a:cubicBezTo>
                    <a:cubicBezTo>
                      <a:pt x="24" y="283"/>
                      <a:pt x="27" y="286"/>
                      <a:pt x="27" y="289"/>
                    </a:cubicBezTo>
                    <a:cubicBezTo>
                      <a:pt x="27" y="290"/>
                      <a:pt x="26" y="291"/>
                      <a:pt x="26" y="292"/>
                    </a:cubicBezTo>
                    <a:cubicBezTo>
                      <a:pt x="25" y="292"/>
                      <a:pt x="24" y="293"/>
                      <a:pt x="23" y="293"/>
                    </a:cubicBezTo>
                    <a:cubicBezTo>
                      <a:pt x="22" y="293"/>
                      <a:pt x="22" y="293"/>
                      <a:pt x="21" y="293"/>
                    </a:cubicBezTo>
                    <a:cubicBezTo>
                      <a:pt x="24" y="295"/>
                      <a:pt x="25" y="297"/>
                      <a:pt x="24" y="299"/>
                    </a:cubicBezTo>
                    <a:cubicBezTo>
                      <a:pt x="24" y="300"/>
                      <a:pt x="23" y="302"/>
                      <a:pt x="21" y="303"/>
                    </a:cubicBezTo>
                    <a:cubicBezTo>
                      <a:pt x="20" y="303"/>
                      <a:pt x="20" y="303"/>
                      <a:pt x="20" y="305"/>
                    </a:cubicBezTo>
                    <a:cubicBezTo>
                      <a:pt x="20" y="306"/>
                      <a:pt x="21" y="308"/>
                      <a:pt x="20" y="310"/>
                    </a:cubicBezTo>
                    <a:cubicBezTo>
                      <a:pt x="20" y="311"/>
                      <a:pt x="20" y="313"/>
                      <a:pt x="21" y="314"/>
                    </a:cubicBezTo>
                    <a:cubicBezTo>
                      <a:pt x="21" y="315"/>
                      <a:pt x="22" y="317"/>
                      <a:pt x="21" y="319"/>
                    </a:cubicBezTo>
                    <a:cubicBezTo>
                      <a:pt x="21" y="319"/>
                      <a:pt x="20" y="320"/>
                      <a:pt x="19" y="320"/>
                    </a:cubicBezTo>
                    <a:cubicBezTo>
                      <a:pt x="19" y="320"/>
                      <a:pt x="19" y="321"/>
                      <a:pt x="19" y="322"/>
                    </a:cubicBezTo>
                    <a:cubicBezTo>
                      <a:pt x="19" y="324"/>
                      <a:pt x="19" y="328"/>
                      <a:pt x="15" y="328"/>
                    </a:cubicBezTo>
                    <a:cubicBezTo>
                      <a:pt x="14" y="328"/>
                      <a:pt x="14" y="328"/>
                      <a:pt x="14" y="330"/>
                    </a:cubicBezTo>
                    <a:cubicBezTo>
                      <a:pt x="13" y="332"/>
                      <a:pt x="13" y="334"/>
                      <a:pt x="11" y="335"/>
                    </a:cubicBezTo>
                    <a:cubicBezTo>
                      <a:pt x="11" y="335"/>
                      <a:pt x="12" y="336"/>
                      <a:pt x="12" y="337"/>
                    </a:cubicBezTo>
                    <a:cubicBezTo>
                      <a:pt x="13" y="338"/>
                      <a:pt x="15" y="342"/>
                      <a:pt x="11" y="344"/>
                    </a:cubicBezTo>
                    <a:cubicBezTo>
                      <a:pt x="10" y="345"/>
                      <a:pt x="10" y="346"/>
                      <a:pt x="10" y="347"/>
                    </a:cubicBezTo>
                    <a:cubicBezTo>
                      <a:pt x="10" y="349"/>
                      <a:pt x="9" y="352"/>
                      <a:pt x="6" y="352"/>
                    </a:cubicBezTo>
                    <a:cubicBezTo>
                      <a:pt x="3" y="352"/>
                      <a:pt x="2" y="356"/>
                      <a:pt x="1" y="358"/>
                    </a:cubicBezTo>
                    <a:cubicBezTo>
                      <a:pt x="1" y="359"/>
                      <a:pt x="1" y="359"/>
                      <a:pt x="1" y="360"/>
                    </a:cubicBezTo>
                    <a:cubicBezTo>
                      <a:pt x="0" y="363"/>
                      <a:pt x="0" y="365"/>
                      <a:pt x="1" y="367"/>
                    </a:cubicBezTo>
                    <a:cubicBezTo>
                      <a:pt x="4" y="369"/>
                      <a:pt x="3" y="372"/>
                      <a:pt x="3" y="373"/>
                    </a:cubicBezTo>
                    <a:cubicBezTo>
                      <a:pt x="3" y="373"/>
                      <a:pt x="3" y="374"/>
                      <a:pt x="3" y="374"/>
                    </a:cubicBezTo>
                    <a:cubicBezTo>
                      <a:pt x="3" y="374"/>
                      <a:pt x="5" y="374"/>
                      <a:pt x="7" y="374"/>
                    </a:cubicBezTo>
                    <a:cubicBezTo>
                      <a:pt x="10" y="374"/>
                      <a:pt x="13" y="374"/>
                      <a:pt x="14" y="376"/>
                    </a:cubicBezTo>
                    <a:cubicBezTo>
                      <a:pt x="14" y="377"/>
                      <a:pt x="15" y="378"/>
                      <a:pt x="14" y="380"/>
                    </a:cubicBezTo>
                    <a:cubicBezTo>
                      <a:pt x="13" y="383"/>
                      <a:pt x="13" y="388"/>
                      <a:pt x="14" y="390"/>
                    </a:cubicBezTo>
                    <a:cubicBezTo>
                      <a:pt x="15" y="390"/>
                      <a:pt x="16" y="392"/>
                      <a:pt x="17" y="393"/>
                    </a:cubicBezTo>
                    <a:cubicBezTo>
                      <a:pt x="17" y="393"/>
                      <a:pt x="18" y="395"/>
                      <a:pt x="18" y="395"/>
                    </a:cubicBezTo>
                    <a:cubicBezTo>
                      <a:pt x="18" y="395"/>
                      <a:pt x="18" y="395"/>
                      <a:pt x="19" y="395"/>
                    </a:cubicBezTo>
                    <a:cubicBezTo>
                      <a:pt x="21" y="394"/>
                      <a:pt x="27" y="394"/>
                      <a:pt x="32" y="394"/>
                    </a:cubicBezTo>
                    <a:cubicBezTo>
                      <a:pt x="35" y="394"/>
                      <a:pt x="37" y="394"/>
                      <a:pt x="39" y="394"/>
                    </a:cubicBezTo>
                    <a:cubicBezTo>
                      <a:pt x="40" y="395"/>
                      <a:pt x="41" y="395"/>
                      <a:pt x="42" y="395"/>
                    </a:cubicBezTo>
                    <a:cubicBezTo>
                      <a:pt x="42" y="396"/>
                      <a:pt x="42" y="396"/>
                      <a:pt x="42" y="396"/>
                    </a:cubicBezTo>
                    <a:cubicBezTo>
                      <a:pt x="43" y="396"/>
                      <a:pt x="44" y="397"/>
                      <a:pt x="45" y="397"/>
                    </a:cubicBezTo>
                    <a:cubicBezTo>
                      <a:pt x="45" y="397"/>
                      <a:pt x="45" y="397"/>
                      <a:pt x="45" y="398"/>
                    </a:cubicBezTo>
                    <a:cubicBezTo>
                      <a:pt x="45" y="398"/>
                      <a:pt x="46" y="397"/>
                      <a:pt x="46" y="397"/>
                    </a:cubicBezTo>
                    <a:cubicBezTo>
                      <a:pt x="48" y="397"/>
                      <a:pt x="50" y="398"/>
                      <a:pt x="51" y="399"/>
                    </a:cubicBezTo>
                    <a:cubicBezTo>
                      <a:pt x="52" y="399"/>
                      <a:pt x="52" y="399"/>
                      <a:pt x="53" y="399"/>
                    </a:cubicBezTo>
                    <a:cubicBezTo>
                      <a:pt x="52" y="398"/>
                      <a:pt x="51" y="397"/>
                      <a:pt x="51" y="397"/>
                    </a:cubicBezTo>
                    <a:cubicBezTo>
                      <a:pt x="48" y="394"/>
                      <a:pt x="47" y="392"/>
                      <a:pt x="47" y="390"/>
                    </a:cubicBezTo>
                    <a:cubicBezTo>
                      <a:pt x="47" y="390"/>
                      <a:pt x="47" y="388"/>
                      <a:pt x="47" y="387"/>
                    </a:cubicBezTo>
                    <a:cubicBezTo>
                      <a:pt x="46" y="385"/>
                      <a:pt x="46" y="384"/>
                      <a:pt x="46" y="382"/>
                    </a:cubicBezTo>
                    <a:cubicBezTo>
                      <a:pt x="46" y="382"/>
                      <a:pt x="46" y="381"/>
                      <a:pt x="46" y="381"/>
                    </a:cubicBezTo>
                    <a:cubicBezTo>
                      <a:pt x="46" y="378"/>
                      <a:pt x="45" y="373"/>
                      <a:pt x="49" y="370"/>
                    </a:cubicBezTo>
                    <a:cubicBezTo>
                      <a:pt x="50" y="369"/>
                      <a:pt x="51" y="368"/>
                      <a:pt x="52" y="367"/>
                    </a:cubicBezTo>
                    <a:cubicBezTo>
                      <a:pt x="53" y="366"/>
                      <a:pt x="54" y="365"/>
                      <a:pt x="57" y="365"/>
                    </a:cubicBezTo>
                    <a:cubicBezTo>
                      <a:pt x="58" y="365"/>
                      <a:pt x="61" y="363"/>
                      <a:pt x="61" y="359"/>
                    </a:cubicBezTo>
                    <a:cubicBezTo>
                      <a:pt x="61" y="352"/>
                      <a:pt x="65" y="350"/>
                      <a:pt x="70" y="345"/>
                    </a:cubicBezTo>
                    <a:cubicBezTo>
                      <a:pt x="72" y="343"/>
                      <a:pt x="75" y="342"/>
                      <a:pt x="77" y="340"/>
                    </a:cubicBezTo>
                    <a:cubicBezTo>
                      <a:pt x="79" y="339"/>
                      <a:pt x="82" y="337"/>
                      <a:pt x="82" y="336"/>
                    </a:cubicBezTo>
                    <a:cubicBezTo>
                      <a:pt x="82" y="334"/>
                      <a:pt x="83" y="331"/>
                      <a:pt x="83" y="328"/>
                    </a:cubicBezTo>
                    <a:cubicBezTo>
                      <a:pt x="84" y="327"/>
                      <a:pt x="84" y="326"/>
                      <a:pt x="84" y="325"/>
                    </a:cubicBezTo>
                    <a:cubicBezTo>
                      <a:pt x="83" y="325"/>
                      <a:pt x="81" y="324"/>
                      <a:pt x="79" y="324"/>
                    </a:cubicBezTo>
                    <a:cubicBezTo>
                      <a:pt x="77" y="324"/>
                      <a:pt x="76" y="324"/>
                      <a:pt x="74" y="324"/>
                    </a:cubicBezTo>
                    <a:cubicBezTo>
                      <a:pt x="72" y="323"/>
                      <a:pt x="67" y="319"/>
                      <a:pt x="65" y="314"/>
                    </a:cubicBezTo>
                    <a:cubicBezTo>
                      <a:pt x="64" y="310"/>
                      <a:pt x="64" y="307"/>
                      <a:pt x="66" y="303"/>
                    </a:cubicBezTo>
                    <a:cubicBezTo>
                      <a:pt x="68" y="299"/>
                      <a:pt x="74" y="293"/>
                      <a:pt x="85" y="292"/>
                    </a:cubicBezTo>
                    <a:cubicBezTo>
                      <a:pt x="85" y="292"/>
                      <a:pt x="85" y="291"/>
                      <a:pt x="85" y="291"/>
                    </a:cubicBezTo>
                    <a:cubicBezTo>
                      <a:pt x="85" y="290"/>
                      <a:pt x="85" y="288"/>
                      <a:pt x="88" y="286"/>
                    </a:cubicBezTo>
                    <a:cubicBezTo>
                      <a:pt x="89" y="285"/>
                      <a:pt x="90" y="284"/>
                      <a:pt x="90" y="280"/>
                    </a:cubicBezTo>
                    <a:cubicBezTo>
                      <a:pt x="90" y="276"/>
                      <a:pt x="90" y="267"/>
                      <a:pt x="96" y="267"/>
                    </a:cubicBezTo>
                    <a:cubicBezTo>
                      <a:pt x="97" y="267"/>
                      <a:pt x="97" y="267"/>
                      <a:pt x="97" y="266"/>
                    </a:cubicBezTo>
                    <a:cubicBezTo>
                      <a:pt x="96" y="265"/>
                      <a:pt x="95" y="264"/>
                      <a:pt x="95" y="262"/>
                    </a:cubicBezTo>
                    <a:cubicBezTo>
                      <a:pt x="95" y="261"/>
                      <a:pt x="95" y="259"/>
                      <a:pt x="99" y="258"/>
                    </a:cubicBezTo>
                    <a:cubicBezTo>
                      <a:pt x="99" y="258"/>
                      <a:pt x="98" y="258"/>
                      <a:pt x="98" y="258"/>
                    </a:cubicBezTo>
                    <a:cubicBezTo>
                      <a:pt x="98" y="257"/>
                      <a:pt x="97" y="256"/>
                      <a:pt x="96" y="256"/>
                    </a:cubicBezTo>
                    <a:cubicBezTo>
                      <a:pt x="93" y="256"/>
                      <a:pt x="93" y="252"/>
                      <a:pt x="93" y="250"/>
                    </a:cubicBezTo>
                    <a:cubicBezTo>
                      <a:pt x="93" y="249"/>
                      <a:pt x="93" y="247"/>
                      <a:pt x="93" y="247"/>
                    </a:cubicBezTo>
                    <a:cubicBezTo>
                      <a:pt x="92" y="244"/>
                      <a:pt x="90" y="238"/>
                      <a:pt x="93" y="234"/>
                    </a:cubicBezTo>
                    <a:cubicBezTo>
                      <a:pt x="93" y="234"/>
                      <a:pt x="94" y="233"/>
                      <a:pt x="96" y="233"/>
                    </a:cubicBezTo>
                    <a:cubicBezTo>
                      <a:pt x="97" y="233"/>
                      <a:pt x="100" y="234"/>
                      <a:pt x="103" y="235"/>
                    </a:cubicBezTo>
                    <a:cubicBezTo>
                      <a:pt x="106" y="236"/>
                      <a:pt x="109" y="238"/>
                      <a:pt x="112" y="238"/>
                    </a:cubicBezTo>
                    <a:cubicBezTo>
                      <a:pt x="119" y="239"/>
                      <a:pt x="123" y="235"/>
                      <a:pt x="123" y="234"/>
                    </a:cubicBezTo>
                    <a:cubicBezTo>
                      <a:pt x="123" y="233"/>
                      <a:pt x="123" y="232"/>
                      <a:pt x="123" y="232"/>
                    </a:cubicBezTo>
                    <a:cubicBezTo>
                      <a:pt x="122" y="229"/>
                      <a:pt x="121" y="224"/>
                      <a:pt x="125" y="221"/>
                    </a:cubicBezTo>
                    <a:cubicBezTo>
                      <a:pt x="126" y="221"/>
                      <a:pt x="126" y="220"/>
                      <a:pt x="126" y="220"/>
                    </a:cubicBezTo>
                    <a:cubicBezTo>
                      <a:pt x="126" y="220"/>
                      <a:pt x="126" y="220"/>
                      <a:pt x="126" y="219"/>
                    </a:cubicBezTo>
                    <a:cubicBezTo>
                      <a:pt x="125" y="218"/>
                      <a:pt x="124" y="217"/>
                      <a:pt x="124" y="216"/>
                    </a:cubicBezTo>
                    <a:cubicBezTo>
                      <a:pt x="123" y="213"/>
                      <a:pt x="123" y="211"/>
                      <a:pt x="124" y="210"/>
                    </a:cubicBezTo>
                    <a:cubicBezTo>
                      <a:pt x="126" y="207"/>
                      <a:pt x="129" y="207"/>
                      <a:pt x="131" y="209"/>
                    </a:cubicBezTo>
                    <a:cubicBezTo>
                      <a:pt x="131" y="209"/>
                      <a:pt x="132" y="209"/>
                      <a:pt x="136" y="209"/>
                    </a:cubicBezTo>
                    <a:cubicBezTo>
                      <a:pt x="141" y="209"/>
                      <a:pt x="150" y="208"/>
                      <a:pt x="158" y="207"/>
                    </a:cubicBezTo>
                    <a:cubicBezTo>
                      <a:pt x="172" y="204"/>
                      <a:pt x="178" y="200"/>
                      <a:pt x="178" y="198"/>
                    </a:cubicBezTo>
                    <a:cubicBezTo>
                      <a:pt x="179" y="195"/>
                      <a:pt x="181" y="192"/>
                      <a:pt x="185" y="187"/>
                    </a:cubicBezTo>
                    <a:cubicBezTo>
                      <a:pt x="187" y="185"/>
                      <a:pt x="188" y="183"/>
                      <a:pt x="189" y="182"/>
                    </a:cubicBezTo>
                    <a:cubicBezTo>
                      <a:pt x="189" y="182"/>
                      <a:pt x="189" y="181"/>
                      <a:pt x="189" y="180"/>
                    </a:cubicBezTo>
                    <a:cubicBezTo>
                      <a:pt x="188" y="179"/>
                      <a:pt x="187" y="178"/>
                      <a:pt x="185" y="178"/>
                    </a:cubicBezTo>
                    <a:cubicBezTo>
                      <a:pt x="183" y="178"/>
                      <a:pt x="181" y="176"/>
                      <a:pt x="180" y="174"/>
                    </a:cubicBezTo>
                    <a:cubicBezTo>
                      <a:pt x="179" y="171"/>
                      <a:pt x="180" y="167"/>
                      <a:pt x="182" y="165"/>
                    </a:cubicBezTo>
                    <a:cubicBezTo>
                      <a:pt x="183" y="164"/>
                      <a:pt x="183" y="164"/>
                      <a:pt x="182" y="164"/>
                    </a:cubicBezTo>
                    <a:cubicBezTo>
                      <a:pt x="182" y="163"/>
                      <a:pt x="180" y="162"/>
                      <a:pt x="177" y="161"/>
                    </a:cubicBezTo>
                    <a:cubicBezTo>
                      <a:pt x="174" y="161"/>
                      <a:pt x="168" y="159"/>
                      <a:pt x="166" y="155"/>
                    </a:cubicBezTo>
                    <a:cubicBezTo>
                      <a:pt x="166" y="154"/>
                      <a:pt x="166" y="152"/>
                      <a:pt x="168" y="150"/>
                    </a:cubicBezTo>
                    <a:cubicBezTo>
                      <a:pt x="170" y="149"/>
                      <a:pt x="171" y="148"/>
                      <a:pt x="172" y="148"/>
                    </a:cubicBezTo>
                    <a:cubicBezTo>
                      <a:pt x="172" y="148"/>
                      <a:pt x="172" y="148"/>
                      <a:pt x="172" y="148"/>
                    </a:cubicBezTo>
                    <a:cubicBezTo>
                      <a:pt x="170" y="147"/>
                      <a:pt x="169" y="145"/>
                      <a:pt x="169" y="139"/>
                    </a:cubicBezTo>
                    <a:cubicBezTo>
                      <a:pt x="169" y="136"/>
                      <a:pt x="170" y="134"/>
                      <a:pt x="171" y="132"/>
                    </a:cubicBezTo>
                    <a:cubicBezTo>
                      <a:pt x="171" y="131"/>
                      <a:pt x="172" y="129"/>
                      <a:pt x="172" y="125"/>
                    </a:cubicBezTo>
                    <a:cubicBezTo>
                      <a:pt x="172" y="119"/>
                      <a:pt x="173" y="115"/>
                      <a:pt x="174" y="112"/>
                    </a:cubicBezTo>
                    <a:cubicBezTo>
                      <a:pt x="175" y="109"/>
                      <a:pt x="176" y="107"/>
                      <a:pt x="176" y="105"/>
                    </a:cubicBezTo>
                    <a:cubicBezTo>
                      <a:pt x="176" y="105"/>
                      <a:pt x="176" y="104"/>
                      <a:pt x="176" y="104"/>
                    </a:cubicBezTo>
                    <a:cubicBezTo>
                      <a:pt x="176" y="104"/>
                      <a:pt x="176" y="103"/>
                      <a:pt x="176" y="103"/>
                    </a:cubicBezTo>
                    <a:cubicBezTo>
                      <a:pt x="176" y="103"/>
                      <a:pt x="177" y="102"/>
                      <a:pt x="177" y="102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77" y="101"/>
                      <a:pt x="178" y="101"/>
                    </a:cubicBezTo>
                    <a:lnTo>
                      <a:pt x="177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9" name="Freeform 1871">
                <a:extLst>
                  <a:ext uri="{FF2B5EF4-FFF2-40B4-BE49-F238E27FC236}">
                    <a16:creationId xmlns:a16="http://schemas.microsoft.com/office/drawing/2014/main" id="{BF68017B-0920-4536-9FD0-3A7E86CC1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2" y="2194"/>
                <a:ext cx="2" cy="2"/>
              </a:xfrm>
              <a:custGeom>
                <a:avLst/>
                <a:gdLst>
                  <a:gd name="T0" fmla="*/ 0 w 2"/>
                  <a:gd name="T1" fmla="*/ 3 h 3"/>
                  <a:gd name="T2" fmla="*/ 1 w 2"/>
                  <a:gd name="T3" fmla="*/ 3 h 3"/>
                  <a:gd name="T4" fmla="*/ 1 w 2"/>
                  <a:gd name="T5" fmla="*/ 2 h 3"/>
                  <a:gd name="T6" fmla="*/ 1 w 2"/>
                  <a:gd name="T7" fmla="*/ 1 h 3"/>
                  <a:gd name="T8" fmla="*/ 2 w 2"/>
                  <a:gd name="T9" fmla="*/ 0 h 3"/>
                  <a:gd name="T10" fmla="*/ 0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2" y="1"/>
                      <a:pt x="2" y="1"/>
                      <a:pt x="2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0" name="Freeform 1872">
                <a:extLst>
                  <a:ext uri="{FF2B5EF4-FFF2-40B4-BE49-F238E27FC236}">
                    <a16:creationId xmlns:a16="http://schemas.microsoft.com/office/drawing/2014/main" id="{DC8169B4-2CEC-466B-B388-BA15EB354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1" y="2141"/>
                <a:ext cx="5" cy="14"/>
              </a:xfrm>
              <a:custGeom>
                <a:avLst/>
                <a:gdLst>
                  <a:gd name="T0" fmla="*/ 3 w 5"/>
                  <a:gd name="T1" fmla="*/ 1 h 15"/>
                  <a:gd name="T2" fmla="*/ 0 w 5"/>
                  <a:gd name="T3" fmla="*/ 0 h 15"/>
                  <a:gd name="T4" fmla="*/ 3 w 5"/>
                  <a:gd name="T5" fmla="*/ 1 h 15"/>
                  <a:gd name="T6" fmla="*/ 5 w 5"/>
                  <a:gd name="T7" fmla="*/ 15 h 15"/>
                  <a:gd name="T8" fmla="*/ 3 w 5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5">
                    <a:moveTo>
                      <a:pt x="3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5" y="3"/>
                      <a:pt x="5" y="14"/>
                      <a:pt x="5" y="15"/>
                    </a:cubicBezTo>
                    <a:cubicBezTo>
                      <a:pt x="5" y="14"/>
                      <a:pt x="5" y="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1" name="Freeform 1873">
                <a:extLst>
                  <a:ext uri="{FF2B5EF4-FFF2-40B4-BE49-F238E27FC236}">
                    <a16:creationId xmlns:a16="http://schemas.microsoft.com/office/drawing/2014/main" id="{1F866195-12B9-4593-B61F-6AEBF5067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0" y="21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2" name="Freeform 1874">
                <a:extLst>
                  <a:ext uri="{FF2B5EF4-FFF2-40B4-BE49-F238E27FC236}">
                    <a16:creationId xmlns:a16="http://schemas.microsoft.com/office/drawing/2014/main" id="{63CC6F21-0C3D-42A7-B99C-CCF2D2DA5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4" y="2164"/>
                <a:ext cx="18" cy="18"/>
              </a:xfrm>
              <a:custGeom>
                <a:avLst/>
                <a:gdLst>
                  <a:gd name="T0" fmla="*/ 18 w 18"/>
                  <a:gd name="T1" fmla="*/ 0 h 19"/>
                  <a:gd name="T2" fmla="*/ 0 w 18"/>
                  <a:gd name="T3" fmla="*/ 19 h 19"/>
                  <a:gd name="T4" fmla="*/ 18 w 18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9">
                    <a:moveTo>
                      <a:pt x="18" y="0"/>
                    </a:moveTo>
                    <a:cubicBezTo>
                      <a:pt x="12" y="4"/>
                      <a:pt x="4" y="12"/>
                      <a:pt x="0" y="19"/>
                    </a:cubicBezTo>
                    <a:cubicBezTo>
                      <a:pt x="4" y="12"/>
                      <a:pt x="12" y="4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3" name="Freeform 1875">
                <a:extLst>
                  <a:ext uri="{FF2B5EF4-FFF2-40B4-BE49-F238E27FC236}">
                    <a16:creationId xmlns:a16="http://schemas.microsoft.com/office/drawing/2014/main" id="{90DCFDD9-6286-4269-8EFB-1372AE018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5" y="219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4" name="Freeform 1876">
                <a:extLst>
                  <a:ext uri="{FF2B5EF4-FFF2-40B4-BE49-F238E27FC236}">
                    <a16:creationId xmlns:a16="http://schemas.microsoft.com/office/drawing/2014/main" id="{ADAA3093-C02F-482D-A3D2-36B41943F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2" y="219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5" name="Freeform 1877">
                <a:extLst>
                  <a:ext uri="{FF2B5EF4-FFF2-40B4-BE49-F238E27FC236}">
                    <a16:creationId xmlns:a16="http://schemas.microsoft.com/office/drawing/2014/main" id="{1084CFC0-3348-4430-978B-B63BC0994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7" y="22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6" name="Freeform 1878">
                <a:extLst>
                  <a:ext uri="{FF2B5EF4-FFF2-40B4-BE49-F238E27FC236}">
                    <a16:creationId xmlns:a16="http://schemas.microsoft.com/office/drawing/2014/main" id="{A6A79F00-886F-46A7-9C9F-3E7C33E02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" y="219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7" name="Freeform 1879">
                <a:extLst>
                  <a:ext uri="{FF2B5EF4-FFF2-40B4-BE49-F238E27FC236}">
                    <a16:creationId xmlns:a16="http://schemas.microsoft.com/office/drawing/2014/main" id="{899313F2-A4FD-4000-AE27-73597265F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3" y="2195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8" name="Freeform 1880">
                <a:extLst>
                  <a:ext uri="{FF2B5EF4-FFF2-40B4-BE49-F238E27FC236}">
                    <a16:creationId xmlns:a16="http://schemas.microsoft.com/office/drawing/2014/main" id="{EA9D6F56-449F-4637-AA57-FCD455735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4" y="2341"/>
                <a:ext cx="5" cy="16"/>
              </a:xfrm>
              <a:custGeom>
                <a:avLst/>
                <a:gdLst>
                  <a:gd name="T0" fmla="*/ 0 w 5"/>
                  <a:gd name="T1" fmla="*/ 11 h 17"/>
                  <a:gd name="T2" fmla="*/ 0 w 5"/>
                  <a:gd name="T3" fmla="*/ 17 h 17"/>
                  <a:gd name="T4" fmla="*/ 0 w 5"/>
                  <a:gd name="T5" fmla="*/ 17 h 17"/>
                  <a:gd name="T6" fmla="*/ 3 w 5"/>
                  <a:gd name="T7" fmla="*/ 16 h 17"/>
                  <a:gd name="T8" fmla="*/ 3 w 5"/>
                  <a:gd name="T9" fmla="*/ 16 h 17"/>
                  <a:gd name="T10" fmla="*/ 5 w 5"/>
                  <a:gd name="T11" fmla="*/ 6 h 17"/>
                  <a:gd name="T12" fmla="*/ 5 w 5"/>
                  <a:gd name="T13" fmla="*/ 0 h 17"/>
                  <a:gd name="T14" fmla="*/ 5 w 5"/>
                  <a:gd name="T15" fmla="*/ 0 h 17"/>
                  <a:gd name="T16" fmla="*/ 3 w 5"/>
                  <a:gd name="T17" fmla="*/ 1 h 17"/>
                  <a:gd name="T18" fmla="*/ 0 w 5"/>
                  <a:gd name="T19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7">
                    <a:moveTo>
                      <a:pt x="0" y="11"/>
                    </a:moveTo>
                    <a:cubicBezTo>
                      <a:pt x="0" y="13"/>
                      <a:pt x="0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2" y="17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6"/>
                      <a:pt x="5" y="9"/>
                      <a:pt x="5" y="6"/>
                    </a:cubicBezTo>
                    <a:cubicBezTo>
                      <a:pt x="5" y="4"/>
                      <a:pt x="5" y="2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1" y="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9" name="Freeform 1881">
                <a:extLst>
                  <a:ext uri="{FF2B5EF4-FFF2-40B4-BE49-F238E27FC236}">
                    <a16:creationId xmlns:a16="http://schemas.microsoft.com/office/drawing/2014/main" id="{E963872B-A3C5-4617-B65B-33155DB5C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" y="253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0" name="Freeform 1882">
                <a:extLst>
                  <a:ext uri="{FF2B5EF4-FFF2-40B4-BE49-F238E27FC236}">
                    <a16:creationId xmlns:a16="http://schemas.microsoft.com/office/drawing/2014/main" id="{E968CBA9-5211-4C0B-80F5-19F61CCC0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3" y="2490"/>
                <a:ext cx="6" cy="2"/>
              </a:xfrm>
              <a:custGeom>
                <a:avLst/>
                <a:gdLst>
                  <a:gd name="T0" fmla="*/ 3 w 6"/>
                  <a:gd name="T1" fmla="*/ 0 h 2"/>
                  <a:gd name="T2" fmla="*/ 0 w 6"/>
                  <a:gd name="T3" fmla="*/ 2 h 2"/>
                  <a:gd name="T4" fmla="*/ 6 w 6"/>
                  <a:gd name="T5" fmla="*/ 0 h 2"/>
                  <a:gd name="T6" fmla="*/ 4 w 6"/>
                  <a:gd name="T7" fmla="*/ 0 h 2"/>
                  <a:gd name="T8" fmla="*/ 3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3" y="0"/>
                    </a:moveTo>
                    <a:cubicBezTo>
                      <a:pt x="3" y="1"/>
                      <a:pt x="2" y="1"/>
                      <a:pt x="0" y="2"/>
                    </a:cubicBezTo>
                    <a:cubicBezTo>
                      <a:pt x="3" y="2"/>
                      <a:pt x="5" y="1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1" name="Freeform 1883">
                <a:extLst>
                  <a:ext uri="{FF2B5EF4-FFF2-40B4-BE49-F238E27FC236}">
                    <a16:creationId xmlns:a16="http://schemas.microsoft.com/office/drawing/2014/main" id="{C4B1E95A-7F2A-47C2-B452-AAFD12110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" y="2483"/>
                <a:ext cx="6" cy="4"/>
              </a:xfrm>
              <a:custGeom>
                <a:avLst/>
                <a:gdLst>
                  <a:gd name="T0" fmla="*/ 2 w 7"/>
                  <a:gd name="T1" fmla="*/ 0 h 4"/>
                  <a:gd name="T2" fmla="*/ 2 w 7"/>
                  <a:gd name="T3" fmla="*/ 0 h 4"/>
                  <a:gd name="T4" fmla="*/ 1 w 7"/>
                  <a:gd name="T5" fmla="*/ 1 h 4"/>
                  <a:gd name="T6" fmla="*/ 1 w 7"/>
                  <a:gd name="T7" fmla="*/ 4 h 4"/>
                  <a:gd name="T8" fmla="*/ 2 w 7"/>
                  <a:gd name="T9" fmla="*/ 4 h 4"/>
                  <a:gd name="T10" fmla="*/ 6 w 7"/>
                  <a:gd name="T11" fmla="*/ 1 h 4"/>
                  <a:gd name="T12" fmla="*/ 6 w 7"/>
                  <a:gd name="T13" fmla="*/ 1 h 4"/>
                  <a:gd name="T14" fmla="*/ 7 w 7"/>
                  <a:gd name="T15" fmla="*/ 0 h 4"/>
                  <a:gd name="T16" fmla="*/ 2 w 7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0" y="3"/>
                      <a:pt x="1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3" y="4"/>
                      <a:pt x="5" y="2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0"/>
                      <a:pt x="7" y="0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2" name="Freeform 1884">
                <a:extLst>
                  <a:ext uri="{FF2B5EF4-FFF2-40B4-BE49-F238E27FC236}">
                    <a16:creationId xmlns:a16="http://schemas.microsoft.com/office/drawing/2014/main" id="{F550EC50-F134-4E9B-9589-664DF2C609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0" y="2496"/>
                <a:ext cx="26" cy="13"/>
              </a:xfrm>
              <a:custGeom>
                <a:avLst/>
                <a:gdLst>
                  <a:gd name="T0" fmla="*/ 27 w 28"/>
                  <a:gd name="T1" fmla="*/ 0 h 14"/>
                  <a:gd name="T2" fmla="*/ 16 w 28"/>
                  <a:gd name="T3" fmla="*/ 2 h 14"/>
                  <a:gd name="T4" fmla="*/ 15 w 28"/>
                  <a:gd name="T5" fmla="*/ 2 h 14"/>
                  <a:gd name="T6" fmla="*/ 14 w 28"/>
                  <a:gd name="T7" fmla="*/ 6 h 14"/>
                  <a:gd name="T8" fmla="*/ 13 w 28"/>
                  <a:gd name="T9" fmla="*/ 8 h 14"/>
                  <a:gd name="T10" fmla="*/ 4 w 28"/>
                  <a:gd name="T11" fmla="*/ 7 h 14"/>
                  <a:gd name="T12" fmla="*/ 0 w 28"/>
                  <a:gd name="T13" fmla="*/ 6 h 14"/>
                  <a:gd name="T14" fmla="*/ 2 w 28"/>
                  <a:gd name="T15" fmla="*/ 10 h 14"/>
                  <a:gd name="T16" fmla="*/ 4 w 28"/>
                  <a:gd name="T17" fmla="*/ 11 h 14"/>
                  <a:gd name="T18" fmla="*/ 5 w 28"/>
                  <a:gd name="T19" fmla="*/ 11 h 14"/>
                  <a:gd name="T20" fmla="*/ 8 w 28"/>
                  <a:gd name="T21" fmla="*/ 11 h 14"/>
                  <a:gd name="T22" fmla="*/ 12 w 28"/>
                  <a:gd name="T23" fmla="*/ 12 h 14"/>
                  <a:gd name="T24" fmla="*/ 14 w 28"/>
                  <a:gd name="T25" fmla="*/ 14 h 14"/>
                  <a:gd name="T26" fmla="*/ 13 w 28"/>
                  <a:gd name="T27" fmla="*/ 11 h 14"/>
                  <a:gd name="T28" fmla="*/ 21 w 28"/>
                  <a:gd name="T29" fmla="*/ 8 h 14"/>
                  <a:gd name="T30" fmla="*/ 26 w 28"/>
                  <a:gd name="T31" fmla="*/ 7 h 14"/>
                  <a:gd name="T32" fmla="*/ 27 w 28"/>
                  <a:gd name="T33" fmla="*/ 2 h 14"/>
                  <a:gd name="T34" fmla="*/ 27 w 28"/>
                  <a:gd name="T3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" h="14">
                    <a:moveTo>
                      <a:pt x="27" y="0"/>
                    </a:moveTo>
                    <a:cubicBezTo>
                      <a:pt x="24" y="3"/>
                      <a:pt x="19" y="4"/>
                      <a:pt x="16" y="2"/>
                    </a:cubicBezTo>
                    <a:cubicBezTo>
                      <a:pt x="16" y="1"/>
                      <a:pt x="15" y="1"/>
                      <a:pt x="15" y="2"/>
                    </a:cubicBezTo>
                    <a:cubicBezTo>
                      <a:pt x="14" y="3"/>
                      <a:pt x="14" y="4"/>
                      <a:pt x="14" y="6"/>
                    </a:cubicBezTo>
                    <a:cubicBezTo>
                      <a:pt x="14" y="7"/>
                      <a:pt x="13" y="8"/>
                      <a:pt x="13" y="8"/>
                    </a:cubicBezTo>
                    <a:cubicBezTo>
                      <a:pt x="11" y="10"/>
                      <a:pt x="8" y="9"/>
                      <a:pt x="4" y="7"/>
                    </a:cubicBezTo>
                    <a:cubicBezTo>
                      <a:pt x="2" y="7"/>
                      <a:pt x="1" y="6"/>
                      <a:pt x="0" y="6"/>
                    </a:cubicBezTo>
                    <a:cubicBezTo>
                      <a:pt x="0" y="7"/>
                      <a:pt x="1" y="8"/>
                      <a:pt x="2" y="10"/>
                    </a:cubicBezTo>
                    <a:cubicBezTo>
                      <a:pt x="3" y="11"/>
                      <a:pt x="4" y="11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9" y="11"/>
                      <a:pt x="10" y="11"/>
                      <a:pt x="12" y="12"/>
                    </a:cubicBezTo>
                    <a:cubicBezTo>
                      <a:pt x="12" y="13"/>
                      <a:pt x="13" y="13"/>
                      <a:pt x="14" y="14"/>
                    </a:cubicBezTo>
                    <a:cubicBezTo>
                      <a:pt x="13" y="13"/>
                      <a:pt x="13" y="12"/>
                      <a:pt x="13" y="11"/>
                    </a:cubicBezTo>
                    <a:cubicBezTo>
                      <a:pt x="14" y="8"/>
                      <a:pt x="18" y="6"/>
                      <a:pt x="21" y="8"/>
                    </a:cubicBezTo>
                    <a:cubicBezTo>
                      <a:pt x="23" y="9"/>
                      <a:pt x="25" y="8"/>
                      <a:pt x="26" y="7"/>
                    </a:cubicBezTo>
                    <a:cubicBezTo>
                      <a:pt x="27" y="6"/>
                      <a:pt x="28" y="4"/>
                      <a:pt x="27" y="2"/>
                    </a:cubicBezTo>
                    <a:cubicBezTo>
                      <a:pt x="27" y="2"/>
                      <a:pt x="27" y="1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3" name="Freeform 1885">
                <a:extLst>
                  <a:ext uri="{FF2B5EF4-FFF2-40B4-BE49-F238E27FC236}">
                    <a16:creationId xmlns:a16="http://schemas.microsoft.com/office/drawing/2014/main" id="{4F936BBE-FEA0-4032-8CFD-CCA10E969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4" y="2379"/>
                <a:ext cx="3" cy="4"/>
              </a:xfrm>
              <a:custGeom>
                <a:avLst/>
                <a:gdLst>
                  <a:gd name="T0" fmla="*/ 2 w 3"/>
                  <a:gd name="T1" fmla="*/ 2 h 4"/>
                  <a:gd name="T2" fmla="*/ 0 w 3"/>
                  <a:gd name="T3" fmla="*/ 0 h 4"/>
                  <a:gd name="T4" fmla="*/ 1 w 3"/>
                  <a:gd name="T5" fmla="*/ 1 h 4"/>
                  <a:gd name="T6" fmla="*/ 3 w 3"/>
                  <a:gd name="T7" fmla="*/ 4 h 4"/>
                  <a:gd name="T8" fmla="*/ 2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2" y="2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2" y="2"/>
                      <a:pt x="2" y="3"/>
                      <a:pt x="3" y="4"/>
                    </a:cubicBezTo>
                    <a:cubicBezTo>
                      <a:pt x="3" y="3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4" name="Freeform 1886">
                <a:extLst>
                  <a:ext uri="{FF2B5EF4-FFF2-40B4-BE49-F238E27FC236}">
                    <a16:creationId xmlns:a16="http://schemas.microsoft.com/office/drawing/2014/main" id="{D1952FFA-B4C2-43D3-B639-167F1F57D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3" y="2491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1 w 5"/>
                  <a:gd name="T3" fmla="*/ 3 h 5"/>
                  <a:gd name="T4" fmla="*/ 0 w 5"/>
                  <a:gd name="T5" fmla="*/ 5 h 5"/>
                  <a:gd name="T6" fmla="*/ 1 w 5"/>
                  <a:gd name="T7" fmla="*/ 4 h 5"/>
                  <a:gd name="T8" fmla="*/ 5 w 5"/>
                  <a:gd name="T9" fmla="*/ 1 h 5"/>
                  <a:gd name="T10" fmla="*/ 3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cubicBezTo>
                      <a:pt x="2" y="0"/>
                      <a:pt x="1" y="2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0" y="5"/>
                      <a:pt x="0" y="5"/>
                      <a:pt x="1" y="4"/>
                    </a:cubicBezTo>
                    <a:cubicBezTo>
                      <a:pt x="2" y="3"/>
                      <a:pt x="3" y="2"/>
                      <a:pt x="5" y="1"/>
                    </a:cubicBezTo>
                    <a:cubicBezTo>
                      <a:pt x="4" y="1"/>
                      <a:pt x="4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5" name="Freeform 1887">
                <a:extLst>
                  <a:ext uri="{FF2B5EF4-FFF2-40B4-BE49-F238E27FC236}">
                    <a16:creationId xmlns:a16="http://schemas.microsoft.com/office/drawing/2014/main" id="{D62B9470-FA67-4082-967B-0BB1807E4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2" y="2504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1 w 2"/>
                  <a:gd name="T3" fmla="*/ 3 h 5"/>
                  <a:gd name="T4" fmla="*/ 1 w 2"/>
                  <a:gd name="T5" fmla="*/ 0 h 5"/>
                  <a:gd name="T6" fmla="*/ 1 w 2"/>
                  <a:gd name="T7" fmla="*/ 5 h 5"/>
                  <a:gd name="T8" fmla="*/ 2 w 2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1" y="5"/>
                      <a:pt x="1" y="4"/>
                      <a:pt x="1" y="3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0" y="0"/>
                      <a:pt x="0" y="2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6" name="Freeform 1888">
                <a:extLst>
                  <a:ext uri="{FF2B5EF4-FFF2-40B4-BE49-F238E27FC236}">
                    <a16:creationId xmlns:a16="http://schemas.microsoft.com/office/drawing/2014/main" id="{0CD2C484-EFC9-4C96-81D5-E2B992459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0" y="2052"/>
                <a:ext cx="89" cy="478"/>
              </a:xfrm>
              <a:custGeom>
                <a:avLst/>
                <a:gdLst>
                  <a:gd name="T0" fmla="*/ 85 w 92"/>
                  <a:gd name="T1" fmla="*/ 60 h 500"/>
                  <a:gd name="T2" fmla="*/ 80 w 92"/>
                  <a:gd name="T3" fmla="*/ 39 h 500"/>
                  <a:gd name="T4" fmla="*/ 73 w 92"/>
                  <a:gd name="T5" fmla="*/ 15 h 500"/>
                  <a:gd name="T6" fmla="*/ 67 w 92"/>
                  <a:gd name="T7" fmla="*/ 0 h 500"/>
                  <a:gd name="T8" fmla="*/ 65 w 92"/>
                  <a:gd name="T9" fmla="*/ 6 h 500"/>
                  <a:gd name="T10" fmla="*/ 61 w 92"/>
                  <a:gd name="T11" fmla="*/ 10 h 500"/>
                  <a:gd name="T12" fmla="*/ 58 w 92"/>
                  <a:gd name="T13" fmla="*/ 79 h 500"/>
                  <a:gd name="T14" fmla="*/ 44 w 92"/>
                  <a:gd name="T15" fmla="*/ 133 h 500"/>
                  <a:gd name="T16" fmla="*/ 45 w 92"/>
                  <a:gd name="T17" fmla="*/ 182 h 500"/>
                  <a:gd name="T18" fmla="*/ 30 w 92"/>
                  <a:gd name="T19" fmla="*/ 229 h 500"/>
                  <a:gd name="T20" fmla="*/ 24 w 92"/>
                  <a:gd name="T21" fmla="*/ 259 h 500"/>
                  <a:gd name="T22" fmla="*/ 20 w 92"/>
                  <a:gd name="T23" fmla="*/ 293 h 500"/>
                  <a:gd name="T24" fmla="*/ 31 w 92"/>
                  <a:gd name="T25" fmla="*/ 298 h 500"/>
                  <a:gd name="T26" fmla="*/ 30 w 92"/>
                  <a:gd name="T27" fmla="*/ 317 h 500"/>
                  <a:gd name="T28" fmla="*/ 27 w 92"/>
                  <a:gd name="T29" fmla="*/ 338 h 500"/>
                  <a:gd name="T30" fmla="*/ 21 w 92"/>
                  <a:gd name="T31" fmla="*/ 353 h 500"/>
                  <a:gd name="T32" fmla="*/ 12 w 92"/>
                  <a:gd name="T33" fmla="*/ 357 h 500"/>
                  <a:gd name="T34" fmla="*/ 7 w 92"/>
                  <a:gd name="T35" fmla="*/ 362 h 500"/>
                  <a:gd name="T36" fmla="*/ 12 w 92"/>
                  <a:gd name="T37" fmla="*/ 368 h 500"/>
                  <a:gd name="T38" fmla="*/ 24 w 92"/>
                  <a:gd name="T39" fmla="*/ 388 h 500"/>
                  <a:gd name="T40" fmla="*/ 5 w 92"/>
                  <a:gd name="T41" fmla="*/ 389 h 500"/>
                  <a:gd name="T42" fmla="*/ 11 w 92"/>
                  <a:gd name="T43" fmla="*/ 390 h 500"/>
                  <a:gd name="T44" fmla="*/ 2 w 92"/>
                  <a:gd name="T45" fmla="*/ 410 h 500"/>
                  <a:gd name="T46" fmla="*/ 7 w 92"/>
                  <a:gd name="T47" fmla="*/ 413 h 500"/>
                  <a:gd name="T48" fmla="*/ 16 w 92"/>
                  <a:gd name="T49" fmla="*/ 411 h 500"/>
                  <a:gd name="T50" fmla="*/ 7 w 92"/>
                  <a:gd name="T51" fmla="*/ 429 h 500"/>
                  <a:gd name="T52" fmla="*/ 22 w 92"/>
                  <a:gd name="T53" fmla="*/ 435 h 500"/>
                  <a:gd name="T54" fmla="*/ 33 w 92"/>
                  <a:gd name="T55" fmla="*/ 445 h 500"/>
                  <a:gd name="T56" fmla="*/ 48 w 92"/>
                  <a:gd name="T57" fmla="*/ 459 h 500"/>
                  <a:gd name="T58" fmla="*/ 57 w 92"/>
                  <a:gd name="T59" fmla="*/ 466 h 500"/>
                  <a:gd name="T60" fmla="*/ 63 w 92"/>
                  <a:gd name="T61" fmla="*/ 475 h 500"/>
                  <a:gd name="T62" fmla="*/ 55 w 92"/>
                  <a:gd name="T63" fmla="*/ 483 h 500"/>
                  <a:gd name="T64" fmla="*/ 47 w 92"/>
                  <a:gd name="T65" fmla="*/ 482 h 500"/>
                  <a:gd name="T66" fmla="*/ 53 w 92"/>
                  <a:gd name="T67" fmla="*/ 492 h 500"/>
                  <a:gd name="T68" fmla="*/ 66 w 92"/>
                  <a:gd name="T69" fmla="*/ 497 h 500"/>
                  <a:gd name="T70" fmla="*/ 77 w 92"/>
                  <a:gd name="T71" fmla="*/ 495 h 500"/>
                  <a:gd name="T72" fmla="*/ 75 w 92"/>
                  <a:gd name="T73" fmla="*/ 494 h 500"/>
                  <a:gd name="T74" fmla="*/ 74 w 92"/>
                  <a:gd name="T75" fmla="*/ 492 h 500"/>
                  <a:gd name="T76" fmla="*/ 73 w 92"/>
                  <a:gd name="T77" fmla="*/ 486 h 500"/>
                  <a:gd name="T78" fmla="*/ 73 w 92"/>
                  <a:gd name="T79" fmla="*/ 476 h 500"/>
                  <a:gd name="T80" fmla="*/ 74 w 92"/>
                  <a:gd name="T81" fmla="*/ 458 h 500"/>
                  <a:gd name="T82" fmla="*/ 64 w 92"/>
                  <a:gd name="T83" fmla="*/ 450 h 500"/>
                  <a:gd name="T84" fmla="*/ 41 w 92"/>
                  <a:gd name="T85" fmla="*/ 449 h 500"/>
                  <a:gd name="T86" fmla="*/ 34 w 92"/>
                  <a:gd name="T87" fmla="*/ 443 h 500"/>
                  <a:gd name="T88" fmla="*/ 20 w 92"/>
                  <a:gd name="T89" fmla="*/ 409 h 500"/>
                  <a:gd name="T90" fmla="*/ 32 w 92"/>
                  <a:gd name="T91" fmla="*/ 382 h 500"/>
                  <a:gd name="T92" fmla="*/ 40 w 92"/>
                  <a:gd name="T93" fmla="*/ 365 h 500"/>
                  <a:gd name="T94" fmla="*/ 40 w 92"/>
                  <a:gd name="T95" fmla="*/ 345 h 500"/>
                  <a:gd name="T96" fmla="*/ 43 w 92"/>
                  <a:gd name="T97" fmla="*/ 338 h 500"/>
                  <a:gd name="T98" fmla="*/ 37 w 92"/>
                  <a:gd name="T99" fmla="*/ 319 h 500"/>
                  <a:gd name="T100" fmla="*/ 36 w 92"/>
                  <a:gd name="T101" fmla="*/ 285 h 500"/>
                  <a:gd name="T102" fmla="*/ 47 w 92"/>
                  <a:gd name="T103" fmla="*/ 258 h 500"/>
                  <a:gd name="T104" fmla="*/ 54 w 92"/>
                  <a:gd name="T105" fmla="*/ 225 h 500"/>
                  <a:gd name="T106" fmla="*/ 60 w 92"/>
                  <a:gd name="T107" fmla="*/ 197 h 500"/>
                  <a:gd name="T108" fmla="*/ 54 w 92"/>
                  <a:gd name="T109" fmla="*/ 160 h 500"/>
                  <a:gd name="T110" fmla="*/ 60 w 92"/>
                  <a:gd name="T111" fmla="*/ 140 h 500"/>
                  <a:gd name="T112" fmla="*/ 78 w 92"/>
                  <a:gd name="T113" fmla="*/ 107 h 500"/>
                  <a:gd name="T114" fmla="*/ 77 w 92"/>
                  <a:gd name="T115" fmla="*/ 84 h 500"/>
                  <a:gd name="T116" fmla="*/ 91 w 92"/>
                  <a:gd name="T117" fmla="*/ 68 h 500"/>
                  <a:gd name="T118" fmla="*/ 91 w 92"/>
                  <a:gd name="T119" fmla="*/ 64 h 500"/>
                  <a:gd name="T120" fmla="*/ 88 w 92"/>
                  <a:gd name="T121" fmla="*/ 62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2" h="500">
                    <a:moveTo>
                      <a:pt x="88" y="62"/>
                    </a:moveTo>
                    <a:cubicBezTo>
                      <a:pt x="88" y="62"/>
                      <a:pt x="88" y="62"/>
                      <a:pt x="88" y="62"/>
                    </a:cubicBezTo>
                    <a:cubicBezTo>
                      <a:pt x="88" y="62"/>
                      <a:pt x="88" y="62"/>
                      <a:pt x="88" y="62"/>
                    </a:cubicBezTo>
                    <a:cubicBezTo>
                      <a:pt x="87" y="62"/>
                      <a:pt x="87" y="62"/>
                      <a:pt x="86" y="62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6" y="61"/>
                      <a:pt x="85" y="61"/>
                      <a:pt x="85" y="60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5" y="59"/>
                      <a:pt x="85" y="58"/>
                      <a:pt x="85" y="56"/>
                    </a:cubicBezTo>
                    <a:cubicBezTo>
                      <a:pt x="84" y="53"/>
                      <a:pt x="84" y="50"/>
                      <a:pt x="83" y="49"/>
                    </a:cubicBezTo>
                    <a:cubicBezTo>
                      <a:pt x="81" y="47"/>
                      <a:pt x="81" y="44"/>
                      <a:pt x="80" y="42"/>
                    </a:cubicBezTo>
                    <a:cubicBezTo>
                      <a:pt x="80" y="41"/>
                      <a:pt x="80" y="39"/>
                      <a:pt x="80" y="39"/>
                    </a:cubicBezTo>
                    <a:cubicBezTo>
                      <a:pt x="77" y="37"/>
                      <a:pt x="74" y="34"/>
                      <a:pt x="74" y="30"/>
                    </a:cubicBezTo>
                    <a:cubicBezTo>
                      <a:pt x="73" y="28"/>
                      <a:pt x="74" y="27"/>
                      <a:pt x="75" y="26"/>
                    </a:cubicBezTo>
                    <a:cubicBezTo>
                      <a:pt x="76" y="26"/>
                      <a:pt x="76" y="25"/>
                      <a:pt x="76" y="23"/>
                    </a:cubicBezTo>
                    <a:cubicBezTo>
                      <a:pt x="76" y="22"/>
                      <a:pt x="76" y="20"/>
                      <a:pt x="77" y="18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5" y="17"/>
                      <a:pt x="74" y="16"/>
                      <a:pt x="73" y="15"/>
                    </a:cubicBezTo>
                    <a:cubicBezTo>
                      <a:pt x="70" y="12"/>
                      <a:pt x="71" y="9"/>
                      <a:pt x="71" y="7"/>
                    </a:cubicBezTo>
                    <a:cubicBezTo>
                      <a:pt x="71" y="5"/>
                      <a:pt x="71" y="4"/>
                      <a:pt x="70" y="3"/>
                    </a:cubicBezTo>
                    <a:cubicBezTo>
                      <a:pt x="70" y="2"/>
                      <a:pt x="69" y="2"/>
                      <a:pt x="69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8" y="1"/>
                      <a:pt x="68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1"/>
                      <a:pt x="67" y="1"/>
                      <a:pt x="67" y="2"/>
                    </a:cubicBezTo>
                    <a:cubicBezTo>
                      <a:pt x="67" y="2"/>
                      <a:pt x="66" y="2"/>
                      <a:pt x="66" y="3"/>
                    </a:cubicBezTo>
                    <a:cubicBezTo>
                      <a:pt x="66" y="3"/>
                      <a:pt x="66" y="3"/>
                      <a:pt x="66" y="4"/>
                    </a:cubicBezTo>
                    <a:cubicBezTo>
                      <a:pt x="66" y="4"/>
                      <a:pt x="65" y="5"/>
                      <a:pt x="65" y="5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4" y="6"/>
                      <a:pt x="63" y="7"/>
                      <a:pt x="63" y="7"/>
                    </a:cubicBezTo>
                    <a:cubicBezTo>
                      <a:pt x="63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8"/>
                      <a:pt x="61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9"/>
                      <a:pt x="61" y="9"/>
                      <a:pt x="61" y="10"/>
                    </a:cubicBezTo>
                    <a:cubicBezTo>
                      <a:pt x="61" y="12"/>
                      <a:pt x="61" y="15"/>
                      <a:pt x="61" y="16"/>
                    </a:cubicBezTo>
                    <a:cubicBezTo>
                      <a:pt x="63" y="21"/>
                      <a:pt x="64" y="39"/>
                      <a:pt x="62" y="47"/>
                    </a:cubicBezTo>
                    <a:cubicBezTo>
                      <a:pt x="61" y="54"/>
                      <a:pt x="59" y="60"/>
                      <a:pt x="58" y="64"/>
                    </a:cubicBezTo>
                    <a:cubicBezTo>
                      <a:pt x="57" y="65"/>
                      <a:pt x="57" y="65"/>
                      <a:pt x="58" y="66"/>
                    </a:cubicBezTo>
                    <a:cubicBezTo>
                      <a:pt x="60" y="68"/>
                      <a:pt x="60" y="70"/>
                      <a:pt x="59" y="71"/>
                    </a:cubicBezTo>
                    <a:cubicBezTo>
                      <a:pt x="58" y="72"/>
                      <a:pt x="58" y="75"/>
                      <a:pt x="58" y="79"/>
                    </a:cubicBezTo>
                    <a:cubicBezTo>
                      <a:pt x="58" y="81"/>
                      <a:pt x="58" y="83"/>
                      <a:pt x="58" y="85"/>
                    </a:cubicBezTo>
                    <a:cubicBezTo>
                      <a:pt x="58" y="90"/>
                      <a:pt x="56" y="97"/>
                      <a:pt x="55" y="103"/>
                    </a:cubicBezTo>
                    <a:cubicBezTo>
                      <a:pt x="54" y="106"/>
                      <a:pt x="53" y="109"/>
                      <a:pt x="53" y="111"/>
                    </a:cubicBezTo>
                    <a:cubicBezTo>
                      <a:pt x="53" y="113"/>
                      <a:pt x="52" y="115"/>
                      <a:pt x="51" y="116"/>
                    </a:cubicBezTo>
                    <a:cubicBezTo>
                      <a:pt x="50" y="118"/>
                      <a:pt x="50" y="120"/>
                      <a:pt x="50" y="122"/>
                    </a:cubicBezTo>
                    <a:cubicBezTo>
                      <a:pt x="50" y="127"/>
                      <a:pt x="47" y="131"/>
                      <a:pt x="44" y="133"/>
                    </a:cubicBezTo>
                    <a:cubicBezTo>
                      <a:pt x="44" y="134"/>
                      <a:pt x="46" y="136"/>
                      <a:pt x="46" y="138"/>
                    </a:cubicBezTo>
                    <a:cubicBezTo>
                      <a:pt x="48" y="141"/>
                      <a:pt x="49" y="143"/>
                      <a:pt x="49" y="146"/>
                    </a:cubicBezTo>
                    <a:cubicBezTo>
                      <a:pt x="49" y="148"/>
                      <a:pt x="48" y="149"/>
                      <a:pt x="47" y="151"/>
                    </a:cubicBezTo>
                    <a:cubicBezTo>
                      <a:pt x="45" y="153"/>
                      <a:pt x="44" y="154"/>
                      <a:pt x="45" y="157"/>
                    </a:cubicBezTo>
                    <a:cubicBezTo>
                      <a:pt x="46" y="164"/>
                      <a:pt x="45" y="174"/>
                      <a:pt x="45" y="179"/>
                    </a:cubicBezTo>
                    <a:cubicBezTo>
                      <a:pt x="45" y="181"/>
                      <a:pt x="45" y="182"/>
                      <a:pt x="45" y="182"/>
                    </a:cubicBezTo>
                    <a:cubicBezTo>
                      <a:pt x="45" y="184"/>
                      <a:pt x="44" y="185"/>
                      <a:pt x="43" y="186"/>
                    </a:cubicBezTo>
                    <a:cubicBezTo>
                      <a:pt x="43" y="187"/>
                      <a:pt x="42" y="188"/>
                      <a:pt x="42" y="190"/>
                    </a:cubicBezTo>
                    <a:cubicBezTo>
                      <a:pt x="43" y="193"/>
                      <a:pt x="42" y="195"/>
                      <a:pt x="41" y="197"/>
                    </a:cubicBezTo>
                    <a:cubicBezTo>
                      <a:pt x="40" y="199"/>
                      <a:pt x="39" y="201"/>
                      <a:pt x="38" y="204"/>
                    </a:cubicBezTo>
                    <a:cubicBezTo>
                      <a:pt x="38" y="210"/>
                      <a:pt x="34" y="218"/>
                      <a:pt x="32" y="224"/>
                    </a:cubicBezTo>
                    <a:cubicBezTo>
                      <a:pt x="31" y="226"/>
                      <a:pt x="30" y="227"/>
                      <a:pt x="30" y="229"/>
                    </a:cubicBezTo>
                    <a:cubicBezTo>
                      <a:pt x="29" y="230"/>
                      <a:pt x="29" y="232"/>
                      <a:pt x="28" y="233"/>
                    </a:cubicBezTo>
                    <a:cubicBezTo>
                      <a:pt x="27" y="236"/>
                      <a:pt x="26" y="239"/>
                      <a:pt x="22" y="239"/>
                    </a:cubicBezTo>
                    <a:cubicBezTo>
                      <a:pt x="22" y="239"/>
                      <a:pt x="22" y="239"/>
                      <a:pt x="22" y="239"/>
                    </a:cubicBezTo>
                    <a:cubicBezTo>
                      <a:pt x="22" y="240"/>
                      <a:pt x="21" y="241"/>
                      <a:pt x="23" y="245"/>
                    </a:cubicBezTo>
                    <a:cubicBezTo>
                      <a:pt x="24" y="247"/>
                      <a:pt x="24" y="250"/>
                      <a:pt x="23" y="252"/>
                    </a:cubicBezTo>
                    <a:cubicBezTo>
                      <a:pt x="23" y="255"/>
                      <a:pt x="23" y="257"/>
                      <a:pt x="24" y="259"/>
                    </a:cubicBezTo>
                    <a:cubicBezTo>
                      <a:pt x="27" y="264"/>
                      <a:pt x="26" y="267"/>
                      <a:pt x="25" y="271"/>
                    </a:cubicBezTo>
                    <a:cubicBezTo>
                      <a:pt x="25" y="272"/>
                      <a:pt x="25" y="272"/>
                      <a:pt x="25" y="272"/>
                    </a:cubicBezTo>
                    <a:cubicBezTo>
                      <a:pt x="24" y="274"/>
                      <a:pt x="23" y="275"/>
                      <a:pt x="23" y="276"/>
                    </a:cubicBezTo>
                    <a:cubicBezTo>
                      <a:pt x="22" y="278"/>
                      <a:pt x="21" y="279"/>
                      <a:pt x="21" y="281"/>
                    </a:cubicBezTo>
                    <a:cubicBezTo>
                      <a:pt x="21" y="283"/>
                      <a:pt x="21" y="285"/>
                      <a:pt x="20" y="286"/>
                    </a:cubicBezTo>
                    <a:cubicBezTo>
                      <a:pt x="19" y="289"/>
                      <a:pt x="19" y="291"/>
                      <a:pt x="20" y="293"/>
                    </a:cubicBezTo>
                    <a:cubicBezTo>
                      <a:pt x="21" y="295"/>
                      <a:pt x="21" y="297"/>
                      <a:pt x="21" y="298"/>
                    </a:cubicBezTo>
                    <a:cubicBezTo>
                      <a:pt x="22" y="298"/>
                      <a:pt x="22" y="298"/>
                      <a:pt x="23" y="298"/>
                    </a:cubicBezTo>
                    <a:cubicBezTo>
                      <a:pt x="23" y="298"/>
                      <a:pt x="23" y="298"/>
                      <a:pt x="23" y="298"/>
                    </a:cubicBezTo>
                    <a:cubicBezTo>
                      <a:pt x="23" y="297"/>
                      <a:pt x="23" y="295"/>
                      <a:pt x="26" y="294"/>
                    </a:cubicBezTo>
                    <a:cubicBezTo>
                      <a:pt x="28" y="293"/>
                      <a:pt x="29" y="294"/>
                      <a:pt x="30" y="295"/>
                    </a:cubicBezTo>
                    <a:cubicBezTo>
                      <a:pt x="31" y="296"/>
                      <a:pt x="31" y="297"/>
                      <a:pt x="31" y="298"/>
                    </a:cubicBezTo>
                    <a:cubicBezTo>
                      <a:pt x="31" y="298"/>
                      <a:pt x="31" y="298"/>
                      <a:pt x="31" y="298"/>
                    </a:cubicBezTo>
                    <a:cubicBezTo>
                      <a:pt x="33" y="299"/>
                      <a:pt x="34" y="300"/>
                      <a:pt x="34" y="302"/>
                    </a:cubicBezTo>
                    <a:cubicBezTo>
                      <a:pt x="35" y="303"/>
                      <a:pt x="34" y="305"/>
                      <a:pt x="31" y="307"/>
                    </a:cubicBezTo>
                    <a:cubicBezTo>
                      <a:pt x="31" y="307"/>
                      <a:pt x="31" y="308"/>
                      <a:pt x="31" y="310"/>
                    </a:cubicBezTo>
                    <a:cubicBezTo>
                      <a:pt x="32" y="312"/>
                      <a:pt x="32" y="314"/>
                      <a:pt x="31" y="316"/>
                    </a:cubicBezTo>
                    <a:cubicBezTo>
                      <a:pt x="30" y="317"/>
                      <a:pt x="30" y="317"/>
                      <a:pt x="30" y="317"/>
                    </a:cubicBezTo>
                    <a:cubicBezTo>
                      <a:pt x="29" y="319"/>
                      <a:pt x="28" y="321"/>
                      <a:pt x="28" y="323"/>
                    </a:cubicBezTo>
                    <a:cubicBezTo>
                      <a:pt x="30" y="326"/>
                      <a:pt x="29" y="327"/>
                      <a:pt x="28" y="328"/>
                    </a:cubicBezTo>
                    <a:cubicBezTo>
                      <a:pt x="27" y="329"/>
                      <a:pt x="27" y="330"/>
                      <a:pt x="27" y="331"/>
                    </a:cubicBezTo>
                    <a:cubicBezTo>
                      <a:pt x="27" y="333"/>
                      <a:pt x="27" y="333"/>
                      <a:pt x="27" y="334"/>
                    </a:cubicBezTo>
                    <a:cubicBezTo>
                      <a:pt x="28" y="335"/>
                      <a:pt x="28" y="337"/>
                      <a:pt x="27" y="338"/>
                    </a:cubicBezTo>
                    <a:cubicBezTo>
                      <a:pt x="27" y="338"/>
                      <a:pt x="27" y="338"/>
                      <a:pt x="27" y="338"/>
                    </a:cubicBezTo>
                    <a:cubicBezTo>
                      <a:pt x="28" y="339"/>
                      <a:pt x="28" y="340"/>
                      <a:pt x="27" y="342"/>
                    </a:cubicBezTo>
                    <a:cubicBezTo>
                      <a:pt x="27" y="342"/>
                      <a:pt x="27" y="343"/>
                      <a:pt x="26" y="343"/>
                    </a:cubicBezTo>
                    <a:cubicBezTo>
                      <a:pt x="26" y="344"/>
                      <a:pt x="27" y="346"/>
                      <a:pt x="27" y="347"/>
                    </a:cubicBezTo>
                    <a:cubicBezTo>
                      <a:pt x="28" y="348"/>
                      <a:pt x="28" y="349"/>
                      <a:pt x="27" y="350"/>
                    </a:cubicBezTo>
                    <a:cubicBezTo>
                      <a:pt x="27" y="352"/>
                      <a:pt x="25" y="352"/>
                      <a:pt x="24" y="352"/>
                    </a:cubicBezTo>
                    <a:cubicBezTo>
                      <a:pt x="23" y="352"/>
                      <a:pt x="22" y="352"/>
                      <a:pt x="21" y="353"/>
                    </a:cubicBezTo>
                    <a:cubicBezTo>
                      <a:pt x="21" y="353"/>
                      <a:pt x="21" y="353"/>
                      <a:pt x="21" y="353"/>
                    </a:cubicBezTo>
                    <a:cubicBezTo>
                      <a:pt x="21" y="353"/>
                      <a:pt x="21" y="353"/>
                      <a:pt x="22" y="354"/>
                    </a:cubicBezTo>
                    <a:cubicBezTo>
                      <a:pt x="22" y="355"/>
                      <a:pt x="24" y="357"/>
                      <a:pt x="22" y="360"/>
                    </a:cubicBezTo>
                    <a:cubicBezTo>
                      <a:pt x="22" y="361"/>
                      <a:pt x="21" y="362"/>
                      <a:pt x="19" y="362"/>
                    </a:cubicBezTo>
                    <a:cubicBezTo>
                      <a:pt x="17" y="362"/>
                      <a:pt x="15" y="359"/>
                      <a:pt x="13" y="358"/>
                    </a:cubicBezTo>
                    <a:cubicBezTo>
                      <a:pt x="12" y="357"/>
                      <a:pt x="12" y="357"/>
                      <a:pt x="12" y="357"/>
                    </a:cubicBezTo>
                    <a:cubicBezTo>
                      <a:pt x="11" y="357"/>
                      <a:pt x="11" y="356"/>
                      <a:pt x="11" y="355"/>
                    </a:cubicBezTo>
                    <a:cubicBezTo>
                      <a:pt x="11" y="355"/>
                      <a:pt x="11" y="355"/>
                      <a:pt x="11" y="355"/>
                    </a:cubicBezTo>
                    <a:cubicBezTo>
                      <a:pt x="10" y="356"/>
                      <a:pt x="9" y="356"/>
                      <a:pt x="8" y="357"/>
                    </a:cubicBezTo>
                    <a:cubicBezTo>
                      <a:pt x="7" y="357"/>
                      <a:pt x="6" y="357"/>
                      <a:pt x="5" y="358"/>
                    </a:cubicBezTo>
                    <a:cubicBezTo>
                      <a:pt x="5" y="358"/>
                      <a:pt x="6" y="359"/>
                      <a:pt x="6" y="359"/>
                    </a:cubicBezTo>
                    <a:cubicBezTo>
                      <a:pt x="6" y="360"/>
                      <a:pt x="7" y="361"/>
                      <a:pt x="7" y="362"/>
                    </a:cubicBezTo>
                    <a:cubicBezTo>
                      <a:pt x="7" y="363"/>
                      <a:pt x="6" y="363"/>
                      <a:pt x="5" y="364"/>
                    </a:cubicBezTo>
                    <a:cubicBezTo>
                      <a:pt x="4" y="364"/>
                      <a:pt x="3" y="364"/>
                      <a:pt x="3" y="365"/>
                    </a:cubicBezTo>
                    <a:cubicBezTo>
                      <a:pt x="5" y="365"/>
                      <a:pt x="6" y="366"/>
                      <a:pt x="7" y="368"/>
                    </a:cubicBezTo>
                    <a:cubicBezTo>
                      <a:pt x="7" y="368"/>
                      <a:pt x="7" y="369"/>
                      <a:pt x="7" y="369"/>
                    </a:cubicBezTo>
                    <a:cubicBezTo>
                      <a:pt x="7" y="369"/>
                      <a:pt x="7" y="368"/>
                      <a:pt x="7" y="368"/>
                    </a:cubicBezTo>
                    <a:cubicBezTo>
                      <a:pt x="9" y="368"/>
                      <a:pt x="10" y="368"/>
                      <a:pt x="12" y="368"/>
                    </a:cubicBezTo>
                    <a:cubicBezTo>
                      <a:pt x="15" y="369"/>
                      <a:pt x="16" y="371"/>
                      <a:pt x="16" y="374"/>
                    </a:cubicBezTo>
                    <a:cubicBezTo>
                      <a:pt x="16" y="376"/>
                      <a:pt x="15" y="378"/>
                      <a:pt x="13" y="378"/>
                    </a:cubicBezTo>
                    <a:cubicBezTo>
                      <a:pt x="12" y="378"/>
                      <a:pt x="11" y="380"/>
                      <a:pt x="11" y="382"/>
                    </a:cubicBezTo>
                    <a:cubicBezTo>
                      <a:pt x="11" y="382"/>
                      <a:pt x="13" y="382"/>
                      <a:pt x="15" y="382"/>
                    </a:cubicBezTo>
                    <a:cubicBezTo>
                      <a:pt x="17" y="382"/>
                      <a:pt x="19" y="381"/>
                      <a:pt x="20" y="382"/>
                    </a:cubicBezTo>
                    <a:cubicBezTo>
                      <a:pt x="23" y="383"/>
                      <a:pt x="24" y="385"/>
                      <a:pt x="24" y="388"/>
                    </a:cubicBezTo>
                    <a:cubicBezTo>
                      <a:pt x="23" y="389"/>
                      <a:pt x="22" y="391"/>
                      <a:pt x="21" y="391"/>
                    </a:cubicBezTo>
                    <a:cubicBezTo>
                      <a:pt x="20" y="391"/>
                      <a:pt x="19" y="390"/>
                      <a:pt x="18" y="390"/>
                    </a:cubicBezTo>
                    <a:cubicBezTo>
                      <a:pt x="17" y="388"/>
                      <a:pt x="15" y="387"/>
                      <a:pt x="15" y="387"/>
                    </a:cubicBezTo>
                    <a:cubicBezTo>
                      <a:pt x="14" y="387"/>
                      <a:pt x="14" y="387"/>
                      <a:pt x="14" y="387"/>
                    </a:cubicBezTo>
                    <a:cubicBezTo>
                      <a:pt x="13" y="390"/>
                      <a:pt x="11" y="390"/>
                      <a:pt x="10" y="390"/>
                    </a:cubicBezTo>
                    <a:cubicBezTo>
                      <a:pt x="8" y="390"/>
                      <a:pt x="7" y="390"/>
                      <a:pt x="5" y="389"/>
                    </a:cubicBezTo>
                    <a:cubicBezTo>
                      <a:pt x="5" y="389"/>
                      <a:pt x="5" y="389"/>
                      <a:pt x="5" y="389"/>
                    </a:cubicBezTo>
                    <a:cubicBezTo>
                      <a:pt x="4" y="389"/>
                      <a:pt x="1" y="391"/>
                      <a:pt x="0" y="392"/>
                    </a:cubicBezTo>
                    <a:cubicBezTo>
                      <a:pt x="1" y="393"/>
                      <a:pt x="2" y="395"/>
                      <a:pt x="2" y="396"/>
                    </a:cubicBezTo>
                    <a:cubicBezTo>
                      <a:pt x="3" y="396"/>
                      <a:pt x="3" y="396"/>
                      <a:pt x="3" y="396"/>
                    </a:cubicBezTo>
                    <a:cubicBezTo>
                      <a:pt x="4" y="396"/>
                      <a:pt x="6" y="395"/>
                      <a:pt x="6" y="394"/>
                    </a:cubicBezTo>
                    <a:cubicBezTo>
                      <a:pt x="7" y="392"/>
                      <a:pt x="9" y="390"/>
                      <a:pt x="11" y="390"/>
                    </a:cubicBezTo>
                    <a:cubicBezTo>
                      <a:pt x="11" y="390"/>
                      <a:pt x="14" y="391"/>
                      <a:pt x="15" y="395"/>
                    </a:cubicBezTo>
                    <a:cubicBezTo>
                      <a:pt x="15" y="399"/>
                      <a:pt x="11" y="400"/>
                      <a:pt x="10" y="400"/>
                    </a:cubicBezTo>
                    <a:cubicBezTo>
                      <a:pt x="10" y="400"/>
                      <a:pt x="9" y="401"/>
                      <a:pt x="9" y="401"/>
                    </a:cubicBezTo>
                    <a:cubicBezTo>
                      <a:pt x="8" y="403"/>
                      <a:pt x="6" y="406"/>
                      <a:pt x="2" y="408"/>
                    </a:cubicBezTo>
                    <a:cubicBezTo>
                      <a:pt x="2" y="409"/>
                      <a:pt x="2" y="409"/>
                      <a:pt x="2" y="409"/>
                    </a:cubicBezTo>
                    <a:cubicBezTo>
                      <a:pt x="2" y="409"/>
                      <a:pt x="2" y="410"/>
                      <a:pt x="2" y="410"/>
                    </a:cubicBezTo>
                    <a:cubicBezTo>
                      <a:pt x="3" y="409"/>
                      <a:pt x="4" y="409"/>
                      <a:pt x="4" y="409"/>
                    </a:cubicBezTo>
                    <a:cubicBezTo>
                      <a:pt x="5" y="409"/>
                      <a:pt x="5" y="409"/>
                      <a:pt x="5" y="409"/>
                    </a:cubicBezTo>
                    <a:cubicBezTo>
                      <a:pt x="6" y="410"/>
                      <a:pt x="6" y="410"/>
                      <a:pt x="6" y="410"/>
                    </a:cubicBezTo>
                    <a:cubicBezTo>
                      <a:pt x="7" y="411"/>
                      <a:pt x="6" y="412"/>
                      <a:pt x="6" y="412"/>
                    </a:cubicBezTo>
                    <a:cubicBezTo>
                      <a:pt x="6" y="413"/>
                      <a:pt x="6" y="413"/>
                      <a:pt x="6" y="413"/>
                    </a:cubicBezTo>
                    <a:cubicBezTo>
                      <a:pt x="7" y="413"/>
                      <a:pt x="7" y="413"/>
                      <a:pt x="7" y="413"/>
                    </a:cubicBezTo>
                    <a:cubicBezTo>
                      <a:pt x="7" y="413"/>
                      <a:pt x="8" y="413"/>
                      <a:pt x="8" y="413"/>
                    </a:cubicBezTo>
                    <a:cubicBezTo>
                      <a:pt x="8" y="412"/>
                      <a:pt x="8" y="412"/>
                      <a:pt x="8" y="411"/>
                    </a:cubicBezTo>
                    <a:cubicBezTo>
                      <a:pt x="7" y="409"/>
                      <a:pt x="8" y="406"/>
                      <a:pt x="9" y="404"/>
                    </a:cubicBezTo>
                    <a:cubicBezTo>
                      <a:pt x="10" y="403"/>
                      <a:pt x="11" y="402"/>
                      <a:pt x="13" y="402"/>
                    </a:cubicBezTo>
                    <a:cubicBezTo>
                      <a:pt x="13" y="402"/>
                      <a:pt x="15" y="403"/>
                      <a:pt x="16" y="404"/>
                    </a:cubicBezTo>
                    <a:cubicBezTo>
                      <a:pt x="19" y="407"/>
                      <a:pt x="17" y="410"/>
                      <a:pt x="16" y="411"/>
                    </a:cubicBezTo>
                    <a:cubicBezTo>
                      <a:pt x="15" y="412"/>
                      <a:pt x="15" y="413"/>
                      <a:pt x="15" y="413"/>
                    </a:cubicBezTo>
                    <a:cubicBezTo>
                      <a:pt x="15" y="415"/>
                      <a:pt x="14" y="416"/>
                      <a:pt x="14" y="418"/>
                    </a:cubicBezTo>
                    <a:cubicBezTo>
                      <a:pt x="14" y="419"/>
                      <a:pt x="13" y="421"/>
                      <a:pt x="13" y="422"/>
                    </a:cubicBezTo>
                    <a:cubicBezTo>
                      <a:pt x="13" y="424"/>
                      <a:pt x="11" y="425"/>
                      <a:pt x="10" y="425"/>
                    </a:cubicBezTo>
                    <a:cubicBezTo>
                      <a:pt x="10" y="426"/>
                      <a:pt x="10" y="426"/>
                      <a:pt x="10" y="426"/>
                    </a:cubicBezTo>
                    <a:cubicBezTo>
                      <a:pt x="10" y="428"/>
                      <a:pt x="9" y="429"/>
                      <a:pt x="7" y="429"/>
                    </a:cubicBezTo>
                    <a:cubicBezTo>
                      <a:pt x="8" y="431"/>
                      <a:pt x="7" y="432"/>
                      <a:pt x="7" y="432"/>
                    </a:cubicBezTo>
                    <a:cubicBezTo>
                      <a:pt x="8" y="432"/>
                      <a:pt x="9" y="432"/>
                      <a:pt x="11" y="432"/>
                    </a:cubicBezTo>
                    <a:cubicBezTo>
                      <a:pt x="12" y="432"/>
                      <a:pt x="12" y="433"/>
                      <a:pt x="13" y="433"/>
                    </a:cubicBezTo>
                    <a:cubicBezTo>
                      <a:pt x="13" y="433"/>
                      <a:pt x="13" y="433"/>
                      <a:pt x="13" y="433"/>
                    </a:cubicBezTo>
                    <a:cubicBezTo>
                      <a:pt x="13" y="433"/>
                      <a:pt x="14" y="433"/>
                      <a:pt x="15" y="432"/>
                    </a:cubicBezTo>
                    <a:cubicBezTo>
                      <a:pt x="18" y="431"/>
                      <a:pt x="21" y="433"/>
                      <a:pt x="22" y="435"/>
                    </a:cubicBezTo>
                    <a:cubicBezTo>
                      <a:pt x="22" y="437"/>
                      <a:pt x="21" y="439"/>
                      <a:pt x="19" y="440"/>
                    </a:cubicBezTo>
                    <a:cubicBezTo>
                      <a:pt x="18" y="440"/>
                      <a:pt x="18" y="440"/>
                      <a:pt x="17" y="440"/>
                    </a:cubicBezTo>
                    <a:cubicBezTo>
                      <a:pt x="19" y="440"/>
                      <a:pt x="21" y="441"/>
                      <a:pt x="21" y="443"/>
                    </a:cubicBezTo>
                    <a:cubicBezTo>
                      <a:pt x="21" y="443"/>
                      <a:pt x="21" y="443"/>
                      <a:pt x="21" y="443"/>
                    </a:cubicBezTo>
                    <a:cubicBezTo>
                      <a:pt x="22" y="440"/>
                      <a:pt x="23" y="439"/>
                      <a:pt x="25" y="439"/>
                    </a:cubicBezTo>
                    <a:cubicBezTo>
                      <a:pt x="28" y="439"/>
                      <a:pt x="32" y="442"/>
                      <a:pt x="33" y="445"/>
                    </a:cubicBezTo>
                    <a:cubicBezTo>
                      <a:pt x="33" y="446"/>
                      <a:pt x="33" y="447"/>
                      <a:pt x="32" y="448"/>
                    </a:cubicBezTo>
                    <a:cubicBezTo>
                      <a:pt x="32" y="449"/>
                      <a:pt x="31" y="449"/>
                      <a:pt x="30" y="450"/>
                    </a:cubicBezTo>
                    <a:cubicBezTo>
                      <a:pt x="31" y="449"/>
                      <a:pt x="32" y="449"/>
                      <a:pt x="33" y="449"/>
                    </a:cubicBezTo>
                    <a:cubicBezTo>
                      <a:pt x="36" y="449"/>
                      <a:pt x="44" y="450"/>
                      <a:pt x="45" y="454"/>
                    </a:cubicBezTo>
                    <a:cubicBezTo>
                      <a:pt x="45" y="455"/>
                      <a:pt x="45" y="456"/>
                      <a:pt x="45" y="456"/>
                    </a:cubicBezTo>
                    <a:cubicBezTo>
                      <a:pt x="46" y="456"/>
                      <a:pt x="47" y="457"/>
                      <a:pt x="48" y="459"/>
                    </a:cubicBezTo>
                    <a:cubicBezTo>
                      <a:pt x="48" y="459"/>
                      <a:pt x="48" y="459"/>
                      <a:pt x="48" y="460"/>
                    </a:cubicBezTo>
                    <a:cubicBezTo>
                      <a:pt x="51" y="456"/>
                      <a:pt x="56" y="454"/>
                      <a:pt x="59" y="453"/>
                    </a:cubicBezTo>
                    <a:cubicBezTo>
                      <a:pt x="62" y="452"/>
                      <a:pt x="64" y="454"/>
                      <a:pt x="64" y="455"/>
                    </a:cubicBezTo>
                    <a:cubicBezTo>
                      <a:pt x="65" y="458"/>
                      <a:pt x="62" y="461"/>
                      <a:pt x="58" y="463"/>
                    </a:cubicBezTo>
                    <a:cubicBezTo>
                      <a:pt x="56" y="463"/>
                      <a:pt x="56" y="464"/>
                      <a:pt x="56" y="464"/>
                    </a:cubicBezTo>
                    <a:cubicBezTo>
                      <a:pt x="56" y="464"/>
                      <a:pt x="56" y="464"/>
                      <a:pt x="57" y="466"/>
                    </a:cubicBezTo>
                    <a:cubicBezTo>
                      <a:pt x="58" y="467"/>
                      <a:pt x="60" y="466"/>
                      <a:pt x="61" y="466"/>
                    </a:cubicBezTo>
                    <a:cubicBezTo>
                      <a:pt x="63" y="465"/>
                      <a:pt x="66" y="464"/>
                      <a:pt x="68" y="466"/>
                    </a:cubicBezTo>
                    <a:cubicBezTo>
                      <a:pt x="69" y="467"/>
                      <a:pt x="69" y="469"/>
                      <a:pt x="69" y="469"/>
                    </a:cubicBezTo>
                    <a:cubicBezTo>
                      <a:pt x="68" y="471"/>
                      <a:pt x="66" y="472"/>
                      <a:pt x="65" y="472"/>
                    </a:cubicBezTo>
                    <a:cubicBezTo>
                      <a:pt x="64" y="473"/>
                      <a:pt x="62" y="473"/>
                      <a:pt x="62" y="473"/>
                    </a:cubicBezTo>
                    <a:cubicBezTo>
                      <a:pt x="62" y="474"/>
                      <a:pt x="62" y="475"/>
                      <a:pt x="63" y="475"/>
                    </a:cubicBezTo>
                    <a:cubicBezTo>
                      <a:pt x="63" y="477"/>
                      <a:pt x="64" y="478"/>
                      <a:pt x="64" y="480"/>
                    </a:cubicBezTo>
                    <a:cubicBezTo>
                      <a:pt x="63" y="481"/>
                      <a:pt x="63" y="482"/>
                      <a:pt x="61" y="482"/>
                    </a:cubicBezTo>
                    <a:cubicBezTo>
                      <a:pt x="61" y="483"/>
                      <a:pt x="60" y="483"/>
                      <a:pt x="59" y="483"/>
                    </a:cubicBezTo>
                    <a:cubicBezTo>
                      <a:pt x="58" y="483"/>
                      <a:pt x="57" y="482"/>
                      <a:pt x="56" y="480"/>
                    </a:cubicBezTo>
                    <a:cubicBezTo>
                      <a:pt x="56" y="481"/>
                      <a:pt x="56" y="481"/>
                      <a:pt x="56" y="482"/>
                    </a:cubicBezTo>
                    <a:cubicBezTo>
                      <a:pt x="55" y="483"/>
                      <a:pt x="55" y="483"/>
                      <a:pt x="55" y="483"/>
                    </a:cubicBezTo>
                    <a:cubicBezTo>
                      <a:pt x="54" y="483"/>
                      <a:pt x="54" y="483"/>
                      <a:pt x="54" y="483"/>
                    </a:cubicBezTo>
                    <a:cubicBezTo>
                      <a:pt x="52" y="483"/>
                      <a:pt x="49" y="480"/>
                      <a:pt x="46" y="478"/>
                    </a:cubicBezTo>
                    <a:cubicBezTo>
                      <a:pt x="46" y="478"/>
                      <a:pt x="46" y="477"/>
                      <a:pt x="46" y="477"/>
                    </a:cubicBezTo>
                    <a:cubicBezTo>
                      <a:pt x="46" y="478"/>
                      <a:pt x="46" y="478"/>
                      <a:pt x="46" y="478"/>
                    </a:cubicBezTo>
                    <a:cubicBezTo>
                      <a:pt x="46" y="478"/>
                      <a:pt x="46" y="479"/>
                      <a:pt x="46" y="479"/>
                    </a:cubicBezTo>
                    <a:cubicBezTo>
                      <a:pt x="47" y="480"/>
                      <a:pt x="48" y="481"/>
                      <a:pt x="47" y="482"/>
                    </a:cubicBezTo>
                    <a:cubicBezTo>
                      <a:pt x="47" y="484"/>
                      <a:pt x="45" y="484"/>
                      <a:pt x="44" y="484"/>
                    </a:cubicBezTo>
                    <a:cubicBezTo>
                      <a:pt x="41" y="484"/>
                      <a:pt x="41" y="485"/>
                      <a:pt x="41" y="485"/>
                    </a:cubicBezTo>
                    <a:cubicBezTo>
                      <a:pt x="41" y="485"/>
                      <a:pt x="41" y="485"/>
                      <a:pt x="41" y="485"/>
                    </a:cubicBezTo>
                    <a:cubicBezTo>
                      <a:pt x="41" y="485"/>
                      <a:pt x="42" y="485"/>
                      <a:pt x="42" y="485"/>
                    </a:cubicBezTo>
                    <a:cubicBezTo>
                      <a:pt x="44" y="485"/>
                      <a:pt x="46" y="485"/>
                      <a:pt x="48" y="485"/>
                    </a:cubicBezTo>
                    <a:cubicBezTo>
                      <a:pt x="52" y="486"/>
                      <a:pt x="52" y="489"/>
                      <a:pt x="53" y="492"/>
                    </a:cubicBezTo>
                    <a:cubicBezTo>
                      <a:pt x="53" y="492"/>
                      <a:pt x="53" y="492"/>
                      <a:pt x="53" y="493"/>
                    </a:cubicBezTo>
                    <a:cubicBezTo>
                      <a:pt x="53" y="490"/>
                      <a:pt x="54" y="487"/>
                      <a:pt x="57" y="486"/>
                    </a:cubicBezTo>
                    <a:cubicBezTo>
                      <a:pt x="58" y="486"/>
                      <a:pt x="58" y="486"/>
                      <a:pt x="58" y="486"/>
                    </a:cubicBezTo>
                    <a:cubicBezTo>
                      <a:pt x="60" y="486"/>
                      <a:pt x="61" y="489"/>
                      <a:pt x="61" y="491"/>
                    </a:cubicBezTo>
                    <a:cubicBezTo>
                      <a:pt x="62" y="493"/>
                      <a:pt x="62" y="496"/>
                      <a:pt x="66" y="497"/>
                    </a:cubicBezTo>
                    <a:cubicBezTo>
                      <a:pt x="66" y="497"/>
                      <a:pt x="66" y="497"/>
                      <a:pt x="66" y="497"/>
                    </a:cubicBezTo>
                    <a:cubicBezTo>
                      <a:pt x="66" y="496"/>
                      <a:pt x="66" y="494"/>
                      <a:pt x="68" y="493"/>
                    </a:cubicBezTo>
                    <a:cubicBezTo>
                      <a:pt x="69" y="493"/>
                      <a:pt x="70" y="492"/>
                      <a:pt x="70" y="492"/>
                    </a:cubicBezTo>
                    <a:cubicBezTo>
                      <a:pt x="73" y="492"/>
                      <a:pt x="75" y="495"/>
                      <a:pt x="77" y="497"/>
                    </a:cubicBezTo>
                    <a:cubicBezTo>
                      <a:pt x="78" y="498"/>
                      <a:pt x="79" y="500"/>
                      <a:pt x="80" y="500"/>
                    </a:cubicBezTo>
                    <a:cubicBezTo>
                      <a:pt x="80" y="499"/>
                      <a:pt x="79" y="498"/>
                      <a:pt x="78" y="497"/>
                    </a:cubicBezTo>
                    <a:cubicBezTo>
                      <a:pt x="78" y="497"/>
                      <a:pt x="77" y="496"/>
                      <a:pt x="77" y="495"/>
                    </a:cubicBezTo>
                    <a:cubicBezTo>
                      <a:pt x="76" y="495"/>
                      <a:pt x="76" y="495"/>
                      <a:pt x="76" y="495"/>
                    </a:cubicBezTo>
                    <a:cubicBezTo>
                      <a:pt x="76" y="495"/>
                      <a:pt x="76" y="495"/>
                      <a:pt x="75" y="495"/>
                    </a:cubicBezTo>
                    <a:cubicBezTo>
                      <a:pt x="75" y="495"/>
                      <a:pt x="75" y="495"/>
                      <a:pt x="75" y="495"/>
                    </a:cubicBezTo>
                    <a:cubicBezTo>
                      <a:pt x="75" y="495"/>
                      <a:pt x="75" y="495"/>
                      <a:pt x="75" y="495"/>
                    </a:cubicBezTo>
                    <a:cubicBezTo>
                      <a:pt x="75" y="495"/>
                      <a:pt x="75" y="495"/>
                      <a:pt x="75" y="494"/>
                    </a:cubicBezTo>
                    <a:cubicBezTo>
                      <a:pt x="75" y="494"/>
                      <a:pt x="75" y="494"/>
                      <a:pt x="75" y="494"/>
                    </a:cubicBezTo>
                    <a:cubicBezTo>
                      <a:pt x="75" y="494"/>
                      <a:pt x="75" y="494"/>
                      <a:pt x="75" y="494"/>
                    </a:cubicBezTo>
                    <a:cubicBezTo>
                      <a:pt x="74" y="494"/>
                      <a:pt x="74" y="494"/>
                      <a:pt x="74" y="494"/>
                    </a:cubicBezTo>
                    <a:cubicBezTo>
                      <a:pt x="74" y="494"/>
                      <a:pt x="74" y="494"/>
                      <a:pt x="74" y="493"/>
                    </a:cubicBezTo>
                    <a:cubicBezTo>
                      <a:pt x="74" y="493"/>
                      <a:pt x="74" y="493"/>
                      <a:pt x="74" y="493"/>
                    </a:cubicBezTo>
                    <a:cubicBezTo>
                      <a:pt x="74" y="493"/>
                      <a:pt x="74" y="493"/>
                      <a:pt x="74" y="493"/>
                    </a:cubicBezTo>
                    <a:cubicBezTo>
                      <a:pt x="74" y="492"/>
                      <a:pt x="74" y="492"/>
                      <a:pt x="74" y="492"/>
                    </a:cubicBezTo>
                    <a:cubicBezTo>
                      <a:pt x="74" y="492"/>
                      <a:pt x="74" y="492"/>
                      <a:pt x="74" y="491"/>
                    </a:cubicBezTo>
                    <a:cubicBezTo>
                      <a:pt x="74" y="491"/>
                      <a:pt x="74" y="491"/>
                      <a:pt x="74" y="491"/>
                    </a:cubicBezTo>
                    <a:cubicBezTo>
                      <a:pt x="74" y="490"/>
                      <a:pt x="74" y="490"/>
                      <a:pt x="74" y="490"/>
                    </a:cubicBezTo>
                    <a:cubicBezTo>
                      <a:pt x="74" y="489"/>
                      <a:pt x="74" y="489"/>
                      <a:pt x="73" y="489"/>
                    </a:cubicBezTo>
                    <a:cubicBezTo>
                      <a:pt x="73" y="488"/>
                      <a:pt x="73" y="488"/>
                      <a:pt x="73" y="488"/>
                    </a:cubicBezTo>
                    <a:cubicBezTo>
                      <a:pt x="73" y="487"/>
                      <a:pt x="73" y="487"/>
                      <a:pt x="73" y="486"/>
                    </a:cubicBezTo>
                    <a:cubicBezTo>
                      <a:pt x="73" y="486"/>
                      <a:pt x="73" y="486"/>
                      <a:pt x="73" y="485"/>
                    </a:cubicBezTo>
                    <a:cubicBezTo>
                      <a:pt x="73" y="485"/>
                      <a:pt x="73" y="484"/>
                      <a:pt x="73" y="483"/>
                    </a:cubicBezTo>
                    <a:cubicBezTo>
                      <a:pt x="73" y="483"/>
                      <a:pt x="73" y="483"/>
                      <a:pt x="73" y="482"/>
                    </a:cubicBezTo>
                    <a:cubicBezTo>
                      <a:pt x="73" y="482"/>
                      <a:pt x="73" y="481"/>
                      <a:pt x="73" y="480"/>
                    </a:cubicBezTo>
                    <a:cubicBezTo>
                      <a:pt x="73" y="479"/>
                      <a:pt x="73" y="479"/>
                      <a:pt x="73" y="479"/>
                    </a:cubicBezTo>
                    <a:cubicBezTo>
                      <a:pt x="73" y="478"/>
                      <a:pt x="73" y="477"/>
                      <a:pt x="73" y="476"/>
                    </a:cubicBezTo>
                    <a:cubicBezTo>
                      <a:pt x="73" y="475"/>
                      <a:pt x="73" y="475"/>
                      <a:pt x="73" y="474"/>
                    </a:cubicBezTo>
                    <a:cubicBezTo>
                      <a:pt x="73" y="473"/>
                      <a:pt x="74" y="472"/>
                      <a:pt x="74" y="471"/>
                    </a:cubicBezTo>
                    <a:cubicBezTo>
                      <a:pt x="74" y="470"/>
                      <a:pt x="74" y="470"/>
                      <a:pt x="74" y="469"/>
                    </a:cubicBezTo>
                    <a:cubicBezTo>
                      <a:pt x="74" y="468"/>
                      <a:pt x="74" y="466"/>
                      <a:pt x="74" y="465"/>
                    </a:cubicBezTo>
                    <a:cubicBezTo>
                      <a:pt x="74" y="465"/>
                      <a:pt x="74" y="464"/>
                      <a:pt x="74" y="464"/>
                    </a:cubicBezTo>
                    <a:cubicBezTo>
                      <a:pt x="74" y="462"/>
                      <a:pt x="74" y="460"/>
                      <a:pt x="74" y="458"/>
                    </a:cubicBezTo>
                    <a:cubicBezTo>
                      <a:pt x="74" y="458"/>
                      <a:pt x="74" y="458"/>
                      <a:pt x="74" y="458"/>
                    </a:cubicBezTo>
                    <a:cubicBezTo>
                      <a:pt x="73" y="458"/>
                      <a:pt x="73" y="458"/>
                      <a:pt x="73" y="458"/>
                    </a:cubicBezTo>
                    <a:cubicBezTo>
                      <a:pt x="70" y="458"/>
                      <a:pt x="67" y="457"/>
                      <a:pt x="65" y="455"/>
                    </a:cubicBezTo>
                    <a:cubicBezTo>
                      <a:pt x="64" y="455"/>
                      <a:pt x="64" y="453"/>
                      <a:pt x="64" y="451"/>
                    </a:cubicBezTo>
                    <a:cubicBezTo>
                      <a:pt x="64" y="451"/>
                      <a:pt x="64" y="450"/>
                      <a:pt x="65" y="450"/>
                    </a:cubicBezTo>
                    <a:cubicBezTo>
                      <a:pt x="64" y="450"/>
                      <a:pt x="64" y="450"/>
                      <a:pt x="64" y="450"/>
                    </a:cubicBezTo>
                    <a:cubicBezTo>
                      <a:pt x="64" y="450"/>
                      <a:pt x="64" y="449"/>
                      <a:pt x="63" y="449"/>
                    </a:cubicBezTo>
                    <a:cubicBezTo>
                      <a:pt x="63" y="449"/>
                      <a:pt x="63" y="449"/>
                      <a:pt x="63" y="449"/>
                    </a:cubicBezTo>
                    <a:cubicBezTo>
                      <a:pt x="62" y="449"/>
                      <a:pt x="62" y="448"/>
                      <a:pt x="61" y="448"/>
                    </a:cubicBezTo>
                    <a:cubicBezTo>
                      <a:pt x="60" y="448"/>
                      <a:pt x="58" y="448"/>
                      <a:pt x="55" y="448"/>
                    </a:cubicBezTo>
                    <a:cubicBezTo>
                      <a:pt x="49" y="448"/>
                      <a:pt x="42" y="448"/>
                      <a:pt x="42" y="449"/>
                    </a:cubicBezTo>
                    <a:cubicBezTo>
                      <a:pt x="41" y="449"/>
                      <a:pt x="41" y="449"/>
                      <a:pt x="41" y="449"/>
                    </a:cubicBezTo>
                    <a:cubicBezTo>
                      <a:pt x="41" y="449"/>
                      <a:pt x="41" y="449"/>
                      <a:pt x="41" y="449"/>
                    </a:cubicBezTo>
                    <a:cubicBezTo>
                      <a:pt x="41" y="449"/>
                      <a:pt x="41" y="449"/>
                      <a:pt x="41" y="449"/>
                    </a:cubicBezTo>
                    <a:cubicBezTo>
                      <a:pt x="40" y="449"/>
                      <a:pt x="39" y="448"/>
                      <a:pt x="38" y="447"/>
                    </a:cubicBezTo>
                    <a:cubicBezTo>
                      <a:pt x="37" y="447"/>
                      <a:pt x="37" y="446"/>
                      <a:pt x="36" y="445"/>
                    </a:cubicBezTo>
                    <a:cubicBezTo>
                      <a:pt x="36" y="445"/>
                      <a:pt x="36" y="444"/>
                      <a:pt x="36" y="444"/>
                    </a:cubicBezTo>
                    <a:cubicBezTo>
                      <a:pt x="35" y="444"/>
                      <a:pt x="34" y="443"/>
                      <a:pt x="34" y="443"/>
                    </a:cubicBezTo>
                    <a:cubicBezTo>
                      <a:pt x="32" y="440"/>
                      <a:pt x="32" y="432"/>
                      <a:pt x="33" y="429"/>
                    </a:cubicBezTo>
                    <a:cubicBezTo>
                      <a:pt x="33" y="428"/>
                      <a:pt x="31" y="428"/>
                      <a:pt x="29" y="428"/>
                    </a:cubicBezTo>
                    <a:cubicBezTo>
                      <a:pt x="27" y="428"/>
                      <a:pt x="25" y="428"/>
                      <a:pt x="24" y="427"/>
                    </a:cubicBezTo>
                    <a:cubicBezTo>
                      <a:pt x="21" y="426"/>
                      <a:pt x="22" y="424"/>
                      <a:pt x="22" y="422"/>
                    </a:cubicBezTo>
                    <a:cubicBezTo>
                      <a:pt x="22" y="421"/>
                      <a:pt x="22" y="421"/>
                      <a:pt x="21" y="419"/>
                    </a:cubicBezTo>
                    <a:cubicBezTo>
                      <a:pt x="18" y="416"/>
                      <a:pt x="19" y="412"/>
                      <a:pt x="20" y="409"/>
                    </a:cubicBezTo>
                    <a:cubicBezTo>
                      <a:pt x="20" y="408"/>
                      <a:pt x="20" y="408"/>
                      <a:pt x="20" y="407"/>
                    </a:cubicBezTo>
                    <a:cubicBezTo>
                      <a:pt x="21" y="404"/>
                      <a:pt x="23" y="398"/>
                      <a:pt x="29" y="398"/>
                    </a:cubicBezTo>
                    <a:cubicBezTo>
                      <a:pt x="29" y="398"/>
                      <a:pt x="29" y="397"/>
                      <a:pt x="29" y="397"/>
                    </a:cubicBezTo>
                    <a:cubicBezTo>
                      <a:pt x="29" y="395"/>
                      <a:pt x="30" y="392"/>
                      <a:pt x="32" y="391"/>
                    </a:cubicBezTo>
                    <a:cubicBezTo>
                      <a:pt x="32" y="390"/>
                      <a:pt x="32" y="389"/>
                      <a:pt x="32" y="389"/>
                    </a:cubicBezTo>
                    <a:cubicBezTo>
                      <a:pt x="31" y="387"/>
                      <a:pt x="29" y="384"/>
                      <a:pt x="32" y="382"/>
                    </a:cubicBezTo>
                    <a:cubicBezTo>
                      <a:pt x="32" y="382"/>
                      <a:pt x="32" y="381"/>
                      <a:pt x="33" y="380"/>
                    </a:cubicBezTo>
                    <a:cubicBezTo>
                      <a:pt x="33" y="378"/>
                      <a:pt x="33" y="375"/>
                      <a:pt x="37" y="374"/>
                    </a:cubicBezTo>
                    <a:cubicBezTo>
                      <a:pt x="38" y="374"/>
                      <a:pt x="38" y="374"/>
                      <a:pt x="38" y="374"/>
                    </a:cubicBezTo>
                    <a:cubicBezTo>
                      <a:pt x="38" y="374"/>
                      <a:pt x="38" y="373"/>
                      <a:pt x="38" y="372"/>
                    </a:cubicBezTo>
                    <a:cubicBezTo>
                      <a:pt x="38" y="371"/>
                      <a:pt x="37" y="367"/>
                      <a:pt x="40" y="367"/>
                    </a:cubicBezTo>
                    <a:cubicBezTo>
                      <a:pt x="40" y="366"/>
                      <a:pt x="40" y="366"/>
                      <a:pt x="40" y="365"/>
                    </a:cubicBezTo>
                    <a:cubicBezTo>
                      <a:pt x="40" y="364"/>
                      <a:pt x="39" y="361"/>
                      <a:pt x="39" y="359"/>
                    </a:cubicBezTo>
                    <a:cubicBezTo>
                      <a:pt x="40" y="358"/>
                      <a:pt x="40" y="357"/>
                      <a:pt x="39" y="356"/>
                    </a:cubicBezTo>
                    <a:cubicBezTo>
                      <a:pt x="39" y="354"/>
                      <a:pt x="38" y="351"/>
                      <a:pt x="42" y="349"/>
                    </a:cubicBezTo>
                    <a:cubicBezTo>
                      <a:pt x="43" y="349"/>
                      <a:pt x="43" y="348"/>
                      <a:pt x="43" y="348"/>
                    </a:cubicBezTo>
                    <a:cubicBezTo>
                      <a:pt x="43" y="348"/>
                      <a:pt x="43" y="348"/>
                      <a:pt x="43" y="348"/>
                    </a:cubicBezTo>
                    <a:cubicBezTo>
                      <a:pt x="43" y="348"/>
                      <a:pt x="42" y="346"/>
                      <a:pt x="40" y="345"/>
                    </a:cubicBezTo>
                    <a:cubicBezTo>
                      <a:pt x="40" y="345"/>
                      <a:pt x="38" y="343"/>
                      <a:pt x="38" y="342"/>
                    </a:cubicBezTo>
                    <a:cubicBezTo>
                      <a:pt x="38" y="342"/>
                      <a:pt x="38" y="341"/>
                      <a:pt x="38" y="341"/>
                    </a:cubicBezTo>
                    <a:cubicBezTo>
                      <a:pt x="39" y="339"/>
                      <a:pt x="42" y="339"/>
                      <a:pt x="46" y="339"/>
                    </a:cubicBezTo>
                    <a:cubicBezTo>
                      <a:pt x="46" y="339"/>
                      <a:pt x="46" y="339"/>
                      <a:pt x="45" y="338"/>
                    </a:cubicBezTo>
                    <a:cubicBezTo>
                      <a:pt x="45" y="338"/>
                      <a:pt x="45" y="338"/>
                      <a:pt x="45" y="338"/>
                    </a:cubicBezTo>
                    <a:cubicBezTo>
                      <a:pt x="44" y="338"/>
                      <a:pt x="43" y="338"/>
                      <a:pt x="43" y="338"/>
                    </a:cubicBezTo>
                    <a:cubicBezTo>
                      <a:pt x="40" y="338"/>
                      <a:pt x="39" y="337"/>
                      <a:pt x="38" y="335"/>
                    </a:cubicBezTo>
                    <a:cubicBezTo>
                      <a:pt x="37" y="333"/>
                      <a:pt x="38" y="331"/>
                      <a:pt x="39" y="329"/>
                    </a:cubicBezTo>
                    <a:cubicBezTo>
                      <a:pt x="40" y="328"/>
                      <a:pt x="40" y="328"/>
                      <a:pt x="40" y="328"/>
                    </a:cubicBezTo>
                    <a:cubicBezTo>
                      <a:pt x="40" y="328"/>
                      <a:pt x="39" y="327"/>
                      <a:pt x="39" y="327"/>
                    </a:cubicBezTo>
                    <a:cubicBezTo>
                      <a:pt x="38" y="326"/>
                      <a:pt x="36" y="324"/>
                      <a:pt x="37" y="322"/>
                    </a:cubicBezTo>
                    <a:cubicBezTo>
                      <a:pt x="38" y="321"/>
                      <a:pt x="38" y="319"/>
                      <a:pt x="37" y="319"/>
                    </a:cubicBezTo>
                    <a:cubicBezTo>
                      <a:pt x="34" y="317"/>
                      <a:pt x="36" y="309"/>
                      <a:pt x="36" y="309"/>
                    </a:cubicBezTo>
                    <a:cubicBezTo>
                      <a:pt x="36" y="306"/>
                      <a:pt x="37" y="304"/>
                      <a:pt x="39" y="303"/>
                    </a:cubicBezTo>
                    <a:cubicBezTo>
                      <a:pt x="39" y="302"/>
                      <a:pt x="39" y="298"/>
                      <a:pt x="39" y="296"/>
                    </a:cubicBezTo>
                    <a:cubicBezTo>
                      <a:pt x="39" y="295"/>
                      <a:pt x="38" y="294"/>
                      <a:pt x="38" y="293"/>
                    </a:cubicBezTo>
                    <a:cubicBezTo>
                      <a:pt x="38" y="292"/>
                      <a:pt x="38" y="291"/>
                      <a:pt x="37" y="290"/>
                    </a:cubicBezTo>
                    <a:cubicBezTo>
                      <a:pt x="37" y="288"/>
                      <a:pt x="36" y="287"/>
                      <a:pt x="36" y="285"/>
                    </a:cubicBezTo>
                    <a:cubicBezTo>
                      <a:pt x="36" y="283"/>
                      <a:pt x="37" y="282"/>
                      <a:pt x="38" y="282"/>
                    </a:cubicBezTo>
                    <a:cubicBezTo>
                      <a:pt x="38" y="281"/>
                      <a:pt x="39" y="280"/>
                      <a:pt x="39" y="277"/>
                    </a:cubicBezTo>
                    <a:cubicBezTo>
                      <a:pt x="39" y="275"/>
                      <a:pt x="39" y="270"/>
                      <a:pt x="43" y="268"/>
                    </a:cubicBezTo>
                    <a:cubicBezTo>
                      <a:pt x="43" y="268"/>
                      <a:pt x="43" y="266"/>
                      <a:pt x="43" y="266"/>
                    </a:cubicBezTo>
                    <a:cubicBezTo>
                      <a:pt x="43" y="264"/>
                      <a:pt x="43" y="263"/>
                      <a:pt x="43" y="262"/>
                    </a:cubicBezTo>
                    <a:cubicBezTo>
                      <a:pt x="43" y="259"/>
                      <a:pt x="46" y="258"/>
                      <a:pt x="47" y="258"/>
                    </a:cubicBezTo>
                    <a:cubicBezTo>
                      <a:pt x="49" y="258"/>
                      <a:pt x="49" y="258"/>
                      <a:pt x="49" y="257"/>
                    </a:cubicBezTo>
                    <a:cubicBezTo>
                      <a:pt x="49" y="256"/>
                      <a:pt x="49" y="256"/>
                      <a:pt x="48" y="255"/>
                    </a:cubicBezTo>
                    <a:cubicBezTo>
                      <a:pt x="48" y="254"/>
                      <a:pt x="46" y="253"/>
                      <a:pt x="47" y="250"/>
                    </a:cubicBezTo>
                    <a:cubicBezTo>
                      <a:pt x="47" y="249"/>
                      <a:pt x="47" y="247"/>
                      <a:pt x="47" y="244"/>
                    </a:cubicBezTo>
                    <a:cubicBezTo>
                      <a:pt x="46" y="242"/>
                      <a:pt x="46" y="239"/>
                      <a:pt x="46" y="236"/>
                    </a:cubicBezTo>
                    <a:cubicBezTo>
                      <a:pt x="46" y="229"/>
                      <a:pt x="51" y="226"/>
                      <a:pt x="54" y="225"/>
                    </a:cubicBezTo>
                    <a:cubicBezTo>
                      <a:pt x="54" y="224"/>
                      <a:pt x="55" y="224"/>
                      <a:pt x="55" y="223"/>
                    </a:cubicBezTo>
                    <a:cubicBezTo>
                      <a:pt x="56" y="223"/>
                      <a:pt x="55" y="220"/>
                      <a:pt x="55" y="218"/>
                    </a:cubicBezTo>
                    <a:cubicBezTo>
                      <a:pt x="54" y="214"/>
                      <a:pt x="53" y="210"/>
                      <a:pt x="56" y="209"/>
                    </a:cubicBezTo>
                    <a:cubicBezTo>
                      <a:pt x="56" y="209"/>
                      <a:pt x="56" y="208"/>
                      <a:pt x="57" y="206"/>
                    </a:cubicBezTo>
                    <a:cubicBezTo>
                      <a:pt x="57" y="204"/>
                      <a:pt x="57" y="202"/>
                      <a:pt x="59" y="201"/>
                    </a:cubicBezTo>
                    <a:cubicBezTo>
                      <a:pt x="60" y="200"/>
                      <a:pt x="60" y="199"/>
                      <a:pt x="60" y="197"/>
                    </a:cubicBezTo>
                    <a:cubicBezTo>
                      <a:pt x="60" y="196"/>
                      <a:pt x="61" y="194"/>
                      <a:pt x="61" y="192"/>
                    </a:cubicBezTo>
                    <a:cubicBezTo>
                      <a:pt x="62" y="191"/>
                      <a:pt x="61" y="190"/>
                      <a:pt x="60" y="188"/>
                    </a:cubicBezTo>
                    <a:cubicBezTo>
                      <a:pt x="59" y="187"/>
                      <a:pt x="58" y="185"/>
                      <a:pt x="58" y="183"/>
                    </a:cubicBezTo>
                    <a:cubicBezTo>
                      <a:pt x="58" y="180"/>
                      <a:pt x="58" y="177"/>
                      <a:pt x="55" y="173"/>
                    </a:cubicBezTo>
                    <a:cubicBezTo>
                      <a:pt x="52" y="170"/>
                      <a:pt x="52" y="164"/>
                      <a:pt x="53" y="161"/>
                    </a:cubicBezTo>
                    <a:cubicBezTo>
                      <a:pt x="53" y="161"/>
                      <a:pt x="54" y="160"/>
                      <a:pt x="54" y="160"/>
                    </a:cubicBezTo>
                    <a:cubicBezTo>
                      <a:pt x="54" y="160"/>
                      <a:pt x="54" y="159"/>
                      <a:pt x="54" y="159"/>
                    </a:cubicBezTo>
                    <a:cubicBezTo>
                      <a:pt x="55" y="159"/>
                      <a:pt x="55" y="158"/>
                      <a:pt x="56" y="158"/>
                    </a:cubicBezTo>
                    <a:cubicBezTo>
                      <a:pt x="56" y="158"/>
                      <a:pt x="56" y="157"/>
                      <a:pt x="56" y="156"/>
                    </a:cubicBezTo>
                    <a:cubicBezTo>
                      <a:pt x="57" y="154"/>
                      <a:pt x="58" y="150"/>
                      <a:pt x="61" y="149"/>
                    </a:cubicBezTo>
                    <a:cubicBezTo>
                      <a:pt x="61" y="149"/>
                      <a:pt x="61" y="149"/>
                      <a:pt x="61" y="149"/>
                    </a:cubicBezTo>
                    <a:cubicBezTo>
                      <a:pt x="62" y="147"/>
                      <a:pt x="60" y="143"/>
                      <a:pt x="60" y="140"/>
                    </a:cubicBezTo>
                    <a:cubicBezTo>
                      <a:pt x="58" y="136"/>
                      <a:pt x="60" y="135"/>
                      <a:pt x="62" y="134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2" y="129"/>
                      <a:pt x="65" y="123"/>
                      <a:pt x="69" y="122"/>
                    </a:cubicBezTo>
                    <a:cubicBezTo>
                      <a:pt x="70" y="121"/>
                      <a:pt x="71" y="118"/>
                      <a:pt x="71" y="114"/>
                    </a:cubicBezTo>
                    <a:cubicBezTo>
                      <a:pt x="71" y="111"/>
                      <a:pt x="73" y="110"/>
                      <a:pt x="76" y="109"/>
                    </a:cubicBezTo>
                    <a:cubicBezTo>
                      <a:pt x="77" y="108"/>
                      <a:pt x="77" y="108"/>
                      <a:pt x="78" y="107"/>
                    </a:cubicBezTo>
                    <a:cubicBezTo>
                      <a:pt x="78" y="107"/>
                      <a:pt x="78" y="106"/>
                      <a:pt x="78" y="106"/>
                    </a:cubicBezTo>
                    <a:cubicBezTo>
                      <a:pt x="77" y="105"/>
                      <a:pt x="76" y="103"/>
                      <a:pt x="76" y="102"/>
                    </a:cubicBezTo>
                    <a:cubicBezTo>
                      <a:pt x="77" y="101"/>
                      <a:pt x="77" y="100"/>
                      <a:pt x="78" y="99"/>
                    </a:cubicBezTo>
                    <a:cubicBezTo>
                      <a:pt x="79" y="99"/>
                      <a:pt x="78" y="96"/>
                      <a:pt x="77" y="95"/>
                    </a:cubicBezTo>
                    <a:cubicBezTo>
                      <a:pt x="76" y="92"/>
                      <a:pt x="75" y="89"/>
                      <a:pt x="77" y="87"/>
                    </a:cubicBezTo>
                    <a:cubicBezTo>
                      <a:pt x="78" y="87"/>
                      <a:pt x="77" y="85"/>
                      <a:pt x="77" y="84"/>
                    </a:cubicBezTo>
                    <a:cubicBezTo>
                      <a:pt x="77" y="83"/>
                      <a:pt x="77" y="82"/>
                      <a:pt x="77" y="80"/>
                    </a:cubicBezTo>
                    <a:cubicBezTo>
                      <a:pt x="77" y="78"/>
                      <a:pt x="80" y="76"/>
                      <a:pt x="85" y="73"/>
                    </a:cubicBezTo>
                    <a:cubicBezTo>
                      <a:pt x="87" y="72"/>
                      <a:pt x="90" y="70"/>
                      <a:pt x="90" y="70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1" y="69"/>
                      <a:pt x="91" y="68"/>
                      <a:pt x="91" y="68"/>
                    </a:cubicBezTo>
                    <a:cubicBezTo>
                      <a:pt x="91" y="68"/>
                      <a:pt x="91" y="68"/>
                      <a:pt x="91" y="68"/>
                    </a:cubicBezTo>
                    <a:cubicBezTo>
                      <a:pt x="91" y="68"/>
                      <a:pt x="91" y="67"/>
                      <a:pt x="91" y="67"/>
                    </a:cubicBezTo>
                    <a:cubicBezTo>
                      <a:pt x="91" y="67"/>
                      <a:pt x="91" y="67"/>
                      <a:pt x="91" y="67"/>
                    </a:cubicBezTo>
                    <a:cubicBezTo>
                      <a:pt x="91" y="66"/>
                      <a:pt x="91" y="66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63"/>
                      <a:pt x="92" y="62"/>
                      <a:pt x="92" y="62"/>
                    </a:cubicBezTo>
                    <a:cubicBezTo>
                      <a:pt x="92" y="62"/>
                      <a:pt x="92" y="61"/>
                      <a:pt x="92" y="61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0" y="62"/>
                      <a:pt x="89" y="62"/>
                      <a:pt x="88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7" name="Freeform 1889">
                <a:extLst>
                  <a:ext uri="{FF2B5EF4-FFF2-40B4-BE49-F238E27FC236}">
                    <a16:creationId xmlns:a16="http://schemas.microsoft.com/office/drawing/2014/main" id="{2709E4BD-7124-444E-982A-4C706217C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1" y="2480"/>
                <a:ext cx="12" cy="1"/>
              </a:xfrm>
              <a:custGeom>
                <a:avLst/>
                <a:gdLst>
                  <a:gd name="T0" fmla="*/ 0 w 13"/>
                  <a:gd name="T1" fmla="*/ 1 h 1"/>
                  <a:gd name="T2" fmla="*/ 13 w 13"/>
                  <a:gd name="T3" fmla="*/ 0 h 1"/>
                  <a:gd name="T4" fmla="*/ 0 w 1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">
                    <a:moveTo>
                      <a:pt x="0" y="1"/>
                    </a:moveTo>
                    <a:cubicBezTo>
                      <a:pt x="0" y="0"/>
                      <a:pt x="7" y="0"/>
                      <a:pt x="13" y="0"/>
                    </a:cubicBezTo>
                    <a:cubicBezTo>
                      <a:pt x="7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8" name="Freeform 1890">
                <a:extLst>
                  <a:ext uri="{FF2B5EF4-FFF2-40B4-BE49-F238E27FC236}">
                    <a16:creationId xmlns:a16="http://schemas.microsoft.com/office/drawing/2014/main" id="{24B0FE22-5E9C-411E-9D85-371E0CEEA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2" y="248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9" name="Freeform 1891">
                <a:extLst>
                  <a:ext uri="{FF2B5EF4-FFF2-40B4-BE49-F238E27FC236}">
                    <a16:creationId xmlns:a16="http://schemas.microsoft.com/office/drawing/2014/main" id="{1B24AE32-2405-4C47-AC8C-A22634E5D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2490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0" name="Freeform 1892">
                <a:extLst>
                  <a:ext uri="{FF2B5EF4-FFF2-40B4-BE49-F238E27FC236}">
                    <a16:creationId xmlns:a16="http://schemas.microsoft.com/office/drawing/2014/main" id="{4DA7A676-8FB7-4CE5-A872-1A25CAB52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1" y="24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1" name="Freeform 1893">
                <a:extLst>
                  <a:ext uri="{FF2B5EF4-FFF2-40B4-BE49-F238E27FC236}">
                    <a16:creationId xmlns:a16="http://schemas.microsoft.com/office/drawing/2014/main" id="{B20BE93D-8666-4698-B448-AFC9D9BAE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250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2" name="Freeform 1894">
                <a:extLst>
                  <a:ext uri="{FF2B5EF4-FFF2-40B4-BE49-F238E27FC236}">
                    <a16:creationId xmlns:a16="http://schemas.microsoft.com/office/drawing/2014/main" id="{5327F5D4-BACA-4DC3-A177-3D43EF652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250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3" name="Freeform 1895">
                <a:extLst>
                  <a:ext uri="{FF2B5EF4-FFF2-40B4-BE49-F238E27FC236}">
                    <a16:creationId xmlns:a16="http://schemas.microsoft.com/office/drawing/2014/main" id="{3372155F-76F3-4025-B5B7-247E5E46D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2497"/>
                <a:ext cx="0" cy="4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4" name="Freeform 1896">
                <a:extLst>
                  <a:ext uri="{FF2B5EF4-FFF2-40B4-BE49-F238E27FC236}">
                    <a16:creationId xmlns:a16="http://schemas.microsoft.com/office/drawing/2014/main" id="{4F430221-DCF3-48AE-8E33-717470E554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25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5" name="Freeform 1897">
                <a:extLst>
                  <a:ext uri="{FF2B5EF4-FFF2-40B4-BE49-F238E27FC236}">
                    <a16:creationId xmlns:a16="http://schemas.microsoft.com/office/drawing/2014/main" id="{8553D76E-E186-41E8-A28C-6D54BD27A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21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6" name="Freeform 1898">
                <a:extLst>
                  <a:ext uri="{FF2B5EF4-FFF2-40B4-BE49-F238E27FC236}">
                    <a16:creationId xmlns:a16="http://schemas.microsoft.com/office/drawing/2014/main" id="{A4F1B2E9-5A00-49C4-A1A1-8A9412BB5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7" y="211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7" name="Freeform 1899">
                <a:extLst>
                  <a:ext uri="{FF2B5EF4-FFF2-40B4-BE49-F238E27FC236}">
                    <a16:creationId xmlns:a16="http://schemas.microsoft.com/office/drawing/2014/main" id="{C6DCE512-5228-4996-B8F2-D7AE7E566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11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8" name="Freeform 1900">
                <a:extLst>
                  <a:ext uri="{FF2B5EF4-FFF2-40B4-BE49-F238E27FC236}">
                    <a16:creationId xmlns:a16="http://schemas.microsoft.com/office/drawing/2014/main" id="{B1872350-4E40-4779-83AD-06BD72298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211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9" name="Freeform 1901">
                <a:extLst>
                  <a:ext uri="{FF2B5EF4-FFF2-40B4-BE49-F238E27FC236}">
                    <a16:creationId xmlns:a16="http://schemas.microsoft.com/office/drawing/2014/main" id="{FA842C0F-762B-41AC-B0EE-FCBFEA416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211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0" name="Freeform 1902">
                <a:extLst>
                  <a:ext uri="{FF2B5EF4-FFF2-40B4-BE49-F238E27FC236}">
                    <a16:creationId xmlns:a16="http://schemas.microsoft.com/office/drawing/2014/main" id="{691E1709-6131-4D89-8286-B490C19BA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7" y="211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1" name="Freeform 1903">
                <a:extLst>
                  <a:ext uri="{FF2B5EF4-FFF2-40B4-BE49-F238E27FC236}">
                    <a16:creationId xmlns:a16="http://schemas.microsoft.com/office/drawing/2014/main" id="{9D9BE266-59BB-42FD-ABDE-C41B1EE97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252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2" name="Freeform 1904">
                <a:extLst>
                  <a:ext uri="{FF2B5EF4-FFF2-40B4-BE49-F238E27FC236}">
                    <a16:creationId xmlns:a16="http://schemas.microsoft.com/office/drawing/2014/main" id="{984130BF-A03C-44A3-B0E2-89AD680B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0" y="2206"/>
                <a:ext cx="3" cy="11"/>
              </a:xfrm>
              <a:custGeom>
                <a:avLst/>
                <a:gdLst>
                  <a:gd name="T0" fmla="*/ 3 w 3"/>
                  <a:gd name="T1" fmla="*/ 12 h 12"/>
                  <a:gd name="T2" fmla="*/ 1 w 3"/>
                  <a:gd name="T3" fmla="*/ 0 h 12"/>
                  <a:gd name="T4" fmla="*/ 3 w 3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2">
                    <a:moveTo>
                      <a:pt x="3" y="12"/>
                    </a:moveTo>
                    <a:cubicBezTo>
                      <a:pt x="1" y="9"/>
                      <a:pt x="0" y="3"/>
                      <a:pt x="1" y="0"/>
                    </a:cubicBezTo>
                    <a:cubicBezTo>
                      <a:pt x="0" y="3"/>
                      <a:pt x="0" y="9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3" name="Freeform 1905">
                <a:extLst>
                  <a:ext uri="{FF2B5EF4-FFF2-40B4-BE49-F238E27FC236}">
                    <a16:creationId xmlns:a16="http://schemas.microsoft.com/office/drawing/2014/main" id="{80F1E504-1F1C-4422-994A-F96A3D42E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2" y="252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4" name="Freeform 1906">
                <a:extLst>
                  <a:ext uri="{FF2B5EF4-FFF2-40B4-BE49-F238E27FC236}">
                    <a16:creationId xmlns:a16="http://schemas.microsoft.com/office/drawing/2014/main" id="{252EEAB0-F9C2-4CBC-A859-C228B7C4C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2480"/>
                <a:ext cx="3" cy="1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2"/>
                      <a:pt x="1" y="1"/>
                      <a:pt x="0" y="0"/>
                    </a:cubicBezTo>
                    <a:cubicBezTo>
                      <a:pt x="1" y="1"/>
                      <a:pt x="2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5" name="Freeform 1907">
                <a:extLst>
                  <a:ext uri="{FF2B5EF4-FFF2-40B4-BE49-F238E27FC236}">
                    <a16:creationId xmlns:a16="http://schemas.microsoft.com/office/drawing/2014/main" id="{2E90D8E1-4104-4EE1-914E-AFF83B311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251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6" name="Freeform 1908">
                <a:extLst>
                  <a:ext uri="{FF2B5EF4-FFF2-40B4-BE49-F238E27FC236}">
                    <a16:creationId xmlns:a16="http://schemas.microsoft.com/office/drawing/2014/main" id="{BDD3B928-6AEE-4B15-AFBE-5928A00E90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2" y="25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7" name="Freeform 1909">
                <a:extLst>
                  <a:ext uri="{FF2B5EF4-FFF2-40B4-BE49-F238E27FC236}">
                    <a16:creationId xmlns:a16="http://schemas.microsoft.com/office/drawing/2014/main" id="{43CD2EF2-E18A-4752-829C-CDA687165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251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8" name="Freeform 1910">
                <a:extLst>
                  <a:ext uri="{FF2B5EF4-FFF2-40B4-BE49-F238E27FC236}">
                    <a16:creationId xmlns:a16="http://schemas.microsoft.com/office/drawing/2014/main" id="{A042E62B-3021-45F0-86B6-A4F5C8C61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9" y="21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9" name="Freeform 1911">
                <a:extLst>
                  <a:ext uri="{FF2B5EF4-FFF2-40B4-BE49-F238E27FC236}">
                    <a16:creationId xmlns:a16="http://schemas.microsoft.com/office/drawing/2014/main" id="{3ED0548D-E0B0-4466-BF7B-D19DCAA7C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25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0" name="Freeform 1912">
                <a:extLst>
                  <a:ext uri="{FF2B5EF4-FFF2-40B4-BE49-F238E27FC236}">
                    <a16:creationId xmlns:a16="http://schemas.microsoft.com/office/drawing/2014/main" id="{B14B4362-56E9-4F75-BAB3-8646DB9E67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2" y="25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1" name="Freeform 1913">
                <a:extLst>
                  <a:ext uri="{FF2B5EF4-FFF2-40B4-BE49-F238E27FC236}">
                    <a16:creationId xmlns:a16="http://schemas.microsoft.com/office/drawing/2014/main" id="{208AA372-30BF-421B-BE8F-5CF5D0356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1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2" name="Freeform 1914">
                <a:extLst>
                  <a:ext uri="{FF2B5EF4-FFF2-40B4-BE49-F238E27FC236}">
                    <a16:creationId xmlns:a16="http://schemas.microsoft.com/office/drawing/2014/main" id="{71B47BAE-6E0C-4747-97D0-83432CC27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252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3" name="Freeform 1915">
                <a:extLst>
                  <a:ext uri="{FF2B5EF4-FFF2-40B4-BE49-F238E27FC236}">
                    <a16:creationId xmlns:a16="http://schemas.microsoft.com/office/drawing/2014/main" id="{3B3AA1C7-B1F0-4CE5-9FE7-04E5AE6BD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252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4" name="Freeform 1916">
                <a:extLst>
                  <a:ext uri="{FF2B5EF4-FFF2-40B4-BE49-F238E27FC236}">
                    <a16:creationId xmlns:a16="http://schemas.microsoft.com/office/drawing/2014/main" id="{0EED09C8-775E-42AC-B805-4D598E77B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25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5" name="Freeform 1917">
                <a:extLst>
                  <a:ext uri="{FF2B5EF4-FFF2-40B4-BE49-F238E27FC236}">
                    <a16:creationId xmlns:a16="http://schemas.microsoft.com/office/drawing/2014/main" id="{3FE77B2F-2518-435E-9426-60919A0E8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240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6" name="Freeform 1918">
                <a:extLst>
                  <a:ext uri="{FF2B5EF4-FFF2-40B4-BE49-F238E27FC236}">
                    <a16:creationId xmlns:a16="http://schemas.microsoft.com/office/drawing/2014/main" id="{DC4629E3-BA92-43A6-9A4A-F4AD34772E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1" y="2070"/>
                <a:ext cx="88" cy="91"/>
              </a:xfrm>
              <a:custGeom>
                <a:avLst/>
                <a:gdLst>
                  <a:gd name="T0" fmla="*/ 49 w 92"/>
                  <a:gd name="T1" fmla="*/ 5 h 95"/>
                  <a:gd name="T2" fmla="*/ 48 w 92"/>
                  <a:gd name="T3" fmla="*/ 5 h 95"/>
                  <a:gd name="T4" fmla="*/ 46 w 92"/>
                  <a:gd name="T5" fmla="*/ 4 h 95"/>
                  <a:gd name="T6" fmla="*/ 44 w 92"/>
                  <a:gd name="T7" fmla="*/ 3 h 95"/>
                  <a:gd name="T8" fmla="*/ 35 w 92"/>
                  <a:gd name="T9" fmla="*/ 0 h 95"/>
                  <a:gd name="T10" fmla="*/ 20 w 92"/>
                  <a:gd name="T11" fmla="*/ 2 h 95"/>
                  <a:gd name="T12" fmla="*/ 5 w 92"/>
                  <a:gd name="T13" fmla="*/ 12 h 95"/>
                  <a:gd name="T14" fmla="*/ 0 w 92"/>
                  <a:gd name="T15" fmla="*/ 32 h 95"/>
                  <a:gd name="T16" fmla="*/ 1 w 92"/>
                  <a:gd name="T17" fmla="*/ 33 h 95"/>
                  <a:gd name="T18" fmla="*/ 3 w 92"/>
                  <a:gd name="T19" fmla="*/ 35 h 95"/>
                  <a:gd name="T20" fmla="*/ 5 w 92"/>
                  <a:gd name="T21" fmla="*/ 37 h 95"/>
                  <a:gd name="T22" fmla="*/ 7 w 92"/>
                  <a:gd name="T23" fmla="*/ 39 h 95"/>
                  <a:gd name="T24" fmla="*/ 9 w 92"/>
                  <a:gd name="T25" fmla="*/ 41 h 95"/>
                  <a:gd name="T26" fmla="*/ 11 w 92"/>
                  <a:gd name="T27" fmla="*/ 43 h 95"/>
                  <a:gd name="T28" fmla="*/ 18 w 92"/>
                  <a:gd name="T29" fmla="*/ 48 h 95"/>
                  <a:gd name="T30" fmla="*/ 38 w 92"/>
                  <a:gd name="T31" fmla="*/ 59 h 95"/>
                  <a:gd name="T32" fmla="*/ 51 w 92"/>
                  <a:gd name="T33" fmla="*/ 65 h 95"/>
                  <a:gd name="T34" fmla="*/ 60 w 92"/>
                  <a:gd name="T35" fmla="*/ 71 h 95"/>
                  <a:gd name="T36" fmla="*/ 56 w 92"/>
                  <a:gd name="T37" fmla="*/ 77 h 95"/>
                  <a:gd name="T38" fmla="*/ 49 w 92"/>
                  <a:gd name="T39" fmla="*/ 92 h 95"/>
                  <a:gd name="T40" fmla="*/ 57 w 92"/>
                  <a:gd name="T41" fmla="*/ 94 h 95"/>
                  <a:gd name="T42" fmla="*/ 61 w 92"/>
                  <a:gd name="T43" fmla="*/ 94 h 95"/>
                  <a:gd name="T44" fmla="*/ 63 w 92"/>
                  <a:gd name="T45" fmla="*/ 94 h 95"/>
                  <a:gd name="T46" fmla="*/ 65 w 92"/>
                  <a:gd name="T47" fmla="*/ 94 h 95"/>
                  <a:gd name="T48" fmla="*/ 68 w 92"/>
                  <a:gd name="T49" fmla="*/ 95 h 95"/>
                  <a:gd name="T50" fmla="*/ 76 w 92"/>
                  <a:gd name="T51" fmla="*/ 93 h 95"/>
                  <a:gd name="T52" fmla="*/ 79 w 92"/>
                  <a:gd name="T53" fmla="*/ 91 h 95"/>
                  <a:gd name="T54" fmla="*/ 85 w 92"/>
                  <a:gd name="T55" fmla="*/ 88 h 95"/>
                  <a:gd name="T56" fmla="*/ 89 w 92"/>
                  <a:gd name="T57" fmla="*/ 75 h 95"/>
                  <a:gd name="T58" fmla="*/ 89 w 92"/>
                  <a:gd name="T59" fmla="*/ 72 h 95"/>
                  <a:gd name="T60" fmla="*/ 89 w 92"/>
                  <a:gd name="T61" fmla="*/ 71 h 95"/>
                  <a:gd name="T62" fmla="*/ 89 w 92"/>
                  <a:gd name="T63" fmla="*/ 70 h 95"/>
                  <a:gd name="T64" fmla="*/ 90 w 92"/>
                  <a:gd name="T65" fmla="*/ 68 h 95"/>
                  <a:gd name="T66" fmla="*/ 90 w 92"/>
                  <a:gd name="T67" fmla="*/ 67 h 95"/>
                  <a:gd name="T68" fmla="*/ 91 w 92"/>
                  <a:gd name="T69" fmla="*/ 54 h 95"/>
                  <a:gd name="T70" fmla="*/ 85 w 92"/>
                  <a:gd name="T71" fmla="*/ 55 h 95"/>
                  <a:gd name="T72" fmla="*/ 75 w 92"/>
                  <a:gd name="T73" fmla="*/ 42 h 95"/>
                  <a:gd name="T74" fmla="*/ 68 w 92"/>
                  <a:gd name="T75" fmla="*/ 35 h 95"/>
                  <a:gd name="T76" fmla="*/ 68 w 92"/>
                  <a:gd name="T77" fmla="*/ 35 h 95"/>
                  <a:gd name="T78" fmla="*/ 66 w 92"/>
                  <a:gd name="T79" fmla="*/ 34 h 95"/>
                  <a:gd name="T80" fmla="*/ 52 w 92"/>
                  <a:gd name="T81" fmla="*/ 31 h 95"/>
                  <a:gd name="T82" fmla="*/ 50 w 92"/>
                  <a:gd name="T83" fmla="*/ 13 h 95"/>
                  <a:gd name="T84" fmla="*/ 51 w 92"/>
                  <a:gd name="T85" fmla="*/ 6 h 95"/>
                  <a:gd name="T86" fmla="*/ 51 w 92"/>
                  <a:gd name="T87" fmla="*/ 6 h 95"/>
                  <a:gd name="T88" fmla="*/ 51 w 92"/>
                  <a:gd name="T89" fmla="*/ 5 h 95"/>
                  <a:gd name="T90" fmla="*/ 49 w 92"/>
                  <a:gd name="T91" fmla="*/ 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2" h="95">
                    <a:moveTo>
                      <a:pt x="49" y="5"/>
                    </a:move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7" y="4"/>
                      <a:pt x="46" y="4"/>
                      <a:pt x="46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3"/>
                      <a:pt x="45" y="3"/>
                      <a:pt x="44" y="3"/>
                    </a:cubicBezTo>
                    <a:cubicBezTo>
                      <a:pt x="43" y="2"/>
                      <a:pt x="41" y="0"/>
                      <a:pt x="3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2" y="0"/>
                      <a:pt x="29" y="0"/>
                      <a:pt x="27" y="1"/>
                    </a:cubicBezTo>
                    <a:cubicBezTo>
                      <a:pt x="25" y="2"/>
                      <a:pt x="22" y="2"/>
                      <a:pt x="20" y="2"/>
                    </a:cubicBezTo>
                    <a:cubicBezTo>
                      <a:pt x="18" y="2"/>
                      <a:pt x="15" y="2"/>
                      <a:pt x="13" y="4"/>
                    </a:cubicBezTo>
                    <a:cubicBezTo>
                      <a:pt x="9" y="6"/>
                      <a:pt x="5" y="11"/>
                      <a:pt x="5" y="12"/>
                    </a:cubicBezTo>
                    <a:cubicBezTo>
                      <a:pt x="6" y="14"/>
                      <a:pt x="5" y="30"/>
                      <a:pt x="1" y="32"/>
                    </a:cubicBezTo>
                    <a:cubicBezTo>
                      <a:pt x="1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2" y="34"/>
                      <a:pt x="2" y="34"/>
                    </a:cubicBezTo>
                    <a:cubicBezTo>
                      <a:pt x="2" y="35"/>
                      <a:pt x="2" y="35"/>
                      <a:pt x="3" y="35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4" y="37"/>
                      <a:pt x="4" y="37"/>
                      <a:pt x="5" y="37"/>
                    </a:cubicBezTo>
                    <a:cubicBezTo>
                      <a:pt x="5" y="38"/>
                      <a:pt x="6" y="38"/>
                      <a:pt x="6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40"/>
                      <a:pt x="8" y="40"/>
                      <a:pt x="8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2" y="43"/>
                      <a:pt x="12" y="44"/>
                      <a:pt x="13" y="44"/>
                    </a:cubicBezTo>
                    <a:cubicBezTo>
                      <a:pt x="15" y="46"/>
                      <a:pt x="17" y="47"/>
                      <a:pt x="18" y="48"/>
                    </a:cubicBezTo>
                    <a:cubicBezTo>
                      <a:pt x="20" y="50"/>
                      <a:pt x="21" y="51"/>
                      <a:pt x="25" y="52"/>
                    </a:cubicBezTo>
                    <a:cubicBezTo>
                      <a:pt x="33" y="52"/>
                      <a:pt x="36" y="56"/>
                      <a:pt x="38" y="59"/>
                    </a:cubicBezTo>
                    <a:cubicBezTo>
                      <a:pt x="39" y="60"/>
                      <a:pt x="45" y="62"/>
                      <a:pt x="49" y="64"/>
                    </a:cubicBezTo>
                    <a:cubicBezTo>
                      <a:pt x="50" y="64"/>
                      <a:pt x="51" y="65"/>
                      <a:pt x="51" y="65"/>
                    </a:cubicBezTo>
                    <a:cubicBezTo>
                      <a:pt x="57" y="67"/>
                      <a:pt x="59" y="68"/>
                      <a:pt x="60" y="70"/>
                    </a:cubicBezTo>
                    <a:cubicBezTo>
                      <a:pt x="60" y="70"/>
                      <a:pt x="60" y="71"/>
                      <a:pt x="60" y="71"/>
                    </a:cubicBezTo>
                    <a:cubicBezTo>
                      <a:pt x="60" y="73"/>
                      <a:pt x="59" y="74"/>
                      <a:pt x="57" y="76"/>
                    </a:cubicBezTo>
                    <a:cubicBezTo>
                      <a:pt x="57" y="76"/>
                      <a:pt x="57" y="77"/>
                      <a:pt x="56" y="77"/>
                    </a:cubicBezTo>
                    <a:cubicBezTo>
                      <a:pt x="54" y="80"/>
                      <a:pt x="51" y="83"/>
                      <a:pt x="51" y="86"/>
                    </a:cubicBezTo>
                    <a:cubicBezTo>
                      <a:pt x="51" y="89"/>
                      <a:pt x="50" y="91"/>
                      <a:pt x="49" y="92"/>
                    </a:cubicBezTo>
                    <a:cubicBezTo>
                      <a:pt x="49" y="92"/>
                      <a:pt x="50" y="93"/>
                      <a:pt x="50" y="93"/>
                    </a:cubicBezTo>
                    <a:cubicBezTo>
                      <a:pt x="53" y="93"/>
                      <a:pt x="55" y="93"/>
                      <a:pt x="57" y="94"/>
                    </a:cubicBezTo>
                    <a:cubicBezTo>
                      <a:pt x="57" y="94"/>
                      <a:pt x="58" y="94"/>
                      <a:pt x="58" y="94"/>
                    </a:cubicBezTo>
                    <a:cubicBezTo>
                      <a:pt x="59" y="94"/>
                      <a:pt x="60" y="94"/>
                      <a:pt x="61" y="94"/>
                    </a:cubicBezTo>
                    <a:cubicBezTo>
                      <a:pt x="61" y="94"/>
                      <a:pt x="62" y="94"/>
                      <a:pt x="63" y="94"/>
                    </a:cubicBezTo>
                    <a:cubicBezTo>
                      <a:pt x="63" y="94"/>
                      <a:pt x="63" y="94"/>
                      <a:pt x="63" y="94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4" y="94"/>
                      <a:pt x="64" y="94"/>
                      <a:pt x="65" y="94"/>
                    </a:cubicBezTo>
                    <a:cubicBezTo>
                      <a:pt x="65" y="94"/>
                      <a:pt x="66" y="94"/>
                      <a:pt x="66" y="94"/>
                    </a:cubicBezTo>
                    <a:cubicBezTo>
                      <a:pt x="67" y="94"/>
                      <a:pt x="67" y="95"/>
                      <a:pt x="68" y="95"/>
                    </a:cubicBezTo>
                    <a:cubicBezTo>
                      <a:pt x="69" y="95"/>
                      <a:pt x="70" y="95"/>
                      <a:pt x="72" y="94"/>
                    </a:cubicBezTo>
                    <a:cubicBezTo>
                      <a:pt x="73" y="93"/>
                      <a:pt x="74" y="93"/>
                      <a:pt x="76" y="93"/>
                    </a:cubicBezTo>
                    <a:cubicBezTo>
                      <a:pt x="76" y="92"/>
                      <a:pt x="77" y="93"/>
                      <a:pt x="77" y="93"/>
                    </a:cubicBezTo>
                    <a:cubicBezTo>
                      <a:pt x="77" y="93"/>
                      <a:pt x="79" y="92"/>
                      <a:pt x="79" y="91"/>
                    </a:cubicBezTo>
                    <a:cubicBezTo>
                      <a:pt x="81" y="90"/>
                      <a:pt x="83" y="88"/>
                      <a:pt x="85" y="88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87" y="87"/>
                      <a:pt x="89" y="79"/>
                      <a:pt x="89" y="75"/>
                    </a:cubicBezTo>
                    <a:cubicBezTo>
                      <a:pt x="89" y="75"/>
                      <a:pt x="89" y="75"/>
                      <a:pt x="89" y="75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89" y="70"/>
                      <a:pt x="89" y="70"/>
                      <a:pt x="89" y="69"/>
                    </a:cubicBezTo>
                    <a:cubicBezTo>
                      <a:pt x="89" y="69"/>
                      <a:pt x="89" y="69"/>
                      <a:pt x="90" y="68"/>
                    </a:cubicBezTo>
                    <a:cubicBezTo>
                      <a:pt x="90" y="68"/>
                      <a:pt x="90" y="67"/>
                      <a:pt x="90" y="67"/>
                    </a:cubicBezTo>
                    <a:cubicBezTo>
                      <a:pt x="90" y="67"/>
                      <a:pt x="90" y="67"/>
                      <a:pt x="90" y="67"/>
                    </a:cubicBezTo>
                    <a:cubicBezTo>
                      <a:pt x="90" y="66"/>
                      <a:pt x="90" y="65"/>
                      <a:pt x="90" y="65"/>
                    </a:cubicBezTo>
                    <a:cubicBezTo>
                      <a:pt x="91" y="62"/>
                      <a:pt x="92" y="55"/>
                      <a:pt x="91" y="54"/>
                    </a:cubicBezTo>
                    <a:cubicBezTo>
                      <a:pt x="91" y="54"/>
                      <a:pt x="90" y="54"/>
                      <a:pt x="90" y="54"/>
                    </a:cubicBezTo>
                    <a:cubicBezTo>
                      <a:pt x="88" y="54"/>
                      <a:pt x="87" y="55"/>
                      <a:pt x="85" y="55"/>
                    </a:cubicBezTo>
                    <a:cubicBezTo>
                      <a:pt x="84" y="56"/>
                      <a:pt x="84" y="56"/>
                      <a:pt x="83" y="56"/>
                    </a:cubicBezTo>
                    <a:cubicBezTo>
                      <a:pt x="80" y="56"/>
                      <a:pt x="77" y="49"/>
                      <a:pt x="75" y="42"/>
                    </a:cubicBezTo>
                    <a:cubicBezTo>
                      <a:pt x="74" y="39"/>
                      <a:pt x="71" y="34"/>
                      <a:pt x="70" y="34"/>
                    </a:cubicBezTo>
                    <a:cubicBezTo>
                      <a:pt x="70" y="34"/>
                      <a:pt x="69" y="35"/>
                      <a:pt x="68" y="35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6" y="35"/>
                      <a:pt x="66" y="35"/>
                      <a:pt x="66" y="34"/>
                    </a:cubicBezTo>
                    <a:cubicBezTo>
                      <a:pt x="65" y="34"/>
                      <a:pt x="63" y="33"/>
                      <a:pt x="59" y="33"/>
                    </a:cubicBezTo>
                    <a:cubicBezTo>
                      <a:pt x="56" y="33"/>
                      <a:pt x="53" y="33"/>
                      <a:pt x="52" y="31"/>
                    </a:cubicBezTo>
                    <a:cubicBezTo>
                      <a:pt x="50" y="29"/>
                      <a:pt x="51" y="26"/>
                      <a:pt x="52" y="22"/>
                    </a:cubicBezTo>
                    <a:cubicBezTo>
                      <a:pt x="53" y="18"/>
                      <a:pt x="51" y="16"/>
                      <a:pt x="50" y="13"/>
                    </a:cubicBezTo>
                    <a:cubicBezTo>
                      <a:pt x="49" y="11"/>
                      <a:pt x="48" y="8"/>
                      <a:pt x="51" y="7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5"/>
                      <a:pt x="50" y="5"/>
                      <a:pt x="4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7" name="Freeform 1919">
                <a:extLst>
                  <a:ext uri="{FF2B5EF4-FFF2-40B4-BE49-F238E27FC236}">
                    <a16:creationId xmlns:a16="http://schemas.microsoft.com/office/drawing/2014/main" id="{DACF9E93-E6C9-4C46-A02A-519FA4C6F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13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8" name="Freeform 1920">
                <a:extLst>
                  <a:ext uri="{FF2B5EF4-FFF2-40B4-BE49-F238E27FC236}">
                    <a16:creationId xmlns:a16="http://schemas.microsoft.com/office/drawing/2014/main" id="{FD8FCECE-1294-4F84-9883-C3049C68E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13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9" name="Freeform 1921">
                <a:extLst>
                  <a:ext uri="{FF2B5EF4-FFF2-40B4-BE49-F238E27FC236}">
                    <a16:creationId xmlns:a16="http://schemas.microsoft.com/office/drawing/2014/main" id="{1CB876F5-9137-41C6-A4B3-94F8C2391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7" y="21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0" name="Freeform 1922">
                <a:extLst>
                  <a:ext uri="{FF2B5EF4-FFF2-40B4-BE49-F238E27FC236}">
                    <a16:creationId xmlns:a16="http://schemas.microsoft.com/office/drawing/2014/main" id="{57944B0F-E067-444D-80F0-5A752D29F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5" y="210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1" name="Freeform 1923">
                <a:extLst>
                  <a:ext uri="{FF2B5EF4-FFF2-40B4-BE49-F238E27FC236}">
                    <a16:creationId xmlns:a16="http://schemas.microsoft.com/office/drawing/2014/main" id="{BB2962DC-0C10-4566-A9B3-167D75CF3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0" y="2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2" name="Freeform 1924">
                <a:extLst>
                  <a:ext uri="{FF2B5EF4-FFF2-40B4-BE49-F238E27FC236}">
                    <a16:creationId xmlns:a16="http://schemas.microsoft.com/office/drawing/2014/main" id="{6CF2AB50-DA23-4C27-BD31-AC29827CE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0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3" name="Freeform 1925">
                <a:extLst>
                  <a:ext uri="{FF2B5EF4-FFF2-40B4-BE49-F238E27FC236}">
                    <a16:creationId xmlns:a16="http://schemas.microsoft.com/office/drawing/2014/main" id="{1F290737-E47F-452A-AFAC-87802BE25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139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2 h 3"/>
                  <a:gd name="T3" fmla="*/ 0 h 3"/>
                  <a:gd name="T4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4" name="Freeform 1926">
                <a:extLst>
                  <a:ext uri="{FF2B5EF4-FFF2-40B4-BE49-F238E27FC236}">
                    <a16:creationId xmlns:a16="http://schemas.microsoft.com/office/drawing/2014/main" id="{306D682C-63AF-4B67-8FFC-38FC4B2DA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0" y="207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5" name="Freeform 1927">
                <a:extLst>
                  <a:ext uri="{FF2B5EF4-FFF2-40B4-BE49-F238E27FC236}">
                    <a16:creationId xmlns:a16="http://schemas.microsoft.com/office/drawing/2014/main" id="{02545CDF-3543-495D-82E6-DBDBC2F03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1" y="2122"/>
                <a:ext cx="6" cy="2"/>
              </a:xfrm>
              <a:custGeom>
                <a:avLst/>
                <a:gdLst>
                  <a:gd name="T0" fmla="*/ 7 w 7"/>
                  <a:gd name="T1" fmla="*/ 0 h 2"/>
                  <a:gd name="T2" fmla="*/ 2 w 7"/>
                  <a:gd name="T3" fmla="*/ 1 h 2"/>
                  <a:gd name="T4" fmla="*/ 0 w 7"/>
                  <a:gd name="T5" fmla="*/ 2 h 2"/>
                  <a:gd name="T6" fmla="*/ 2 w 7"/>
                  <a:gd name="T7" fmla="*/ 1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cubicBezTo>
                      <a:pt x="5" y="0"/>
                      <a:pt x="4" y="1"/>
                      <a:pt x="2" y="1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4" y="1"/>
                      <a:pt x="5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6" name="Freeform 1928">
                <a:extLst>
                  <a:ext uri="{FF2B5EF4-FFF2-40B4-BE49-F238E27FC236}">
                    <a16:creationId xmlns:a16="http://schemas.microsoft.com/office/drawing/2014/main" id="{B78BBD7F-9201-4E7B-B4F8-66163189F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" y="2107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7" name="Freeform 1929">
                <a:extLst>
                  <a:ext uri="{FF2B5EF4-FFF2-40B4-BE49-F238E27FC236}">
                    <a16:creationId xmlns:a16="http://schemas.microsoft.com/office/drawing/2014/main" id="{5AF15FFB-2B89-4E27-BEFD-F5211D887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0" y="2160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8" name="Freeform 1930">
                <a:extLst>
                  <a:ext uri="{FF2B5EF4-FFF2-40B4-BE49-F238E27FC236}">
                    <a16:creationId xmlns:a16="http://schemas.microsoft.com/office/drawing/2014/main" id="{4B5BCE95-4014-4542-9A15-2A83A7E22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0" y="210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9" name="Freeform 1931">
                <a:extLst>
                  <a:ext uri="{FF2B5EF4-FFF2-40B4-BE49-F238E27FC236}">
                    <a16:creationId xmlns:a16="http://schemas.microsoft.com/office/drawing/2014/main" id="{9068AEA4-BC1F-480B-A580-C0C491CEF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6" y="213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5 h 5"/>
                  <a:gd name="T4" fmla="*/ 3 w 3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cubicBezTo>
                      <a:pt x="3" y="2"/>
                      <a:pt x="2" y="3"/>
                      <a:pt x="0" y="5"/>
                    </a:cubicBezTo>
                    <a:cubicBezTo>
                      <a:pt x="2" y="3"/>
                      <a:pt x="3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0" name="Freeform 1932">
                <a:extLst>
                  <a:ext uri="{FF2B5EF4-FFF2-40B4-BE49-F238E27FC236}">
                    <a16:creationId xmlns:a16="http://schemas.microsoft.com/office/drawing/2014/main" id="{178DDC29-D8E6-4C99-B4F7-255461D63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3" y="2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1" name="Freeform 1933">
                <a:extLst>
                  <a:ext uri="{FF2B5EF4-FFF2-40B4-BE49-F238E27FC236}">
                    <a16:creationId xmlns:a16="http://schemas.microsoft.com/office/drawing/2014/main" id="{BB46C7AC-0E0B-4E0B-9A60-3A6DE0BBF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4" y="215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2" name="Freeform 1934">
                <a:extLst>
                  <a:ext uri="{FF2B5EF4-FFF2-40B4-BE49-F238E27FC236}">
                    <a16:creationId xmlns:a16="http://schemas.microsoft.com/office/drawing/2014/main" id="{7402D73A-519E-4B45-BEF8-7D1E607BB1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4" y="2160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3" name="Freeform 1935">
                <a:extLst>
                  <a:ext uri="{FF2B5EF4-FFF2-40B4-BE49-F238E27FC236}">
                    <a16:creationId xmlns:a16="http://schemas.microsoft.com/office/drawing/2014/main" id="{549172C1-0097-4CC3-9F1D-5BAD84DE4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1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4" name="Freeform 1936">
                <a:extLst>
                  <a:ext uri="{FF2B5EF4-FFF2-40B4-BE49-F238E27FC236}">
                    <a16:creationId xmlns:a16="http://schemas.microsoft.com/office/drawing/2014/main" id="{865EA5FB-9FE8-478B-A430-82F7B41A8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3" y="2160"/>
                <a:ext cx="0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5" name="Freeform 1937">
                <a:extLst>
                  <a:ext uri="{FF2B5EF4-FFF2-40B4-BE49-F238E27FC236}">
                    <a16:creationId xmlns:a16="http://schemas.microsoft.com/office/drawing/2014/main" id="{37DF79BF-00F3-41A6-859E-EA40B9394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6" name="Freeform 1938">
                <a:extLst>
                  <a:ext uri="{FF2B5EF4-FFF2-40B4-BE49-F238E27FC236}">
                    <a16:creationId xmlns:a16="http://schemas.microsoft.com/office/drawing/2014/main" id="{8227B216-8250-4787-A69D-ED57F0538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" y="215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7" name="Freeform 1939">
                <a:extLst>
                  <a:ext uri="{FF2B5EF4-FFF2-40B4-BE49-F238E27FC236}">
                    <a16:creationId xmlns:a16="http://schemas.microsoft.com/office/drawing/2014/main" id="{15B30672-1681-48B4-A48D-1045D682B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7" y="216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8" name="Freeform 1940">
                <a:extLst>
                  <a:ext uri="{FF2B5EF4-FFF2-40B4-BE49-F238E27FC236}">
                    <a16:creationId xmlns:a16="http://schemas.microsoft.com/office/drawing/2014/main" id="{2D2B4408-B30B-437F-8FC5-118934350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6" y="2106"/>
                <a:ext cx="1" cy="1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9" name="Freeform 1941">
                <a:extLst>
                  <a:ext uri="{FF2B5EF4-FFF2-40B4-BE49-F238E27FC236}">
                    <a16:creationId xmlns:a16="http://schemas.microsoft.com/office/drawing/2014/main" id="{B1DF4F49-EDC9-4A58-A22E-67411222A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" y="2102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0" name="Freeform 1942">
                <a:extLst>
                  <a:ext uri="{FF2B5EF4-FFF2-40B4-BE49-F238E27FC236}">
                    <a16:creationId xmlns:a16="http://schemas.microsoft.com/office/drawing/2014/main" id="{0108BAD8-1917-4702-BA4E-4CAB441DA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1" y="21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1" name="Freeform 1943">
                <a:extLst>
                  <a:ext uri="{FF2B5EF4-FFF2-40B4-BE49-F238E27FC236}">
                    <a16:creationId xmlns:a16="http://schemas.microsoft.com/office/drawing/2014/main" id="{72EAE67E-B08F-4B77-BEAC-8509549C3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2" y="211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2" name="Freeform 1944">
                <a:extLst>
                  <a:ext uri="{FF2B5EF4-FFF2-40B4-BE49-F238E27FC236}">
                    <a16:creationId xmlns:a16="http://schemas.microsoft.com/office/drawing/2014/main" id="{59B8AE33-3687-403C-B535-E1F0FA6D9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4" y="2104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3" name="Freeform 1945">
                <a:extLst>
                  <a:ext uri="{FF2B5EF4-FFF2-40B4-BE49-F238E27FC236}">
                    <a16:creationId xmlns:a16="http://schemas.microsoft.com/office/drawing/2014/main" id="{D21AA5B7-653E-415F-A5F7-860961D10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139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4" name="Freeform 1946">
                <a:extLst>
                  <a:ext uri="{FF2B5EF4-FFF2-40B4-BE49-F238E27FC236}">
                    <a16:creationId xmlns:a16="http://schemas.microsoft.com/office/drawing/2014/main" id="{AA9405FF-9FDB-4059-B256-9899B535D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1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5" name="Freeform 1947">
                <a:extLst>
                  <a:ext uri="{FF2B5EF4-FFF2-40B4-BE49-F238E27FC236}">
                    <a16:creationId xmlns:a16="http://schemas.microsoft.com/office/drawing/2014/main" id="{9DD8FAF0-0774-4D37-BA4D-EEA848C97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4" y="1721"/>
                <a:ext cx="125" cy="178"/>
              </a:xfrm>
              <a:custGeom>
                <a:avLst/>
                <a:gdLst>
                  <a:gd name="T0" fmla="*/ 43 w 131"/>
                  <a:gd name="T1" fmla="*/ 140 h 186"/>
                  <a:gd name="T2" fmla="*/ 51 w 131"/>
                  <a:gd name="T3" fmla="*/ 147 h 186"/>
                  <a:gd name="T4" fmla="*/ 63 w 131"/>
                  <a:gd name="T5" fmla="*/ 161 h 186"/>
                  <a:gd name="T6" fmla="*/ 85 w 131"/>
                  <a:gd name="T7" fmla="*/ 166 h 186"/>
                  <a:gd name="T8" fmla="*/ 92 w 131"/>
                  <a:gd name="T9" fmla="*/ 165 h 186"/>
                  <a:gd name="T10" fmla="*/ 97 w 131"/>
                  <a:gd name="T11" fmla="*/ 179 h 186"/>
                  <a:gd name="T12" fmla="*/ 100 w 131"/>
                  <a:gd name="T13" fmla="*/ 185 h 186"/>
                  <a:gd name="T14" fmla="*/ 101 w 131"/>
                  <a:gd name="T15" fmla="*/ 185 h 186"/>
                  <a:gd name="T16" fmla="*/ 102 w 131"/>
                  <a:gd name="T17" fmla="*/ 182 h 186"/>
                  <a:gd name="T18" fmla="*/ 103 w 131"/>
                  <a:gd name="T19" fmla="*/ 177 h 186"/>
                  <a:gd name="T20" fmla="*/ 103 w 131"/>
                  <a:gd name="T21" fmla="*/ 173 h 186"/>
                  <a:gd name="T22" fmla="*/ 103 w 131"/>
                  <a:gd name="T23" fmla="*/ 133 h 186"/>
                  <a:gd name="T24" fmla="*/ 102 w 131"/>
                  <a:gd name="T25" fmla="*/ 128 h 186"/>
                  <a:gd name="T26" fmla="*/ 120 w 131"/>
                  <a:gd name="T27" fmla="*/ 119 h 186"/>
                  <a:gd name="T28" fmla="*/ 123 w 131"/>
                  <a:gd name="T29" fmla="*/ 119 h 186"/>
                  <a:gd name="T30" fmla="*/ 125 w 131"/>
                  <a:gd name="T31" fmla="*/ 118 h 186"/>
                  <a:gd name="T32" fmla="*/ 129 w 131"/>
                  <a:gd name="T33" fmla="*/ 117 h 186"/>
                  <a:gd name="T34" fmla="*/ 130 w 131"/>
                  <a:gd name="T35" fmla="*/ 116 h 186"/>
                  <a:gd name="T36" fmla="*/ 130 w 131"/>
                  <a:gd name="T37" fmla="*/ 114 h 186"/>
                  <a:gd name="T38" fmla="*/ 129 w 131"/>
                  <a:gd name="T39" fmla="*/ 101 h 186"/>
                  <a:gd name="T40" fmla="*/ 128 w 131"/>
                  <a:gd name="T41" fmla="*/ 72 h 186"/>
                  <a:gd name="T42" fmla="*/ 98 w 131"/>
                  <a:gd name="T43" fmla="*/ 64 h 186"/>
                  <a:gd name="T44" fmla="*/ 81 w 131"/>
                  <a:gd name="T45" fmla="*/ 63 h 186"/>
                  <a:gd name="T46" fmla="*/ 74 w 131"/>
                  <a:gd name="T47" fmla="*/ 61 h 186"/>
                  <a:gd name="T48" fmla="*/ 69 w 131"/>
                  <a:gd name="T49" fmla="*/ 43 h 186"/>
                  <a:gd name="T50" fmla="*/ 63 w 131"/>
                  <a:gd name="T51" fmla="*/ 39 h 186"/>
                  <a:gd name="T52" fmla="*/ 65 w 131"/>
                  <a:gd name="T53" fmla="*/ 24 h 186"/>
                  <a:gd name="T54" fmla="*/ 77 w 131"/>
                  <a:gd name="T55" fmla="*/ 7 h 186"/>
                  <a:gd name="T56" fmla="*/ 86 w 131"/>
                  <a:gd name="T57" fmla="*/ 2 h 186"/>
                  <a:gd name="T58" fmla="*/ 73 w 131"/>
                  <a:gd name="T59" fmla="*/ 7 h 186"/>
                  <a:gd name="T60" fmla="*/ 55 w 131"/>
                  <a:gd name="T61" fmla="*/ 14 h 186"/>
                  <a:gd name="T62" fmla="*/ 41 w 131"/>
                  <a:gd name="T63" fmla="*/ 19 h 186"/>
                  <a:gd name="T64" fmla="*/ 26 w 131"/>
                  <a:gd name="T65" fmla="*/ 45 h 186"/>
                  <a:gd name="T66" fmla="*/ 20 w 131"/>
                  <a:gd name="T67" fmla="*/ 51 h 186"/>
                  <a:gd name="T68" fmla="*/ 18 w 131"/>
                  <a:gd name="T69" fmla="*/ 53 h 186"/>
                  <a:gd name="T70" fmla="*/ 14 w 131"/>
                  <a:gd name="T71" fmla="*/ 56 h 186"/>
                  <a:gd name="T72" fmla="*/ 18 w 131"/>
                  <a:gd name="T73" fmla="*/ 68 h 186"/>
                  <a:gd name="T74" fmla="*/ 19 w 131"/>
                  <a:gd name="T75" fmla="*/ 102 h 186"/>
                  <a:gd name="T76" fmla="*/ 1 w 131"/>
                  <a:gd name="T77" fmla="*/ 121 h 186"/>
                  <a:gd name="T78" fmla="*/ 3 w 131"/>
                  <a:gd name="T79" fmla="*/ 124 h 186"/>
                  <a:gd name="T80" fmla="*/ 6 w 131"/>
                  <a:gd name="T81" fmla="*/ 126 h 186"/>
                  <a:gd name="T82" fmla="*/ 10 w 131"/>
                  <a:gd name="T83" fmla="*/ 128 h 186"/>
                  <a:gd name="T84" fmla="*/ 12 w 131"/>
                  <a:gd name="T85" fmla="*/ 129 h 186"/>
                  <a:gd name="T86" fmla="*/ 25 w 131"/>
                  <a:gd name="T87" fmla="*/ 136 h 186"/>
                  <a:gd name="T88" fmla="*/ 30 w 131"/>
                  <a:gd name="T89" fmla="*/ 134 h 186"/>
                  <a:gd name="T90" fmla="*/ 31 w 131"/>
                  <a:gd name="T91" fmla="*/ 135 h 186"/>
                  <a:gd name="T92" fmla="*/ 34 w 131"/>
                  <a:gd name="T93" fmla="*/ 137 h 186"/>
                  <a:gd name="T94" fmla="*/ 37 w 131"/>
                  <a:gd name="T95" fmla="*/ 14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1" h="186">
                    <a:moveTo>
                      <a:pt x="38" y="141"/>
                    </a:moveTo>
                    <a:cubicBezTo>
                      <a:pt x="39" y="141"/>
                      <a:pt x="40" y="141"/>
                      <a:pt x="40" y="141"/>
                    </a:cubicBezTo>
                    <a:cubicBezTo>
                      <a:pt x="41" y="140"/>
                      <a:pt x="41" y="140"/>
                      <a:pt x="42" y="140"/>
                    </a:cubicBezTo>
                    <a:cubicBezTo>
                      <a:pt x="42" y="140"/>
                      <a:pt x="43" y="140"/>
                      <a:pt x="43" y="140"/>
                    </a:cubicBezTo>
                    <a:cubicBezTo>
                      <a:pt x="44" y="140"/>
                      <a:pt x="44" y="140"/>
                      <a:pt x="45" y="140"/>
                    </a:cubicBezTo>
                    <a:cubicBezTo>
                      <a:pt x="45" y="140"/>
                      <a:pt x="45" y="140"/>
                      <a:pt x="45" y="141"/>
                    </a:cubicBezTo>
                    <a:cubicBezTo>
                      <a:pt x="46" y="141"/>
                      <a:pt x="47" y="141"/>
                      <a:pt x="47" y="141"/>
                    </a:cubicBezTo>
                    <a:cubicBezTo>
                      <a:pt x="49" y="142"/>
                      <a:pt x="50" y="145"/>
                      <a:pt x="51" y="147"/>
                    </a:cubicBezTo>
                    <a:cubicBezTo>
                      <a:pt x="51" y="149"/>
                      <a:pt x="52" y="150"/>
                      <a:pt x="53" y="150"/>
                    </a:cubicBezTo>
                    <a:cubicBezTo>
                      <a:pt x="56" y="151"/>
                      <a:pt x="58" y="152"/>
                      <a:pt x="60" y="154"/>
                    </a:cubicBezTo>
                    <a:cubicBezTo>
                      <a:pt x="61" y="156"/>
                      <a:pt x="62" y="158"/>
                      <a:pt x="62" y="160"/>
                    </a:cubicBezTo>
                    <a:cubicBezTo>
                      <a:pt x="62" y="160"/>
                      <a:pt x="62" y="160"/>
                      <a:pt x="63" y="161"/>
                    </a:cubicBezTo>
                    <a:cubicBezTo>
                      <a:pt x="64" y="162"/>
                      <a:pt x="66" y="164"/>
                      <a:pt x="66" y="166"/>
                    </a:cubicBezTo>
                    <a:cubicBezTo>
                      <a:pt x="67" y="167"/>
                      <a:pt x="68" y="167"/>
                      <a:pt x="71" y="167"/>
                    </a:cubicBezTo>
                    <a:cubicBezTo>
                      <a:pt x="73" y="167"/>
                      <a:pt x="75" y="167"/>
                      <a:pt x="76" y="166"/>
                    </a:cubicBezTo>
                    <a:cubicBezTo>
                      <a:pt x="78" y="165"/>
                      <a:pt x="82" y="164"/>
                      <a:pt x="85" y="166"/>
                    </a:cubicBezTo>
                    <a:cubicBezTo>
                      <a:pt x="86" y="166"/>
                      <a:pt x="86" y="165"/>
                      <a:pt x="87" y="165"/>
                    </a:cubicBezTo>
                    <a:cubicBezTo>
                      <a:pt x="88" y="165"/>
                      <a:pt x="89" y="165"/>
                      <a:pt x="90" y="165"/>
                    </a:cubicBezTo>
                    <a:cubicBezTo>
                      <a:pt x="90" y="165"/>
                      <a:pt x="90" y="165"/>
                      <a:pt x="91" y="165"/>
                    </a:cubicBezTo>
                    <a:cubicBezTo>
                      <a:pt x="91" y="165"/>
                      <a:pt x="91" y="165"/>
                      <a:pt x="92" y="165"/>
                    </a:cubicBezTo>
                    <a:cubicBezTo>
                      <a:pt x="98" y="167"/>
                      <a:pt x="101" y="169"/>
                      <a:pt x="101" y="172"/>
                    </a:cubicBezTo>
                    <a:cubicBezTo>
                      <a:pt x="102" y="173"/>
                      <a:pt x="102" y="174"/>
                      <a:pt x="101" y="175"/>
                    </a:cubicBezTo>
                    <a:cubicBezTo>
                      <a:pt x="100" y="176"/>
                      <a:pt x="99" y="177"/>
                      <a:pt x="98" y="178"/>
                    </a:cubicBezTo>
                    <a:cubicBezTo>
                      <a:pt x="98" y="178"/>
                      <a:pt x="98" y="179"/>
                      <a:pt x="97" y="179"/>
                    </a:cubicBezTo>
                    <a:cubicBezTo>
                      <a:pt x="96" y="180"/>
                      <a:pt x="95" y="182"/>
                      <a:pt x="95" y="182"/>
                    </a:cubicBezTo>
                    <a:cubicBezTo>
                      <a:pt x="95" y="182"/>
                      <a:pt x="97" y="183"/>
                      <a:pt x="98" y="184"/>
                    </a:cubicBezTo>
                    <a:cubicBezTo>
                      <a:pt x="98" y="184"/>
                      <a:pt x="99" y="184"/>
                      <a:pt x="99" y="185"/>
                    </a:cubicBezTo>
                    <a:cubicBezTo>
                      <a:pt x="100" y="185"/>
                      <a:pt x="100" y="185"/>
                      <a:pt x="100" y="185"/>
                    </a:cubicBezTo>
                    <a:cubicBezTo>
                      <a:pt x="100" y="186"/>
                      <a:pt x="100" y="186"/>
                      <a:pt x="101" y="186"/>
                    </a:cubicBezTo>
                    <a:cubicBezTo>
                      <a:pt x="101" y="186"/>
                      <a:pt x="101" y="186"/>
                      <a:pt x="101" y="186"/>
                    </a:cubicBezTo>
                    <a:cubicBezTo>
                      <a:pt x="101" y="186"/>
                      <a:pt x="101" y="185"/>
                      <a:pt x="101" y="185"/>
                    </a:cubicBezTo>
                    <a:cubicBezTo>
                      <a:pt x="101" y="185"/>
                      <a:pt x="101" y="185"/>
                      <a:pt x="101" y="185"/>
                    </a:cubicBezTo>
                    <a:cubicBezTo>
                      <a:pt x="101" y="184"/>
                      <a:pt x="101" y="184"/>
                      <a:pt x="101" y="184"/>
                    </a:cubicBezTo>
                    <a:cubicBezTo>
                      <a:pt x="101" y="184"/>
                      <a:pt x="102" y="183"/>
                      <a:pt x="102" y="183"/>
                    </a:cubicBezTo>
                    <a:cubicBezTo>
                      <a:pt x="102" y="183"/>
                      <a:pt x="102" y="183"/>
                      <a:pt x="102" y="182"/>
                    </a:cubicBezTo>
                    <a:cubicBezTo>
                      <a:pt x="102" y="182"/>
                      <a:pt x="102" y="182"/>
                      <a:pt x="102" y="182"/>
                    </a:cubicBezTo>
                    <a:cubicBezTo>
                      <a:pt x="102" y="181"/>
                      <a:pt x="102" y="181"/>
                      <a:pt x="102" y="180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2" y="179"/>
                      <a:pt x="103" y="179"/>
                      <a:pt x="103" y="179"/>
                    </a:cubicBezTo>
                    <a:cubicBezTo>
                      <a:pt x="103" y="178"/>
                      <a:pt x="103" y="178"/>
                      <a:pt x="103" y="177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3" y="176"/>
                      <a:pt x="103" y="176"/>
                      <a:pt x="103" y="175"/>
                    </a:cubicBezTo>
                    <a:cubicBezTo>
                      <a:pt x="103" y="175"/>
                      <a:pt x="103" y="175"/>
                      <a:pt x="103" y="175"/>
                    </a:cubicBezTo>
                    <a:cubicBezTo>
                      <a:pt x="103" y="174"/>
                      <a:pt x="103" y="173"/>
                      <a:pt x="103" y="173"/>
                    </a:cubicBezTo>
                    <a:cubicBezTo>
                      <a:pt x="103" y="169"/>
                      <a:pt x="104" y="160"/>
                      <a:pt x="105" y="157"/>
                    </a:cubicBezTo>
                    <a:cubicBezTo>
                      <a:pt x="106" y="154"/>
                      <a:pt x="104" y="152"/>
                      <a:pt x="102" y="149"/>
                    </a:cubicBezTo>
                    <a:cubicBezTo>
                      <a:pt x="100" y="146"/>
                      <a:pt x="98" y="143"/>
                      <a:pt x="98" y="139"/>
                    </a:cubicBezTo>
                    <a:cubicBezTo>
                      <a:pt x="98" y="134"/>
                      <a:pt x="100" y="133"/>
                      <a:pt x="103" y="133"/>
                    </a:cubicBezTo>
                    <a:cubicBezTo>
                      <a:pt x="105" y="132"/>
                      <a:pt x="106" y="132"/>
                      <a:pt x="107" y="132"/>
                    </a:cubicBezTo>
                    <a:cubicBezTo>
                      <a:pt x="107" y="131"/>
                      <a:pt x="107" y="131"/>
                      <a:pt x="107" y="131"/>
                    </a:cubicBezTo>
                    <a:cubicBezTo>
                      <a:pt x="107" y="131"/>
                      <a:pt x="106" y="131"/>
                      <a:pt x="105" y="131"/>
                    </a:cubicBezTo>
                    <a:cubicBezTo>
                      <a:pt x="104" y="130"/>
                      <a:pt x="103" y="129"/>
                      <a:pt x="102" y="128"/>
                    </a:cubicBezTo>
                    <a:cubicBezTo>
                      <a:pt x="101" y="126"/>
                      <a:pt x="100" y="124"/>
                      <a:pt x="101" y="122"/>
                    </a:cubicBezTo>
                    <a:cubicBezTo>
                      <a:pt x="101" y="120"/>
                      <a:pt x="104" y="119"/>
                      <a:pt x="111" y="119"/>
                    </a:cubicBezTo>
                    <a:cubicBezTo>
                      <a:pt x="113" y="119"/>
                      <a:pt x="115" y="119"/>
                      <a:pt x="117" y="119"/>
                    </a:cubicBezTo>
                    <a:cubicBezTo>
                      <a:pt x="118" y="119"/>
                      <a:pt x="119" y="119"/>
                      <a:pt x="120" y="119"/>
                    </a:cubicBezTo>
                    <a:cubicBezTo>
                      <a:pt x="120" y="119"/>
                      <a:pt x="120" y="119"/>
                      <a:pt x="121" y="119"/>
                    </a:cubicBezTo>
                    <a:cubicBezTo>
                      <a:pt x="121" y="119"/>
                      <a:pt x="121" y="119"/>
                      <a:pt x="121" y="119"/>
                    </a:cubicBezTo>
                    <a:cubicBezTo>
                      <a:pt x="122" y="119"/>
                      <a:pt x="122" y="119"/>
                      <a:pt x="122" y="119"/>
                    </a:cubicBezTo>
                    <a:cubicBezTo>
                      <a:pt x="122" y="119"/>
                      <a:pt x="122" y="119"/>
                      <a:pt x="123" y="119"/>
                    </a:cubicBezTo>
                    <a:cubicBezTo>
                      <a:pt x="123" y="119"/>
                      <a:pt x="123" y="118"/>
                      <a:pt x="124" y="118"/>
                    </a:cubicBezTo>
                    <a:cubicBezTo>
                      <a:pt x="124" y="118"/>
                      <a:pt x="124" y="118"/>
                      <a:pt x="124" y="118"/>
                    </a:cubicBezTo>
                    <a:cubicBezTo>
                      <a:pt x="124" y="118"/>
                      <a:pt x="125" y="118"/>
                      <a:pt x="125" y="118"/>
                    </a:cubicBezTo>
                    <a:cubicBezTo>
                      <a:pt x="125" y="118"/>
                      <a:pt x="125" y="118"/>
                      <a:pt x="125" y="118"/>
                    </a:cubicBezTo>
                    <a:cubicBezTo>
                      <a:pt x="126" y="118"/>
                      <a:pt x="126" y="118"/>
                      <a:pt x="127" y="117"/>
                    </a:cubicBezTo>
                    <a:cubicBezTo>
                      <a:pt x="127" y="117"/>
                      <a:pt x="127" y="117"/>
                      <a:pt x="127" y="117"/>
                    </a:cubicBezTo>
                    <a:cubicBezTo>
                      <a:pt x="127" y="117"/>
                      <a:pt x="128" y="117"/>
                      <a:pt x="128" y="117"/>
                    </a:cubicBezTo>
                    <a:cubicBezTo>
                      <a:pt x="128" y="117"/>
                      <a:pt x="128" y="117"/>
                      <a:pt x="12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16"/>
                      <a:pt x="130" y="116"/>
                      <a:pt x="130" y="116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30" y="116"/>
                      <a:pt x="131" y="115"/>
                      <a:pt x="130" y="115"/>
                    </a:cubicBezTo>
                    <a:cubicBezTo>
                      <a:pt x="130" y="115"/>
                      <a:pt x="130" y="115"/>
                      <a:pt x="130" y="115"/>
                    </a:cubicBezTo>
                    <a:cubicBezTo>
                      <a:pt x="130" y="115"/>
                      <a:pt x="130" y="115"/>
                      <a:pt x="130" y="114"/>
                    </a:cubicBezTo>
                    <a:cubicBezTo>
                      <a:pt x="130" y="114"/>
                      <a:pt x="130" y="114"/>
                      <a:pt x="130" y="114"/>
                    </a:cubicBezTo>
                    <a:cubicBezTo>
                      <a:pt x="130" y="114"/>
                      <a:pt x="130" y="114"/>
                      <a:pt x="130" y="114"/>
                    </a:cubicBezTo>
                    <a:cubicBezTo>
                      <a:pt x="130" y="113"/>
                      <a:pt x="129" y="113"/>
                      <a:pt x="129" y="113"/>
                    </a:cubicBezTo>
                    <a:cubicBezTo>
                      <a:pt x="128" y="112"/>
                      <a:pt x="127" y="110"/>
                      <a:pt x="126" y="108"/>
                    </a:cubicBezTo>
                    <a:cubicBezTo>
                      <a:pt x="126" y="106"/>
                      <a:pt x="127" y="104"/>
                      <a:pt x="129" y="101"/>
                    </a:cubicBezTo>
                    <a:cubicBezTo>
                      <a:pt x="130" y="101"/>
                      <a:pt x="129" y="100"/>
                      <a:pt x="127" y="97"/>
                    </a:cubicBezTo>
                    <a:cubicBezTo>
                      <a:pt x="126" y="97"/>
                      <a:pt x="125" y="96"/>
                      <a:pt x="125" y="95"/>
                    </a:cubicBezTo>
                    <a:cubicBezTo>
                      <a:pt x="121" y="91"/>
                      <a:pt x="124" y="78"/>
                      <a:pt x="127" y="72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8" y="72"/>
                      <a:pt x="127" y="71"/>
                      <a:pt x="124" y="71"/>
                    </a:cubicBezTo>
                    <a:cubicBezTo>
                      <a:pt x="122" y="71"/>
                      <a:pt x="118" y="72"/>
                      <a:pt x="116" y="72"/>
                    </a:cubicBezTo>
                    <a:cubicBezTo>
                      <a:pt x="114" y="72"/>
                      <a:pt x="113" y="72"/>
                      <a:pt x="111" y="72"/>
                    </a:cubicBezTo>
                    <a:cubicBezTo>
                      <a:pt x="106" y="71"/>
                      <a:pt x="102" y="69"/>
                      <a:pt x="98" y="64"/>
                    </a:cubicBezTo>
                    <a:cubicBezTo>
                      <a:pt x="98" y="63"/>
                      <a:pt x="97" y="62"/>
                      <a:pt x="95" y="62"/>
                    </a:cubicBezTo>
                    <a:cubicBezTo>
                      <a:pt x="95" y="62"/>
                      <a:pt x="94" y="62"/>
                      <a:pt x="94" y="62"/>
                    </a:cubicBezTo>
                    <a:cubicBezTo>
                      <a:pt x="92" y="62"/>
                      <a:pt x="91" y="62"/>
                      <a:pt x="89" y="63"/>
                    </a:cubicBezTo>
                    <a:cubicBezTo>
                      <a:pt x="87" y="63"/>
                      <a:pt x="84" y="63"/>
                      <a:pt x="81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77" y="63"/>
                      <a:pt x="75" y="62"/>
                      <a:pt x="74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1" y="58"/>
                      <a:pt x="71" y="53"/>
                      <a:pt x="71" y="50"/>
                    </a:cubicBezTo>
                    <a:cubicBezTo>
                      <a:pt x="71" y="49"/>
                      <a:pt x="71" y="48"/>
                      <a:pt x="71" y="47"/>
                    </a:cubicBezTo>
                    <a:cubicBezTo>
                      <a:pt x="71" y="46"/>
                      <a:pt x="71" y="46"/>
                      <a:pt x="71" y="46"/>
                    </a:cubicBezTo>
                    <a:cubicBezTo>
                      <a:pt x="72" y="45"/>
                      <a:pt x="71" y="45"/>
                      <a:pt x="69" y="43"/>
                    </a:cubicBezTo>
                    <a:cubicBezTo>
                      <a:pt x="68" y="42"/>
                      <a:pt x="66" y="41"/>
                      <a:pt x="66" y="39"/>
                    </a:cubicBezTo>
                    <a:cubicBezTo>
                      <a:pt x="66" y="39"/>
                      <a:pt x="66" y="38"/>
                      <a:pt x="65" y="38"/>
                    </a:cubicBezTo>
                    <a:cubicBezTo>
                      <a:pt x="64" y="38"/>
                      <a:pt x="64" y="39"/>
                      <a:pt x="63" y="39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1" y="39"/>
                      <a:pt x="61" y="38"/>
                      <a:pt x="60" y="37"/>
                    </a:cubicBezTo>
                    <a:cubicBezTo>
                      <a:pt x="60" y="36"/>
                      <a:pt x="60" y="35"/>
                      <a:pt x="61" y="34"/>
                    </a:cubicBezTo>
                    <a:cubicBezTo>
                      <a:pt x="61" y="33"/>
                      <a:pt x="62" y="32"/>
                      <a:pt x="63" y="30"/>
                    </a:cubicBezTo>
                    <a:cubicBezTo>
                      <a:pt x="64" y="29"/>
                      <a:pt x="64" y="28"/>
                      <a:pt x="65" y="24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19"/>
                      <a:pt x="68" y="16"/>
                      <a:pt x="71" y="13"/>
                    </a:cubicBezTo>
                    <a:cubicBezTo>
                      <a:pt x="72" y="12"/>
                      <a:pt x="74" y="11"/>
                      <a:pt x="75" y="9"/>
                    </a:cubicBezTo>
                    <a:cubicBezTo>
                      <a:pt x="75" y="8"/>
                      <a:pt x="76" y="8"/>
                      <a:pt x="77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7"/>
                      <a:pt x="78" y="7"/>
                      <a:pt x="78" y="6"/>
                    </a:cubicBezTo>
                    <a:cubicBezTo>
                      <a:pt x="79" y="5"/>
                      <a:pt x="81" y="4"/>
                      <a:pt x="82" y="4"/>
                    </a:cubicBezTo>
                    <a:cubicBezTo>
                      <a:pt x="85" y="3"/>
                      <a:pt x="86" y="2"/>
                      <a:pt x="86" y="2"/>
                    </a:cubicBezTo>
                    <a:cubicBezTo>
                      <a:pt x="86" y="2"/>
                      <a:pt x="86" y="1"/>
                      <a:pt x="84" y="1"/>
                    </a:cubicBezTo>
                    <a:cubicBezTo>
                      <a:pt x="84" y="0"/>
                      <a:pt x="84" y="0"/>
                      <a:pt x="83" y="0"/>
                    </a:cubicBezTo>
                    <a:cubicBezTo>
                      <a:pt x="82" y="0"/>
                      <a:pt x="81" y="2"/>
                      <a:pt x="80" y="3"/>
                    </a:cubicBezTo>
                    <a:cubicBezTo>
                      <a:pt x="78" y="5"/>
                      <a:pt x="76" y="6"/>
                      <a:pt x="73" y="7"/>
                    </a:cubicBezTo>
                    <a:cubicBezTo>
                      <a:pt x="70" y="7"/>
                      <a:pt x="69" y="8"/>
                      <a:pt x="67" y="10"/>
                    </a:cubicBezTo>
                    <a:cubicBezTo>
                      <a:pt x="66" y="11"/>
                      <a:pt x="65" y="12"/>
                      <a:pt x="64" y="12"/>
                    </a:cubicBezTo>
                    <a:cubicBezTo>
                      <a:pt x="62" y="13"/>
                      <a:pt x="60" y="14"/>
                      <a:pt x="58" y="14"/>
                    </a:cubicBezTo>
                    <a:cubicBezTo>
                      <a:pt x="57" y="14"/>
                      <a:pt x="55" y="14"/>
                      <a:pt x="55" y="14"/>
                    </a:cubicBezTo>
                    <a:cubicBezTo>
                      <a:pt x="54" y="17"/>
                      <a:pt x="53" y="17"/>
                      <a:pt x="52" y="17"/>
                    </a:cubicBezTo>
                    <a:cubicBezTo>
                      <a:pt x="51" y="17"/>
                      <a:pt x="50" y="17"/>
                      <a:pt x="49" y="16"/>
                    </a:cubicBezTo>
                    <a:cubicBezTo>
                      <a:pt x="48" y="16"/>
                      <a:pt x="48" y="15"/>
                      <a:pt x="47" y="15"/>
                    </a:cubicBezTo>
                    <a:cubicBezTo>
                      <a:pt x="46" y="15"/>
                      <a:pt x="43" y="16"/>
                      <a:pt x="41" y="19"/>
                    </a:cubicBezTo>
                    <a:cubicBezTo>
                      <a:pt x="40" y="21"/>
                      <a:pt x="39" y="22"/>
                      <a:pt x="39" y="23"/>
                    </a:cubicBezTo>
                    <a:cubicBezTo>
                      <a:pt x="39" y="23"/>
                      <a:pt x="39" y="24"/>
                      <a:pt x="39" y="24"/>
                    </a:cubicBezTo>
                    <a:cubicBezTo>
                      <a:pt x="39" y="28"/>
                      <a:pt x="40" y="32"/>
                      <a:pt x="34" y="35"/>
                    </a:cubicBezTo>
                    <a:cubicBezTo>
                      <a:pt x="30" y="38"/>
                      <a:pt x="28" y="42"/>
                      <a:pt x="26" y="45"/>
                    </a:cubicBezTo>
                    <a:cubicBezTo>
                      <a:pt x="25" y="46"/>
                      <a:pt x="24" y="47"/>
                      <a:pt x="23" y="48"/>
                    </a:cubicBezTo>
                    <a:cubicBezTo>
                      <a:pt x="22" y="49"/>
                      <a:pt x="21" y="49"/>
                      <a:pt x="21" y="49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0" y="50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0" y="52"/>
                      <a:pt x="19" y="52"/>
                      <a:pt x="19" y="52"/>
                    </a:cubicBezTo>
                    <a:cubicBezTo>
                      <a:pt x="19" y="53"/>
                      <a:pt x="18" y="53"/>
                      <a:pt x="18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7" y="54"/>
                      <a:pt x="17" y="54"/>
                      <a:pt x="16" y="55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5"/>
                      <a:pt x="15" y="56"/>
                      <a:pt x="15" y="56"/>
                    </a:cubicBezTo>
                    <a:cubicBezTo>
                      <a:pt x="15" y="56"/>
                      <a:pt x="15" y="56"/>
                      <a:pt x="14" y="56"/>
                    </a:cubicBezTo>
                    <a:cubicBezTo>
                      <a:pt x="14" y="57"/>
                      <a:pt x="13" y="58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9"/>
                      <a:pt x="15" y="60"/>
                      <a:pt x="15" y="60"/>
                    </a:cubicBezTo>
                    <a:cubicBezTo>
                      <a:pt x="18" y="63"/>
                      <a:pt x="18" y="66"/>
                      <a:pt x="18" y="68"/>
                    </a:cubicBezTo>
                    <a:cubicBezTo>
                      <a:pt x="18" y="69"/>
                      <a:pt x="18" y="69"/>
                      <a:pt x="18" y="70"/>
                    </a:cubicBezTo>
                    <a:cubicBezTo>
                      <a:pt x="20" y="75"/>
                      <a:pt x="18" y="77"/>
                      <a:pt x="17" y="78"/>
                    </a:cubicBezTo>
                    <a:cubicBezTo>
                      <a:pt x="16" y="81"/>
                      <a:pt x="18" y="91"/>
                      <a:pt x="19" y="93"/>
                    </a:cubicBezTo>
                    <a:cubicBezTo>
                      <a:pt x="22" y="96"/>
                      <a:pt x="20" y="99"/>
                      <a:pt x="19" y="102"/>
                    </a:cubicBezTo>
                    <a:cubicBezTo>
                      <a:pt x="18" y="103"/>
                      <a:pt x="18" y="104"/>
                      <a:pt x="17" y="105"/>
                    </a:cubicBezTo>
                    <a:cubicBezTo>
                      <a:pt x="15" y="110"/>
                      <a:pt x="12" y="113"/>
                      <a:pt x="6" y="113"/>
                    </a:cubicBezTo>
                    <a:cubicBezTo>
                      <a:pt x="5" y="113"/>
                      <a:pt x="4" y="115"/>
                      <a:pt x="4" y="117"/>
                    </a:cubicBezTo>
                    <a:cubicBezTo>
                      <a:pt x="3" y="119"/>
                      <a:pt x="3" y="120"/>
                      <a:pt x="1" y="121"/>
                    </a:cubicBezTo>
                    <a:cubicBezTo>
                      <a:pt x="1" y="121"/>
                      <a:pt x="0" y="122"/>
                      <a:pt x="0" y="123"/>
                    </a:cubicBezTo>
                    <a:cubicBezTo>
                      <a:pt x="0" y="123"/>
                      <a:pt x="1" y="123"/>
                      <a:pt x="1" y="123"/>
                    </a:cubicBezTo>
                    <a:cubicBezTo>
                      <a:pt x="1" y="123"/>
                      <a:pt x="1" y="123"/>
                      <a:pt x="2" y="123"/>
                    </a:cubicBezTo>
                    <a:cubicBezTo>
                      <a:pt x="2" y="124"/>
                      <a:pt x="2" y="124"/>
                      <a:pt x="3" y="124"/>
                    </a:cubicBezTo>
                    <a:cubicBezTo>
                      <a:pt x="3" y="124"/>
                      <a:pt x="3" y="125"/>
                      <a:pt x="3" y="125"/>
                    </a:cubicBezTo>
                    <a:cubicBezTo>
                      <a:pt x="4" y="125"/>
                      <a:pt x="4" y="125"/>
                      <a:pt x="4" y="125"/>
                    </a:cubicBezTo>
                    <a:cubicBezTo>
                      <a:pt x="5" y="126"/>
                      <a:pt x="5" y="126"/>
                      <a:pt x="5" y="126"/>
                    </a:cubicBezTo>
                    <a:cubicBezTo>
                      <a:pt x="6" y="126"/>
                      <a:pt x="6" y="126"/>
                      <a:pt x="6" y="126"/>
                    </a:cubicBezTo>
                    <a:cubicBezTo>
                      <a:pt x="6" y="127"/>
                      <a:pt x="7" y="127"/>
                      <a:pt x="7" y="127"/>
                    </a:cubicBezTo>
                    <a:cubicBezTo>
                      <a:pt x="7" y="127"/>
                      <a:pt x="8" y="127"/>
                      <a:pt x="8" y="127"/>
                    </a:cubicBezTo>
                    <a:cubicBezTo>
                      <a:pt x="8" y="128"/>
                      <a:pt x="8" y="128"/>
                      <a:pt x="9" y="128"/>
                    </a:cubicBezTo>
                    <a:cubicBezTo>
                      <a:pt x="9" y="128"/>
                      <a:pt x="9" y="128"/>
                      <a:pt x="10" y="128"/>
                    </a:cubicBezTo>
                    <a:cubicBezTo>
                      <a:pt x="10" y="128"/>
                      <a:pt x="10" y="128"/>
                      <a:pt x="10" y="129"/>
                    </a:cubicBezTo>
                    <a:cubicBezTo>
                      <a:pt x="10" y="129"/>
                      <a:pt x="11" y="129"/>
                      <a:pt x="11" y="129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12" y="129"/>
                      <a:pt x="12" y="129"/>
                      <a:pt x="12" y="129"/>
                    </a:cubicBezTo>
                    <a:cubicBezTo>
                      <a:pt x="14" y="129"/>
                      <a:pt x="16" y="131"/>
                      <a:pt x="17" y="132"/>
                    </a:cubicBezTo>
                    <a:cubicBezTo>
                      <a:pt x="18" y="133"/>
                      <a:pt x="19" y="134"/>
                      <a:pt x="20" y="135"/>
                    </a:cubicBezTo>
                    <a:cubicBezTo>
                      <a:pt x="21" y="135"/>
                      <a:pt x="22" y="136"/>
                      <a:pt x="24" y="136"/>
                    </a:cubicBezTo>
                    <a:cubicBezTo>
                      <a:pt x="24" y="136"/>
                      <a:pt x="24" y="136"/>
                      <a:pt x="25" y="136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7" y="134"/>
                      <a:pt x="27" y="134"/>
                      <a:pt x="28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9" y="134"/>
                      <a:pt x="29" y="134"/>
                      <a:pt x="30" y="134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30" y="135"/>
                      <a:pt x="30" y="135"/>
                      <a:pt x="30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33" y="136"/>
                      <a:pt x="33" y="137"/>
                      <a:pt x="33" y="137"/>
                    </a:cubicBezTo>
                    <a:cubicBezTo>
                      <a:pt x="33" y="137"/>
                      <a:pt x="33" y="137"/>
                      <a:pt x="34" y="137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35" y="138"/>
                      <a:pt x="35" y="139"/>
                      <a:pt x="35" y="139"/>
                    </a:cubicBezTo>
                    <a:cubicBezTo>
                      <a:pt x="35" y="139"/>
                      <a:pt x="35" y="139"/>
                      <a:pt x="36" y="139"/>
                    </a:cubicBezTo>
                    <a:cubicBezTo>
                      <a:pt x="36" y="140"/>
                      <a:pt x="36" y="140"/>
                      <a:pt x="37" y="141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8" y="141"/>
                      <a:pt x="38" y="141"/>
                      <a:pt x="38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6" name="Freeform 1948">
                <a:extLst>
                  <a:ext uri="{FF2B5EF4-FFF2-40B4-BE49-F238E27FC236}">
                    <a16:creationId xmlns:a16="http://schemas.microsoft.com/office/drawing/2014/main" id="{010C8D2A-4D4A-4B02-92D7-9E7E70588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7" y="183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7" name="Freeform 1949">
                <a:extLst>
                  <a:ext uri="{FF2B5EF4-FFF2-40B4-BE49-F238E27FC236}">
                    <a16:creationId xmlns:a16="http://schemas.microsoft.com/office/drawing/2014/main" id="{4D776269-DAC8-4015-AFC6-1C84D4C90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1" y="18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8" name="Freeform 1950">
                <a:extLst>
                  <a:ext uri="{FF2B5EF4-FFF2-40B4-BE49-F238E27FC236}">
                    <a16:creationId xmlns:a16="http://schemas.microsoft.com/office/drawing/2014/main" id="{49259804-E328-4AC6-B844-53899D94E4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1" y="189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9" name="Freeform 1951">
                <a:extLst>
                  <a:ext uri="{FF2B5EF4-FFF2-40B4-BE49-F238E27FC236}">
                    <a16:creationId xmlns:a16="http://schemas.microsoft.com/office/drawing/2014/main" id="{2C1EA11E-E252-489C-B425-BC4CD6DD1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2" y="18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0" name="Freeform 1952">
                <a:extLst>
                  <a:ext uri="{FF2B5EF4-FFF2-40B4-BE49-F238E27FC236}">
                    <a16:creationId xmlns:a16="http://schemas.microsoft.com/office/drawing/2014/main" id="{ACA8B48F-94FE-4DDC-BCDB-B0558E1F0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1" y="18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1" name="Freeform 1953">
                <a:extLst>
                  <a:ext uri="{FF2B5EF4-FFF2-40B4-BE49-F238E27FC236}">
                    <a16:creationId xmlns:a16="http://schemas.microsoft.com/office/drawing/2014/main" id="{0B2B47CB-92C5-4B69-ADC6-6C5932A63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" y="18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2" name="Freeform 1954">
                <a:extLst>
                  <a:ext uri="{FF2B5EF4-FFF2-40B4-BE49-F238E27FC236}">
                    <a16:creationId xmlns:a16="http://schemas.microsoft.com/office/drawing/2014/main" id="{D6213EA7-2859-4B4C-BA64-DC93CBA74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188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3" name="Freeform 1955">
                <a:extLst>
                  <a:ext uri="{FF2B5EF4-FFF2-40B4-BE49-F238E27FC236}">
                    <a16:creationId xmlns:a16="http://schemas.microsoft.com/office/drawing/2014/main" id="{C4652241-5D7A-41E6-A9D8-3EAEC8C7C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1887"/>
                <a:ext cx="0" cy="1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4" name="Freeform 1956">
                <a:extLst>
                  <a:ext uri="{FF2B5EF4-FFF2-40B4-BE49-F238E27FC236}">
                    <a16:creationId xmlns:a16="http://schemas.microsoft.com/office/drawing/2014/main" id="{2F7A954A-4CDF-46B8-AE1F-19CC776EE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83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  <a:gd name="T8" fmla="*/ 0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5" name="Freeform 1957">
                <a:extLst>
                  <a:ext uri="{FF2B5EF4-FFF2-40B4-BE49-F238E27FC236}">
                    <a16:creationId xmlns:a16="http://schemas.microsoft.com/office/drawing/2014/main" id="{84DABC20-13A2-4422-920A-0EB3A274E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1" y="183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6" name="Freeform 1958">
                <a:extLst>
                  <a:ext uri="{FF2B5EF4-FFF2-40B4-BE49-F238E27FC236}">
                    <a16:creationId xmlns:a16="http://schemas.microsoft.com/office/drawing/2014/main" id="{2719194D-C4CE-47E3-8B71-2F395C8DF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3" y="18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7" name="Freeform 1959">
                <a:extLst>
                  <a:ext uri="{FF2B5EF4-FFF2-40B4-BE49-F238E27FC236}">
                    <a16:creationId xmlns:a16="http://schemas.microsoft.com/office/drawing/2014/main" id="{08977BE3-63DE-49E7-B4BA-06E99A984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1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8" name="Freeform 1960">
                <a:extLst>
                  <a:ext uri="{FF2B5EF4-FFF2-40B4-BE49-F238E27FC236}">
                    <a16:creationId xmlns:a16="http://schemas.microsoft.com/office/drawing/2014/main" id="{90D5DFE8-13AB-4D71-B762-E0AD0EA95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2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9" name="Freeform 1961">
                <a:extLst>
                  <a:ext uri="{FF2B5EF4-FFF2-40B4-BE49-F238E27FC236}">
                    <a16:creationId xmlns:a16="http://schemas.microsoft.com/office/drawing/2014/main" id="{88412D6E-7EAF-4D46-901F-E7556AA64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4" y="18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0" name="Freeform 1962">
                <a:extLst>
                  <a:ext uri="{FF2B5EF4-FFF2-40B4-BE49-F238E27FC236}">
                    <a16:creationId xmlns:a16="http://schemas.microsoft.com/office/drawing/2014/main" id="{78310172-A767-43B0-8768-196C421E1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1" name="Freeform 1963">
                <a:extLst>
                  <a:ext uri="{FF2B5EF4-FFF2-40B4-BE49-F238E27FC236}">
                    <a16:creationId xmlns:a16="http://schemas.microsoft.com/office/drawing/2014/main" id="{6ADF6CF1-74C3-40C5-9217-B317D7082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" y="177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2" name="Freeform 1964">
                <a:extLst>
                  <a:ext uri="{FF2B5EF4-FFF2-40B4-BE49-F238E27FC236}">
                    <a16:creationId xmlns:a16="http://schemas.microsoft.com/office/drawing/2014/main" id="{3742F2B8-B11E-40A1-8583-1C136D6AA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3" name="Freeform 1965">
                <a:extLst>
                  <a:ext uri="{FF2B5EF4-FFF2-40B4-BE49-F238E27FC236}">
                    <a16:creationId xmlns:a16="http://schemas.microsoft.com/office/drawing/2014/main" id="{1E83435E-DDED-4B1E-8FFD-7258B77CD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9" y="17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4" name="Freeform 1966">
                <a:extLst>
                  <a:ext uri="{FF2B5EF4-FFF2-40B4-BE49-F238E27FC236}">
                    <a16:creationId xmlns:a16="http://schemas.microsoft.com/office/drawing/2014/main" id="{5E0B39F3-B17A-4EF7-A5B8-DD4C5B663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3" y="17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5" name="Freeform 1967">
                <a:extLst>
                  <a:ext uri="{FF2B5EF4-FFF2-40B4-BE49-F238E27FC236}">
                    <a16:creationId xmlns:a16="http://schemas.microsoft.com/office/drawing/2014/main" id="{9738F300-8FCC-4CFC-95ED-D0CDBF788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2" y="17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6" name="Freeform 1968">
                <a:extLst>
                  <a:ext uri="{FF2B5EF4-FFF2-40B4-BE49-F238E27FC236}">
                    <a16:creationId xmlns:a16="http://schemas.microsoft.com/office/drawing/2014/main" id="{C4250E5D-D6CF-444C-9ECE-609F00F28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" y="17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7" name="Freeform 1969">
                <a:extLst>
                  <a:ext uri="{FF2B5EF4-FFF2-40B4-BE49-F238E27FC236}">
                    <a16:creationId xmlns:a16="http://schemas.microsoft.com/office/drawing/2014/main" id="{A5DA7569-272B-4B40-BE53-CD2C72FB9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6" y="1965"/>
                <a:ext cx="128" cy="142"/>
              </a:xfrm>
              <a:custGeom>
                <a:avLst/>
                <a:gdLst>
                  <a:gd name="T0" fmla="*/ 71 w 133"/>
                  <a:gd name="T1" fmla="*/ 137 h 149"/>
                  <a:gd name="T2" fmla="*/ 77 w 133"/>
                  <a:gd name="T3" fmla="*/ 138 h 149"/>
                  <a:gd name="T4" fmla="*/ 78 w 133"/>
                  <a:gd name="T5" fmla="*/ 137 h 149"/>
                  <a:gd name="T6" fmla="*/ 79 w 133"/>
                  <a:gd name="T7" fmla="*/ 124 h 149"/>
                  <a:gd name="T8" fmla="*/ 89 w 133"/>
                  <a:gd name="T9" fmla="*/ 110 h 149"/>
                  <a:gd name="T10" fmla="*/ 113 w 133"/>
                  <a:gd name="T11" fmla="*/ 106 h 149"/>
                  <a:gd name="T12" fmla="*/ 127 w 133"/>
                  <a:gd name="T13" fmla="*/ 111 h 149"/>
                  <a:gd name="T14" fmla="*/ 130 w 133"/>
                  <a:gd name="T15" fmla="*/ 108 h 149"/>
                  <a:gd name="T16" fmla="*/ 131 w 133"/>
                  <a:gd name="T17" fmla="*/ 106 h 149"/>
                  <a:gd name="T18" fmla="*/ 132 w 133"/>
                  <a:gd name="T19" fmla="*/ 91 h 149"/>
                  <a:gd name="T20" fmla="*/ 121 w 133"/>
                  <a:gd name="T21" fmla="*/ 75 h 149"/>
                  <a:gd name="T22" fmla="*/ 104 w 133"/>
                  <a:gd name="T23" fmla="*/ 68 h 149"/>
                  <a:gd name="T24" fmla="*/ 103 w 133"/>
                  <a:gd name="T25" fmla="*/ 56 h 149"/>
                  <a:gd name="T26" fmla="*/ 97 w 133"/>
                  <a:gd name="T27" fmla="*/ 43 h 149"/>
                  <a:gd name="T28" fmla="*/ 91 w 133"/>
                  <a:gd name="T29" fmla="*/ 43 h 149"/>
                  <a:gd name="T30" fmla="*/ 87 w 133"/>
                  <a:gd name="T31" fmla="*/ 43 h 149"/>
                  <a:gd name="T32" fmla="*/ 85 w 133"/>
                  <a:gd name="T33" fmla="*/ 41 h 149"/>
                  <a:gd name="T34" fmla="*/ 84 w 133"/>
                  <a:gd name="T35" fmla="*/ 39 h 149"/>
                  <a:gd name="T36" fmla="*/ 72 w 133"/>
                  <a:gd name="T37" fmla="*/ 33 h 149"/>
                  <a:gd name="T38" fmla="*/ 71 w 133"/>
                  <a:gd name="T39" fmla="*/ 33 h 149"/>
                  <a:gd name="T40" fmla="*/ 68 w 133"/>
                  <a:gd name="T41" fmla="*/ 32 h 149"/>
                  <a:gd name="T42" fmla="*/ 49 w 133"/>
                  <a:gd name="T43" fmla="*/ 23 h 149"/>
                  <a:gd name="T44" fmla="*/ 36 w 133"/>
                  <a:gd name="T45" fmla="*/ 1 h 149"/>
                  <a:gd name="T46" fmla="*/ 19 w 133"/>
                  <a:gd name="T47" fmla="*/ 9 h 149"/>
                  <a:gd name="T48" fmla="*/ 13 w 133"/>
                  <a:gd name="T49" fmla="*/ 12 h 149"/>
                  <a:gd name="T50" fmla="*/ 11 w 133"/>
                  <a:gd name="T51" fmla="*/ 14 h 149"/>
                  <a:gd name="T52" fmla="*/ 9 w 133"/>
                  <a:gd name="T53" fmla="*/ 14 h 149"/>
                  <a:gd name="T54" fmla="*/ 6 w 133"/>
                  <a:gd name="T55" fmla="*/ 14 h 149"/>
                  <a:gd name="T56" fmla="*/ 4 w 133"/>
                  <a:gd name="T57" fmla="*/ 14 h 149"/>
                  <a:gd name="T58" fmla="*/ 6 w 133"/>
                  <a:gd name="T59" fmla="*/ 19 h 149"/>
                  <a:gd name="T60" fmla="*/ 6 w 133"/>
                  <a:gd name="T61" fmla="*/ 34 h 149"/>
                  <a:gd name="T62" fmla="*/ 8 w 133"/>
                  <a:gd name="T63" fmla="*/ 49 h 149"/>
                  <a:gd name="T64" fmla="*/ 5 w 133"/>
                  <a:gd name="T65" fmla="*/ 57 h 149"/>
                  <a:gd name="T66" fmla="*/ 4 w 133"/>
                  <a:gd name="T67" fmla="*/ 69 h 149"/>
                  <a:gd name="T68" fmla="*/ 0 w 133"/>
                  <a:gd name="T69" fmla="*/ 84 h 149"/>
                  <a:gd name="T70" fmla="*/ 0 w 133"/>
                  <a:gd name="T71" fmla="*/ 86 h 149"/>
                  <a:gd name="T72" fmla="*/ 4 w 133"/>
                  <a:gd name="T73" fmla="*/ 91 h 149"/>
                  <a:gd name="T74" fmla="*/ 10 w 133"/>
                  <a:gd name="T75" fmla="*/ 106 h 149"/>
                  <a:gd name="T76" fmla="*/ 11 w 133"/>
                  <a:gd name="T77" fmla="*/ 114 h 149"/>
                  <a:gd name="T78" fmla="*/ 12 w 133"/>
                  <a:gd name="T79" fmla="*/ 126 h 149"/>
                  <a:gd name="T80" fmla="*/ 20 w 133"/>
                  <a:gd name="T81" fmla="*/ 147 h 149"/>
                  <a:gd name="T82" fmla="*/ 20 w 133"/>
                  <a:gd name="T83" fmla="*/ 149 h 149"/>
                  <a:gd name="T84" fmla="*/ 26 w 133"/>
                  <a:gd name="T85" fmla="*/ 145 h 149"/>
                  <a:gd name="T86" fmla="*/ 28 w 133"/>
                  <a:gd name="T87" fmla="*/ 144 h 149"/>
                  <a:gd name="T88" fmla="*/ 38 w 133"/>
                  <a:gd name="T89" fmla="*/ 137 h 149"/>
                  <a:gd name="T90" fmla="*/ 46 w 133"/>
                  <a:gd name="T91" fmla="*/ 139 h 149"/>
                  <a:gd name="T92" fmla="*/ 62 w 133"/>
                  <a:gd name="T93" fmla="*/ 13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3" h="149">
                    <a:moveTo>
                      <a:pt x="71" y="137"/>
                    </a:moveTo>
                    <a:cubicBezTo>
                      <a:pt x="71" y="137"/>
                      <a:pt x="71" y="137"/>
                      <a:pt x="71" y="137"/>
                    </a:cubicBezTo>
                    <a:cubicBezTo>
                      <a:pt x="71" y="137"/>
                      <a:pt x="71" y="137"/>
                      <a:pt x="71" y="137"/>
                    </a:cubicBezTo>
                    <a:cubicBezTo>
                      <a:pt x="71" y="138"/>
                      <a:pt x="72" y="138"/>
                      <a:pt x="73" y="138"/>
                    </a:cubicBezTo>
                    <a:cubicBezTo>
                      <a:pt x="74" y="138"/>
                      <a:pt x="74" y="138"/>
                      <a:pt x="74" y="138"/>
                    </a:cubicBezTo>
                    <a:cubicBezTo>
                      <a:pt x="75" y="138"/>
                      <a:pt x="76" y="138"/>
                      <a:pt x="77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8"/>
                      <a:pt x="77" y="137"/>
                      <a:pt x="77" y="137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78" y="136"/>
                      <a:pt x="78" y="136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9" y="132"/>
                      <a:pt x="79" y="127"/>
                      <a:pt x="79" y="124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9" y="124"/>
                      <a:pt x="79" y="123"/>
                      <a:pt x="79" y="123"/>
                    </a:cubicBezTo>
                    <a:cubicBezTo>
                      <a:pt x="79" y="119"/>
                      <a:pt x="85" y="113"/>
                      <a:pt x="89" y="110"/>
                    </a:cubicBezTo>
                    <a:cubicBezTo>
                      <a:pt x="92" y="108"/>
                      <a:pt x="95" y="108"/>
                      <a:pt x="98" y="108"/>
                    </a:cubicBezTo>
                    <a:cubicBezTo>
                      <a:pt x="100" y="108"/>
                      <a:pt x="102" y="108"/>
                      <a:pt x="103" y="108"/>
                    </a:cubicBezTo>
                    <a:cubicBezTo>
                      <a:pt x="105" y="106"/>
                      <a:pt x="109" y="106"/>
                      <a:pt x="113" y="106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20" y="106"/>
                      <a:pt x="123" y="108"/>
                      <a:pt x="125" y="109"/>
                    </a:cubicBezTo>
                    <a:cubicBezTo>
                      <a:pt x="126" y="110"/>
                      <a:pt x="127" y="111"/>
                      <a:pt x="127" y="111"/>
                    </a:cubicBezTo>
                    <a:cubicBezTo>
                      <a:pt x="128" y="111"/>
                      <a:pt x="128" y="111"/>
                      <a:pt x="128" y="111"/>
                    </a:cubicBezTo>
                    <a:cubicBezTo>
                      <a:pt x="128" y="111"/>
                      <a:pt x="128" y="111"/>
                      <a:pt x="128" y="111"/>
                    </a:cubicBezTo>
                    <a:cubicBezTo>
                      <a:pt x="129" y="110"/>
                      <a:pt x="130" y="109"/>
                      <a:pt x="130" y="108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0" y="108"/>
                      <a:pt x="131" y="107"/>
                      <a:pt x="131" y="107"/>
                    </a:cubicBezTo>
                    <a:cubicBezTo>
                      <a:pt x="131" y="107"/>
                      <a:pt x="131" y="107"/>
                      <a:pt x="131" y="106"/>
                    </a:cubicBezTo>
                    <a:cubicBezTo>
                      <a:pt x="131" y="106"/>
                      <a:pt x="131" y="105"/>
                      <a:pt x="131" y="105"/>
                    </a:cubicBezTo>
                    <a:cubicBezTo>
                      <a:pt x="130" y="103"/>
                      <a:pt x="131" y="101"/>
                      <a:pt x="132" y="98"/>
                    </a:cubicBezTo>
                    <a:cubicBezTo>
                      <a:pt x="132" y="96"/>
                      <a:pt x="133" y="93"/>
                      <a:pt x="132" y="91"/>
                    </a:cubicBezTo>
                    <a:cubicBezTo>
                      <a:pt x="132" y="89"/>
                      <a:pt x="130" y="88"/>
                      <a:pt x="129" y="86"/>
                    </a:cubicBezTo>
                    <a:cubicBezTo>
                      <a:pt x="127" y="85"/>
                      <a:pt x="125" y="83"/>
                      <a:pt x="125" y="79"/>
                    </a:cubicBezTo>
                    <a:cubicBezTo>
                      <a:pt x="125" y="76"/>
                      <a:pt x="125" y="75"/>
                      <a:pt x="121" y="75"/>
                    </a:cubicBezTo>
                    <a:cubicBezTo>
                      <a:pt x="120" y="75"/>
                      <a:pt x="119" y="75"/>
                      <a:pt x="118" y="75"/>
                    </a:cubicBezTo>
                    <a:cubicBezTo>
                      <a:pt x="118" y="75"/>
                      <a:pt x="117" y="75"/>
                      <a:pt x="116" y="75"/>
                    </a:cubicBezTo>
                    <a:cubicBezTo>
                      <a:pt x="106" y="75"/>
                      <a:pt x="104" y="71"/>
                      <a:pt x="104" y="68"/>
                    </a:cubicBezTo>
                    <a:cubicBezTo>
                      <a:pt x="104" y="66"/>
                      <a:pt x="103" y="65"/>
                      <a:pt x="102" y="64"/>
                    </a:cubicBezTo>
                    <a:cubicBezTo>
                      <a:pt x="101" y="62"/>
                      <a:pt x="100" y="58"/>
                      <a:pt x="103" y="57"/>
                    </a:cubicBezTo>
                    <a:cubicBezTo>
                      <a:pt x="103" y="56"/>
                      <a:pt x="103" y="56"/>
                      <a:pt x="103" y="56"/>
                    </a:cubicBezTo>
                    <a:cubicBezTo>
                      <a:pt x="102" y="54"/>
                      <a:pt x="100" y="52"/>
                      <a:pt x="101" y="49"/>
                    </a:cubicBezTo>
                    <a:cubicBezTo>
                      <a:pt x="101" y="47"/>
                      <a:pt x="100" y="46"/>
                      <a:pt x="98" y="44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7" y="43"/>
                      <a:pt x="96" y="43"/>
                      <a:pt x="94" y="43"/>
                    </a:cubicBezTo>
                    <a:cubicBezTo>
                      <a:pt x="94" y="43"/>
                      <a:pt x="93" y="43"/>
                      <a:pt x="93" y="43"/>
                    </a:cubicBezTo>
                    <a:cubicBezTo>
                      <a:pt x="92" y="43"/>
                      <a:pt x="91" y="43"/>
                      <a:pt x="91" y="43"/>
                    </a:cubicBezTo>
                    <a:cubicBezTo>
                      <a:pt x="90" y="43"/>
                      <a:pt x="89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6" y="43"/>
                      <a:pt x="86" y="42"/>
                      <a:pt x="85" y="42"/>
                    </a:cubicBezTo>
                    <a:cubicBezTo>
                      <a:pt x="85" y="42"/>
                      <a:pt x="85" y="42"/>
                      <a:pt x="85" y="42"/>
                    </a:cubicBezTo>
                    <a:cubicBezTo>
                      <a:pt x="85" y="42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4" y="41"/>
                    </a:cubicBezTo>
                    <a:cubicBezTo>
                      <a:pt x="84" y="41"/>
                      <a:pt x="84" y="40"/>
                      <a:pt x="84" y="40"/>
                    </a:cubicBezTo>
                    <a:cubicBezTo>
                      <a:pt x="84" y="40"/>
                      <a:pt x="84" y="39"/>
                      <a:pt x="84" y="39"/>
                    </a:cubicBezTo>
                    <a:cubicBezTo>
                      <a:pt x="84" y="38"/>
                      <a:pt x="81" y="37"/>
                      <a:pt x="77" y="37"/>
                    </a:cubicBezTo>
                    <a:cubicBezTo>
                      <a:pt x="74" y="37"/>
                      <a:pt x="73" y="34"/>
                      <a:pt x="73" y="33"/>
                    </a:cubicBezTo>
                    <a:cubicBezTo>
                      <a:pt x="73" y="33"/>
                      <a:pt x="72" y="33"/>
                      <a:pt x="72" y="33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2" y="33"/>
                      <a:pt x="72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3"/>
                      <a:pt x="70" y="33"/>
                      <a:pt x="69" y="33"/>
                    </a:cubicBezTo>
                    <a:cubicBezTo>
                      <a:pt x="69" y="32"/>
                      <a:pt x="68" y="32"/>
                      <a:pt x="68" y="32"/>
                    </a:cubicBezTo>
                    <a:cubicBezTo>
                      <a:pt x="67" y="31"/>
                      <a:pt x="67" y="31"/>
                      <a:pt x="66" y="31"/>
                    </a:cubicBezTo>
                    <a:cubicBezTo>
                      <a:pt x="65" y="31"/>
                      <a:pt x="65" y="31"/>
                      <a:pt x="64" y="31"/>
                    </a:cubicBezTo>
                    <a:cubicBezTo>
                      <a:pt x="58" y="32"/>
                      <a:pt x="55" y="29"/>
                      <a:pt x="49" y="23"/>
                    </a:cubicBezTo>
                    <a:cubicBezTo>
                      <a:pt x="44" y="16"/>
                      <a:pt x="44" y="4"/>
                      <a:pt x="45" y="0"/>
                    </a:cubicBezTo>
                    <a:cubicBezTo>
                      <a:pt x="44" y="0"/>
                      <a:pt x="43" y="0"/>
                      <a:pt x="41" y="0"/>
                    </a:cubicBezTo>
                    <a:cubicBezTo>
                      <a:pt x="40" y="0"/>
                      <a:pt x="38" y="1"/>
                      <a:pt x="36" y="1"/>
                    </a:cubicBezTo>
                    <a:cubicBezTo>
                      <a:pt x="34" y="1"/>
                      <a:pt x="30" y="3"/>
                      <a:pt x="27" y="5"/>
                    </a:cubicBezTo>
                    <a:cubicBezTo>
                      <a:pt x="26" y="5"/>
                      <a:pt x="25" y="6"/>
                      <a:pt x="24" y="6"/>
                    </a:cubicBezTo>
                    <a:cubicBezTo>
                      <a:pt x="22" y="8"/>
                      <a:pt x="20" y="8"/>
                      <a:pt x="19" y="9"/>
                    </a:cubicBezTo>
                    <a:cubicBezTo>
                      <a:pt x="17" y="9"/>
                      <a:pt x="16" y="10"/>
                      <a:pt x="15" y="11"/>
                    </a:cubicBez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3" y="13"/>
                      <a:pt x="12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1" y="13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4"/>
                      <a:pt x="10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7" y="14"/>
                    </a:cubicBezTo>
                    <a:cubicBezTo>
                      <a:pt x="7" y="14"/>
                      <a:pt x="7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6"/>
                      <a:pt x="5" y="18"/>
                      <a:pt x="6" y="19"/>
                    </a:cubicBezTo>
                    <a:cubicBezTo>
                      <a:pt x="8" y="22"/>
                      <a:pt x="9" y="25"/>
                      <a:pt x="10" y="26"/>
                    </a:cubicBezTo>
                    <a:cubicBezTo>
                      <a:pt x="11" y="31"/>
                      <a:pt x="8" y="33"/>
                      <a:pt x="7" y="34"/>
                    </a:cubicBezTo>
                    <a:cubicBezTo>
                      <a:pt x="7" y="34"/>
                      <a:pt x="7" y="34"/>
                      <a:pt x="6" y="34"/>
                    </a:cubicBezTo>
                    <a:cubicBezTo>
                      <a:pt x="6" y="35"/>
                      <a:pt x="6" y="40"/>
                      <a:pt x="7" y="4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7" y="52"/>
                      <a:pt x="6" y="54"/>
                    </a:cubicBezTo>
                    <a:cubicBezTo>
                      <a:pt x="5" y="55"/>
                      <a:pt x="5" y="56"/>
                      <a:pt x="5" y="57"/>
                    </a:cubicBezTo>
                    <a:cubicBezTo>
                      <a:pt x="7" y="59"/>
                      <a:pt x="5" y="62"/>
                      <a:pt x="4" y="64"/>
                    </a:cubicBezTo>
                    <a:cubicBezTo>
                      <a:pt x="3" y="66"/>
                      <a:pt x="2" y="67"/>
                      <a:pt x="2" y="68"/>
                    </a:cubicBezTo>
                    <a:cubicBezTo>
                      <a:pt x="2" y="68"/>
                      <a:pt x="3" y="69"/>
                      <a:pt x="4" y="69"/>
                    </a:cubicBezTo>
                    <a:cubicBezTo>
                      <a:pt x="5" y="70"/>
                      <a:pt x="7" y="71"/>
                      <a:pt x="7" y="73"/>
                    </a:cubicBezTo>
                    <a:cubicBezTo>
                      <a:pt x="7" y="76"/>
                      <a:pt x="3" y="82"/>
                      <a:pt x="0" y="8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5"/>
                      <a:pt x="0" y="85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0" y="85"/>
                      <a:pt x="0" y="8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6"/>
                      <a:pt x="0" y="87"/>
                      <a:pt x="0" y="87"/>
                    </a:cubicBezTo>
                    <a:cubicBezTo>
                      <a:pt x="1" y="88"/>
                      <a:pt x="2" y="89"/>
                      <a:pt x="4" y="91"/>
                    </a:cubicBezTo>
                    <a:cubicBezTo>
                      <a:pt x="7" y="93"/>
                      <a:pt x="6" y="96"/>
                      <a:pt x="6" y="98"/>
                    </a:cubicBezTo>
                    <a:cubicBezTo>
                      <a:pt x="6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6"/>
                    </a:cubicBezTo>
                    <a:cubicBezTo>
                      <a:pt x="11" y="107"/>
                      <a:pt x="12" y="108"/>
                      <a:pt x="12" y="109"/>
                    </a:cubicBezTo>
                    <a:cubicBezTo>
                      <a:pt x="13" y="111"/>
                      <a:pt x="11" y="112"/>
                      <a:pt x="11" y="112"/>
                    </a:cubicBezTo>
                    <a:cubicBezTo>
                      <a:pt x="11" y="112"/>
                      <a:pt x="11" y="113"/>
                      <a:pt x="11" y="114"/>
                    </a:cubicBezTo>
                    <a:cubicBezTo>
                      <a:pt x="11" y="116"/>
                      <a:pt x="11" y="119"/>
                      <a:pt x="9" y="120"/>
                    </a:cubicBezTo>
                    <a:cubicBezTo>
                      <a:pt x="8" y="120"/>
                      <a:pt x="8" y="121"/>
                      <a:pt x="9" y="121"/>
                    </a:cubicBezTo>
                    <a:cubicBezTo>
                      <a:pt x="9" y="123"/>
                      <a:pt x="11" y="125"/>
                      <a:pt x="12" y="126"/>
                    </a:cubicBezTo>
                    <a:cubicBezTo>
                      <a:pt x="15" y="127"/>
                      <a:pt x="15" y="130"/>
                      <a:pt x="15" y="132"/>
                    </a:cubicBezTo>
                    <a:cubicBezTo>
                      <a:pt x="16" y="134"/>
                      <a:pt x="16" y="136"/>
                      <a:pt x="17" y="137"/>
                    </a:cubicBezTo>
                    <a:cubicBezTo>
                      <a:pt x="19" y="139"/>
                      <a:pt x="19" y="143"/>
                      <a:pt x="20" y="147"/>
                    </a:cubicBezTo>
                    <a:cubicBezTo>
                      <a:pt x="20" y="147"/>
                      <a:pt x="20" y="147"/>
                      <a:pt x="20" y="148"/>
                    </a:cubicBezTo>
                    <a:cubicBezTo>
                      <a:pt x="20" y="148"/>
                      <a:pt x="20" y="148"/>
                      <a:pt x="20" y="148"/>
                    </a:cubicBezTo>
                    <a:cubicBezTo>
                      <a:pt x="20" y="148"/>
                      <a:pt x="20" y="149"/>
                      <a:pt x="20" y="149"/>
                    </a:cubicBezTo>
                    <a:cubicBezTo>
                      <a:pt x="21" y="149"/>
                      <a:pt x="22" y="148"/>
                      <a:pt x="24" y="147"/>
                    </a:cubicBezTo>
                    <a:cubicBezTo>
                      <a:pt x="24" y="147"/>
                      <a:pt x="24" y="147"/>
                      <a:pt x="24" y="147"/>
                    </a:cubicBezTo>
                    <a:cubicBezTo>
                      <a:pt x="25" y="146"/>
                      <a:pt x="25" y="146"/>
                      <a:pt x="26" y="145"/>
                    </a:cubicBezTo>
                    <a:cubicBezTo>
                      <a:pt x="26" y="145"/>
                      <a:pt x="26" y="145"/>
                      <a:pt x="26" y="145"/>
                    </a:cubicBezTo>
                    <a:cubicBezTo>
                      <a:pt x="27" y="145"/>
                      <a:pt x="28" y="144"/>
                      <a:pt x="28" y="144"/>
                    </a:cubicBezTo>
                    <a:cubicBezTo>
                      <a:pt x="28" y="144"/>
                      <a:pt x="28" y="144"/>
                      <a:pt x="28" y="144"/>
                    </a:cubicBezTo>
                    <a:cubicBezTo>
                      <a:pt x="30" y="142"/>
                      <a:pt x="31" y="141"/>
                      <a:pt x="32" y="140"/>
                    </a:cubicBezTo>
                    <a:cubicBezTo>
                      <a:pt x="34" y="138"/>
                      <a:pt x="35" y="137"/>
                      <a:pt x="36" y="137"/>
                    </a:cubicBezTo>
                    <a:cubicBezTo>
                      <a:pt x="37" y="137"/>
                      <a:pt x="37" y="137"/>
                      <a:pt x="38" y="137"/>
                    </a:cubicBezTo>
                    <a:cubicBezTo>
                      <a:pt x="39" y="137"/>
                      <a:pt x="40" y="137"/>
                      <a:pt x="41" y="138"/>
                    </a:cubicBezTo>
                    <a:cubicBezTo>
                      <a:pt x="42" y="139"/>
                      <a:pt x="42" y="139"/>
                      <a:pt x="44" y="139"/>
                    </a:cubicBezTo>
                    <a:cubicBezTo>
                      <a:pt x="46" y="139"/>
                      <a:pt x="46" y="139"/>
                      <a:pt x="46" y="139"/>
                    </a:cubicBezTo>
                    <a:cubicBezTo>
                      <a:pt x="50" y="140"/>
                      <a:pt x="55" y="141"/>
                      <a:pt x="58" y="145"/>
                    </a:cubicBezTo>
                    <a:cubicBezTo>
                      <a:pt x="59" y="144"/>
                      <a:pt x="59" y="143"/>
                      <a:pt x="60" y="142"/>
                    </a:cubicBezTo>
                    <a:cubicBezTo>
                      <a:pt x="60" y="141"/>
                      <a:pt x="61" y="139"/>
                      <a:pt x="62" y="139"/>
                    </a:cubicBezTo>
                    <a:cubicBezTo>
                      <a:pt x="62" y="138"/>
                      <a:pt x="64" y="137"/>
                      <a:pt x="66" y="137"/>
                    </a:cubicBezTo>
                    <a:cubicBezTo>
                      <a:pt x="68" y="137"/>
                      <a:pt x="69" y="137"/>
                      <a:pt x="7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8" name="Freeform 1970">
                <a:extLst>
                  <a:ext uri="{FF2B5EF4-FFF2-40B4-BE49-F238E27FC236}">
                    <a16:creationId xmlns:a16="http://schemas.microsoft.com/office/drawing/2014/main" id="{6465C36B-4142-47AB-A739-C91CC78DB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2" y="20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9" name="Freeform 1971">
                <a:extLst>
                  <a:ext uri="{FF2B5EF4-FFF2-40B4-BE49-F238E27FC236}">
                    <a16:creationId xmlns:a16="http://schemas.microsoft.com/office/drawing/2014/main" id="{6DCFB8FC-49B7-40F2-8EE2-B06EF43F6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" y="200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0" name="Freeform 1972">
                <a:extLst>
                  <a:ext uri="{FF2B5EF4-FFF2-40B4-BE49-F238E27FC236}">
                    <a16:creationId xmlns:a16="http://schemas.microsoft.com/office/drawing/2014/main" id="{A74536F5-D9EC-46DD-818C-D8F086E05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0" y="200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4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1" name="Freeform 1973">
                <a:extLst>
                  <a:ext uri="{FF2B5EF4-FFF2-40B4-BE49-F238E27FC236}">
                    <a16:creationId xmlns:a16="http://schemas.microsoft.com/office/drawing/2014/main" id="{D9FE21A6-92ED-496E-B278-5719E160B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197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2" name="Freeform 1974">
                <a:extLst>
                  <a:ext uri="{FF2B5EF4-FFF2-40B4-BE49-F238E27FC236}">
                    <a16:creationId xmlns:a16="http://schemas.microsoft.com/office/drawing/2014/main" id="{9048CDB7-5D98-4397-8164-523017DD43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3" y="197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3" name="Freeform 1975">
                <a:extLst>
                  <a:ext uri="{FF2B5EF4-FFF2-40B4-BE49-F238E27FC236}">
                    <a16:creationId xmlns:a16="http://schemas.microsoft.com/office/drawing/2014/main" id="{B0DDB466-6FCD-47ED-9A71-83D380D74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3" y="1987"/>
                <a:ext cx="15" cy="9"/>
              </a:xfrm>
              <a:custGeom>
                <a:avLst/>
                <a:gdLst>
                  <a:gd name="T0" fmla="*/ 15 w 15"/>
                  <a:gd name="T1" fmla="*/ 8 h 9"/>
                  <a:gd name="T2" fmla="*/ 0 w 15"/>
                  <a:gd name="T3" fmla="*/ 0 h 9"/>
                  <a:gd name="T4" fmla="*/ 15 w 15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9">
                    <a:moveTo>
                      <a:pt x="15" y="8"/>
                    </a:moveTo>
                    <a:cubicBezTo>
                      <a:pt x="9" y="9"/>
                      <a:pt x="6" y="6"/>
                      <a:pt x="0" y="0"/>
                    </a:cubicBezTo>
                    <a:cubicBezTo>
                      <a:pt x="6" y="6"/>
                      <a:pt x="9" y="9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4" name="Freeform 1976">
                <a:extLst>
                  <a:ext uri="{FF2B5EF4-FFF2-40B4-BE49-F238E27FC236}">
                    <a16:creationId xmlns:a16="http://schemas.microsoft.com/office/drawing/2014/main" id="{81A81809-1438-4E84-A539-C79F3B4DC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1997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5" name="Freeform 1977">
                <a:extLst>
                  <a:ext uri="{FF2B5EF4-FFF2-40B4-BE49-F238E27FC236}">
                    <a16:creationId xmlns:a16="http://schemas.microsoft.com/office/drawing/2014/main" id="{87E4F64D-CDF1-46F2-B0E8-56EB153EF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" y="206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6" name="Freeform 1978">
                <a:extLst>
                  <a:ext uri="{FF2B5EF4-FFF2-40B4-BE49-F238E27FC236}">
                    <a16:creationId xmlns:a16="http://schemas.microsoft.com/office/drawing/2014/main" id="{B098A646-AAF6-43AB-B9FF-93F73EE07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" y="200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7" name="Freeform 1979">
                <a:extLst>
                  <a:ext uri="{FF2B5EF4-FFF2-40B4-BE49-F238E27FC236}">
                    <a16:creationId xmlns:a16="http://schemas.microsoft.com/office/drawing/2014/main" id="{965BE0A6-1191-43C1-A62B-400F42221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2068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3 h 3"/>
                  <a:gd name="T6" fmla="*/ 1 w 2"/>
                  <a:gd name="T7" fmla="*/ 2 h 3"/>
                  <a:gd name="T8" fmla="*/ 2 w 2"/>
                  <a:gd name="T9" fmla="*/ 0 h 3"/>
                  <a:gd name="T10" fmla="*/ 0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8" name="Freeform 1980">
                <a:extLst>
                  <a:ext uri="{FF2B5EF4-FFF2-40B4-BE49-F238E27FC236}">
                    <a16:creationId xmlns:a16="http://schemas.microsoft.com/office/drawing/2014/main" id="{3D83E5CA-A7E9-43BC-B82D-E425664B9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2" y="1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9" name="Freeform 1981">
                <a:extLst>
                  <a:ext uri="{FF2B5EF4-FFF2-40B4-BE49-F238E27FC236}">
                    <a16:creationId xmlns:a16="http://schemas.microsoft.com/office/drawing/2014/main" id="{6EEACAA4-E18C-433E-A6B0-637948D18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" y="19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0" name="Freeform 1982">
                <a:extLst>
                  <a:ext uri="{FF2B5EF4-FFF2-40B4-BE49-F238E27FC236}">
                    <a16:creationId xmlns:a16="http://schemas.microsoft.com/office/drawing/2014/main" id="{3DBFFCEA-E3EB-405B-ADC4-D8FA746764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5" y="19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1" name="Freeform 1983">
                <a:extLst>
                  <a:ext uri="{FF2B5EF4-FFF2-40B4-BE49-F238E27FC236}">
                    <a16:creationId xmlns:a16="http://schemas.microsoft.com/office/drawing/2014/main" id="{91B71201-0C79-4617-854C-5EAA234E0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995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2" name="Freeform 1984">
                <a:extLst>
                  <a:ext uri="{FF2B5EF4-FFF2-40B4-BE49-F238E27FC236}">
                    <a16:creationId xmlns:a16="http://schemas.microsoft.com/office/drawing/2014/main" id="{D4A659B3-E692-4D3E-8F23-BD8A6E4DF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7" y="200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3" name="Freeform 1985">
                <a:extLst>
                  <a:ext uri="{FF2B5EF4-FFF2-40B4-BE49-F238E27FC236}">
                    <a16:creationId xmlns:a16="http://schemas.microsoft.com/office/drawing/2014/main" id="{3A181642-8157-47B6-BA24-A819FFF33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9" y="197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4" name="Freeform 1986">
                <a:extLst>
                  <a:ext uri="{FF2B5EF4-FFF2-40B4-BE49-F238E27FC236}">
                    <a16:creationId xmlns:a16="http://schemas.microsoft.com/office/drawing/2014/main" id="{AFF59C73-CD79-48FE-85BC-16A32FD71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7" y="1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5" name="Freeform 1987">
                <a:extLst>
                  <a:ext uri="{FF2B5EF4-FFF2-40B4-BE49-F238E27FC236}">
                    <a16:creationId xmlns:a16="http://schemas.microsoft.com/office/drawing/2014/main" id="{49F2914E-5B04-4D0B-9A79-6F1B46936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5" y="1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6" name="Freeform 1988">
                <a:extLst>
                  <a:ext uri="{FF2B5EF4-FFF2-40B4-BE49-F238E27FC236}">
                    <a16:creationId xmlns:a16="http://schemas.microsoft.com/office/drawing/2014/main" id="{01CDCBB0-7650-4BA5-AD2D-92C7A7795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2103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7" name="Freeform 1989">
                <a:extLst>
                  <a:ext uri="{FF2B5EF4-FFF2-40B4-BE49-F238E27FC236}">
                    <a16:creationId xmlns:a16="http://schemas.microsoft.com/office/drawing/2014/main" id="{D2E95646-89AA-4DA8-9FD3-F611A6819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6" y="2096"/>
                <a:ext cx="8" cy="2"/>
              </a:xfrm>
              <a:custGeom>
                <a:avLst/>
                <a:gdLst>
                  <a:gd name="T0" fmla="*/ 4 w 9"/>
                  <a:gd name="T1" fmla="*/ 0 h 2"/>
                  <a:gd name="T2" fmla="*/ 0 w 9"/>
                  <a:gd name="T3" fmla="*/ 2 h 2"/>
                  <a:gd name="T4" fmla="*/ 4 w 9"/>
                  <a:gd name="T5" fmla="*/ 0 h 2"/>
                  <a:gd name="T6" fmla="*/ 9 w 9"/>
                  <a:gd name="T7" fmla="*/ 0 h 2"/>
                  <a:gd name="T8" fmla="*/ 9 w 9"/>
                  <a:gd name="T9" fmla="*/ 0 h 2"/>
                  <a:gd name="T10" fmla="*/ 4 w 9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">
                    <a:moveTo>
                      <a:pt x="4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6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8" name="Freeform 1990">
                <a:extLst>
                  <a:ext uri="{FF2B5EF4-FFF2-40B4-BE49-F238E27FC236}">
                    <a16:creationId xmlns:a16="http://schemas.microsoft.com/office/drawing/2014/main" id="{74621257-52D6-4806-9764-AB692843A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104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9" name="Freeform 1991">
                <a:extLst>
                  <a:ext uri="{FF2B5EF4-FFF2-40B4-BE49-F238E27FC236}">
                    <a16:creationId xmlns:a16="http://schemas.microsoft.com/office/drawing/2014/main" id="{59DFF203-3E51-4E3C-B310-DBB6B238A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4" y="2096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2 w 3"/>
                  <a:gd name="T5" fmla="*/ 1 h 1"/>
                  <a:gd name="T6" fmla="*/ 3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0" name="Freeform 1992">
                <a:extLst>
                  <a:ext uri="{FF2B5EF4-FFF2-40B4-BE49-F238E27FC236}">
                    <a16:creationId xmlns:a16="http://schemas.microsoft.com/office/drawing/2014/main" id="{54494044-A6EF-4D18-B0F9-2B611B293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3" y="2096"/>
                <a:ext cx="8" cy="7"/>
              </a:xfrm>
              <a:custGeom>
                <a:avLst/>
                <a:gdLst>
                  <a:gd name="T0" fmla="*/ 0 w 8"/>
                  <a:gd name="T1" fmla="*/ 7 h 7"/>
                  <a:gd name="T2" fmla="*/ 4 w 8"/>
                  <a:gd name="T3" fmla="*/ 3 h 7"/>
                  <a:gd name="T4" fmla="*/ 8 w 8"/>
                  <a:gd name="T5" fmla="*/ 0 h 7"/>
                  <a:gd name="T6" fmla="*/ 4 w 8"/>
                  <a:gd name="T7" fmla="*/ 3 h 7"/>
                  <a:gd name="T8" fmla="*/ 0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7"/>
                    </a:moveTo>
                    <a:cubicBezTo>
                      <a:pt x="2" y="6"/>
                      <a:pt x="3" y="4"/>
                      <a:pt x="4" y="3"/>
                    </a:cubicBezTo>
                    <a:cubicBezTo>
                      <a:pt x="6" y="1"/>
                      <a:pt x="7" y="0"/>
                      <a:pt x="8" y="0"/>
                    </a:cubicBezTo>
                    <a:cubicBezTo>
                      <a:pt x="7" y="0"/>
                      <a:pt x="6" y="1"/>
                      <a:pt x="4" y="3"/>
                    </a:cubicBezTo>
                    <a:cubicBezTo>
                      <a:pt x="3" y="4"/>
                      <a:pt x="2" y="5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1" name="Freeform 1993">
                <a:extLst>
                  <a:ext uri="{FF2B5EF4-FFF2-40B4-BE49-F238E27FC236}">
                    <a16:creationId xmlns:a16="http://schemas.microsoft.com/office/drawing/2014/main" id="{8F4F776F-56E1-40C9-A874-FEAA6AD48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21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2" name="Freeform 1994">
                <a:extLst>
                  <a:ext uri="{FF2B5EF4-FFF2-40B4-BE49-F238E27FC236}">
                    <a16:creationId xmlns:a16="http://schemas.microsoft.com/office/drawing/2014/main" id="{88936F1C-DBD9-43A8-A15C-DDD9690D7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2106"/>
                <a:ext cx="3" cy="1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3 w 4"/>
                  <a:gd name="T5" fmla="*/ 0 h 2"/>
                  <a:gd name="T6" fmla="*/ 4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3" name="Freeform 1995">
                <a:extLst>
                  <a:ext uri="{FF2B5EF4-FFF2-40B4-BE49-F238E27FC236}">
                    <a16:creationId xmlns:a16="http://schemas.microsoft.com/office/drawing/2014/main" id="{D6F4A62D-0420-496E-BF3F-AC8070251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6" y="2047"/>
                <a:ext cx="4" cy="5"/>
              </a:xfrm>
              <a:custGeom>
                <a:avLst/>
                <a:gdLst>
                  <a:gd name="T0" fmla="*/ 0 w 4"/>
                  <a:gd name="T1" fmla="*/ 1 h 5"/>
                  <a:gd name="T2" fmla="*/ 0 w 4"/>
                  <a:gd name="T3" fmla="*/ 0 h 5"/>
                  <a:gd name="T4" fmla="*/ 0 w 4"/>
                  <a:gd name="T5" fmla="*/ 0 h 5"/>
                  <a:gd name="T6" fmla="*/ 0 w 4"/>
                  <a:gd name="T7" fmla="*/ 1 h 5"/>
                  <a:gd name="T8" fmla="*/ 4 w 4"/>
                  <a:gd name="T9" fmla="*/ 5 h 5"/>
                  <a:gd name="T10" fmla="*/ 0 w 4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2" y="3"/>
                      <a:pt x="4" y="5"/>
                    </a:cubicBezTo>
                    <a:cubicBezTo>
                      <a:pt x="2" y="3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4" name="Freeform 1996">
                <a:extLst>
                  <a:ext uri="{FF2B5EF4-FFF2-40B4-BE49-F238E27FC236}">
                    <a16:creationId xmlns:a16="http://schemas.microsoft.com/office/drawing/2014/main" id="{BABEFAE3-6BE2-4098-A3D4-458E08029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5" y="210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5" name="Freeform 1997">
                <a:extLst>
                  <a:ext uri="{FF2B5EF4-FFF2-40B4-BE49-F238E27FC236}">
                    <a16:creationId xmlns:a16="http://schemas.microsoft.com/office/drawing/2014/main" id="{5EA1ACE2-C8D0-447A-9B3F-4569635C3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106"/>
                <a:ext cx="0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6" name="Freeform 1998">
                <a:extLst>
                  <a:ext uri="{FF2B5EF4-FFF2-40B4-BE49-F238E27FC236}">
                    <a16:creationId xmlns:a16="http://schemas.microsoft.com/office/drawing/2014/main" id="{AC8477C0-5951-4B12-80E9-007D212BB7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7" name="Freeform 1999">
                <a:extLst>
                  <a:ext uri="{FF2B5EF4-FFF2-40B4-BE49-F238E27FC236}">
                    <a16:creationId xmlns:a16="http://schemas.microsoft.com/office/drawing/2014/main" id="{2E50266B-7572-4D06-8F30-4024B79C8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0" y="209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8" name="Freeform 2000">
                <a:extLst>
                  <a:ext uri="{FF2B5EF4-FFF2-40B4-BE49-F238E27FC236}">
                    <a16:creationId xmlns:a16="http://schemas.microsoft.com/office/drawing/2014/main" id="{26CCFC87-51A3-4B3E-B2CA-695B182CF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0" y="2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9" name="Freeform 2001">
                <a:extLst>
                  <a:ext uri="{FF2B5EF4-FFF2-40B4-BE49-F238E27FC236}">
                    <a16:creationId xmlns:a16="http://schemas.microsoft.com/office/drawing/2014/main" id="{708C22F5-57CB-4CEC-B08E-A7E6779CB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1" y="20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0" name="Freeform 2002">
                <a:extLst>
                  <a:ext uri="{FF2B5EF4-FFF2-40B4-BE49-F238E27FC236}">
                    <a16:creationId xmlns:a16="http://schemas.microsoft.com/office/drawing/2014/main" id="{ADCF8DE2-315A-40A4-8B59-664964123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4" y="2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1" name="Freeform 2003">
                <a:extLst>
                  <a:ext uri="{FF2B5EF4-FFF2-40B4-BE49-F238E27FC236}">
                    <a16:creationId xmlns:a16="http://schemas.microsoft.com/office/drawing/2014/main" id="{B0F18343-5BEF-4DF1-A39A-E42C34C19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20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2" name="Freeform 2004">
                <a:extLst>
                  <a:ext uri="{FF2B5EF4-FFF2-40B4-BE49-F238E27FC236}">
                    <a16:creationId xmlns:a16="http://schemas.microsoft.com/office/drawing/2014/main" id="{C8C11D21-9863-4868-8604-377FE93A34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20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3" name="Freeform 2005">
                <a:extLst>
                  <a:ext uri="{FF2B5EF4-FFF2-40B4-BE49-F238E27FC236}">
                    <a16:creationId xmlns:a16="http://schemas.microsoft.com/office/drawing/2014/main" id="{143142E9-C56C-4808-975F-47377E1979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4" y="2096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0 w 2"/>
                  <a:gd name="T5" fmla="*/ 0 h 1"/>
                  <a:gd name="T6" fmla="*/ 0 w 2"/>
                  <a:gd name="T7" fmla="*/ 0 h 1"/>
                  <a:gd name="T8" fmla="*/ 2 w 2"/>
                  <a:gd name="T9" fmla="*/ 1 h 1"/>
                  <a:gd name="T10" fmla="*/ 2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4" name="Freeform 2006">
                <a:extLst>
                  <a:ext uri="{FF2B5EF4-FFF2-40B4-BE49-F238E27FC236}">
                    <a16:creationId xmlns:a16="http://schemas.microsoft.com/office/drawing/2014/main" id="{28711DE6-1CFF-4E78-AC80-9165A933C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8" y="1859"/>
                <a:ext cx="134" cy="197"/>
              </a:xfrm>
              <a:custGeom>
                <a:avLst/>
                <a:gdLst>
                  <a:gd name="T0" fmla="*/ 130 w 140"/>
                  <a:gd name="T1" fmla="*/ 196 h 206"/>
                  <a:gd name="T2" fmla="*/ 130 w 140"/>
                  <a:gd name="T3" fmla="*/ 193 h 206"/>
                  <a:gd name="T4" fmla="*/ 132 w 140"/>
                  <a:gd name="T5" fmla="*/ 192 h 206"/>
                  <a:gd name="T6" fmla="*/ 136 w 140"/>
                  <a:gd name="T7" fmla="*/ 184 h 206"/>
                  <a:gd name="T8" fmla="*/ 136 w 140"/>
                  <a:gd name="T9" fmla="*/ 171 h 206"/>
                  <a:gd name="T10" fmla="*/ 138 w 140"/>
                  <a:gd name="T11" fmla="*/ 158 h 206"/>
                  <a:gd name="T12" fmla="*/ 137 w 140"/>
                  <a:gd name="T13" fmla="*/ 142 h 206"/>
                  <a:gd name="T14" fmla="*/ 137 w 140"/>
                  <a:gd name="T15" fmla="*/ 132 h 206"/>
                  <a:gd name="T16" fmla="*/ 133 w 140"/>
                  <a:gd name="T17" fmla="*/ 124 h 206"/>
                  <a:gd name="T18" fmla="*/ 126 w 140"/>
                  <a:gd name="T19" fmla="*/ 124 h 206"/>
                  <a:gd name="T20" fmla="*/ 124 w 140"/>
                  <a:gd name="T21" fmla="*/ 124 h 206"/>
                  <a:gd name="T22" fmla="*/ 120 w 140"/>
                  <a:gd name="T23" fmla="*/ 124 h 206"/>
                  <a:gd name="T24" fmla="*/ 117 w 140"/>
                  <a:gd name="T25" fmla="*/ 110 h 206"/>
                  <a:gd name="T26" fmla="*/ 103 w 140"/>
                  <a:gd name="T27" fmla="*/ 113 h 206"/>
                  <a:gd name="T28" fmla="*/ 91 w 140"/>
                  <a:gd name="T29" fmla="*/ 104 h 206"/>
                  <a:gd name="T30" fmla="*/ 85 w 140"/>
                  <a:gd name="T31" fmla="*/ 91 h 206"/>
                  <a:gd name="T32" fmla="*/ 82 w 140"/>
                  <a:gd name="T33" fmla="*/ 81 h 206"/>
                  <a:gd name="T34" fmla="*/ 84 w 140"/>
                  <a:gd name="T35" fmla="*/ 72 h 206"/>
                  <a:gd name="T36" fmla="*/ 89 w 140"/>
                  <a:gd name="T37" fmla="*/ 68 h 206"/>
                  <a:gd name="T38" fmla="*/ 98 w 140"/>
                  <a:gd name="T39" fmla="*/ 51 h 206"/>
                  <a:gd name="T40" fmla="*/ 117 w 140"/>
                  <a:gd name="T41" fmla="*/ 43 h 206"/>
                  <a:gd name="T42" fmla="*/ 120 w 140"/>
                  <a:gd name="T43" fmla="*/ 42 h 206"/>
                  <a:gd name="T44" fmla="*/ 119 w 140"/>
                  <a:gd name="T45" fmla="*/ 41 h 206"/>
                  <a:gd name="T46" fmla="*/ 125 w 140"/>
                  <a:gd name="T47" fmla="*/ 29 h 206"/>
                  <a:gd name="T48" fmla="*/ 110 w 140"/>
                  <a:gd name="T49" fmla="*/ 25 h 206"/>
                  <a:gd name="T50" fmla="*/ 95 w 140"/>
                  <a:gd name="T51" fmla="*/ 27 h 206"/>
                  <a:gd name="T52" fmla="*/ 87 w 140"/>
                  <a:gd name="T53" fmla="*/ 20 h 206"/>
                  <a:gd name="T54" fmla="*/ 79 w 140"/>
                  <a:gd name="T55" fmla="*/ 10 h 206"/>
                  <a:gd name="T56" fmla="*/ 70 w 140"/>
                  <a:gd name="T57" fmla="*/ 0 h 206"/>
                  <a:gd name="T58" fmla="*/ 67 w 140"/>
                  <a:gd name="T59" fmla="*/ 1 h 206"/>
                  <a:gd name="T60" fmla="*/ 68 w 140"/>
                  <a:gd name="T61" fmla="*/ 2 h 206"/>
                  <a:gd name="T62" fmla="*/ 69 w 140"/>
                  <a:gd name="T63" fmla="*/ 5 h 206"/>
                  <a:gd name="T64" fmla="*/ 66 w 140"/>
                  <a:gd name="T65" fmla="*/ 10 h 206"/>
                  <a:gd name="T66" fmla="*/ 61 w 140"/>
                  <a:gd name="T67" fmla="*/ 20 h 206"/>
                  <a:gd name="T68" fmla="*/ 31 w 140"/>
                  <a:gd name="T69" fmla="*/ 44 h 206"/>
                  <a:gd name="T70" fmla="*/ 18 w 140"/>
                  <a:gd name="T71" fmla="*/ 50 h 206"/>
                  <a:gd name="T72" fmla="*/ 13 w 140"/>
                  <a:gd name="T73" fmla="*/ 50 h 206"/>
                  <a:gd name="T74" fmla="*/ 9 w 140"/>
                  <a:gd name="T75" fmla="*/ 40 h 206"/>
                  <a:gd name="T76" fmla="*/ 9 w 140"/>
                  <a:gd name="T77" fmla="*/ 39 h 206"/>
                  <a:gd name="T78" fmla="*/ 8 w 140"/>
                  <a:gd name="T79" fmla="*/ 38 h 206"/>
                  <a:gd name="T80" fmla="*/ 4 w 140"/>
                  <a:gd name="T81" fmla="*/ 56 h 206"/>
                  <a:gd name="T82" fmla="*/ 2 w 140"/>
                  <a:gd name="T83" fmla="*/ 64 h 206"/>
                  <a:gd name="T84" fmla="*/ 13 w 140"/>
                  <a:gd name="T85" fmla="*/ 72 h 206"/>
                  <a:gd name="T86" fmla="*/ 30 w 140"/>
                  <a:gd name="T87" fmla="*/ 98 h 206"/>
                  <a:gd name="T88" fmla="*/ 57 w 140"/>
                  <a:gd name="T89" fmla="*/ 155 h 206"/>
                  <a:gd name="T90" fmla="*/ 79 w 140"/>
                  <a:gd name="T91" fmla="*/ 175 h 206"/>
                  <a:gd name="T92" fmla="*/ 125 w 140"/>
                  <a:gd name="T93" fmla="*/ 205 h 206"/>
                  <a:gd name="T94" fmla="*/ 129 w 140"/>
                  <a:gd name="T95" fmla="*/ 20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0" h="206">
                    <a:moveTo>
                      <a:pt x="130" y="197"/>
                    </a:moveTo>
                    <a:cubicBezTo>
                      <a:pt x="130" y="197"/>
                      <a:pt x="130" y="196"/>
                      <a:pt x="130" y="196"/>
                    </a:cubicBezTo>
                    <a:cubicBezTo>
                      <a:pt x="130" y="196"/>
                      <a:pt x="130" y="196"/>
                      <a:pt x="130" y="196"/>
                    </a:cubicBezTo>
                    <a:cubicBezTo>
                      <a:pt x="130" y="195"/>
                      <a:pt x="130" y="195"/>
                      <a:pt x="130" y="194"/>
                    </a:cubicBezTo>
                    <a:cubicBezTo>
                      <a:pt x="130" y="194"/>
                      <a:pt x="130" y="194"/>
                      <a:pt x="130" y="194"/>
                    </a:cubicBezTo>
                    <a:cubicBezTo>
                      <a:pt x="130" y="194"/>
                      <a:pt x="130" y="193"/>
                      <a:pt x="130" y="193"/>
                    </a:cubicBezTo>
                    <a:cubicBezTo>
                      <a:pt x="130" y="193"/>
                      <a:pt x="131" y="193"/>
                      <a:pt x="131" y="193"/>
                    </a:cubicBezTo>
                    <a:cubicBezTo>
                      <a:pt x="131" y="192"/>
                      <a:pt x="131" y="192"/>
                      <a:pt x="132" y="192"/>
                    </a:cubicBezTo>
                    <a:cubicBezTo>
                      <a:pt x="132" y="192"/>
                      <a:pt x="132" y="192"/>
                      <a:pt x="132" y="192"/>
                    </a:cubicBezTo>
                    <a:cubicBezTo>
                      <a:pt x="133" y="191"/>
                      <a:pt x="135" y="189"/>
                      <a:pt x="136" y="187"/>
                    </a:cubicBezTo>
                    <a:cubicBezTo>
                      <a:pt x="136" y="186"/>
                      <a:pt x="137" y="185"/>
                      <a:pt x="137" y="184"/>
                    </a:cubicBezTo>
                    <a:cubicBezTo>
                      <a:pt x="137" y="184"/>
                      <a:pt x="136" y="184"/>
                      <a:pt x="136" y="184"/>
                    </a:cubicBezTo>
                    <a:cubicBezTo>
                      <a:pt x="134" y="183"/>
                      <a:pt x="132" y="182"/>
                      <a:pt x="132" y="179"/>
                    </a:cubicBezTo>
                    <a:cubicBezTo>
                      <a:pt x="132" y="177"/>
                      <a:pt x="133" y="175"/>
                      <a:pt x="134" y="174"/>
                    </a:cubicBezTo>
                    <a:cubicBezTo>
                      <a:pt x="135" y="173"/>
                      <a:pt x="135" y="171"/>
                      <a:pt x="136" y="171"/>
                    </a:cubicBezTo>
                    <a:cubicBezTo>
                      <a:pt x="134" y="169"/>
                      <a:pt x="135" y="166"/>
                      <a:pt x="136" y="163"/>
                    </a:cubicBezTo>
                    <a:cubicBezTo>
                      <a:pt x="137" y="162"/>
                      <a:pt x="138" y="161"/>
                      <a:pt x="138" y="160"/>
                    </a:cubicBezTo>
                    <a:cubicBezTo>
                      <a:pt x="138" y="158"/>
                      <a:pt x="138" y="158"/>
                      <a:pt x="138" y="158"/>
                    </a:cubicBezTo>
                    <a:cubicBezTo>
                      <a:pt x="137" y="152"/>
                      <a:pt x="136" y="149"/>
                      <a:pt x="136" y="146"/>
                    </a:cubicBezTo>
                    <a:cubicBezTo>
                      <a:pt x="136" y="145"/>
                      <a:pt x="136" y="144"/>
                      <a:pt x="137" y="144"/>
                    </a:cubicBezTo>
                    <a:cubicBezTo>
                      <a:pt x="137" y="143"/>
                      <a:pt x="137" y="143"/>
                      <a:pt x="137" y="142"/>
                    </a:cubicBezTo>
                    <a:cubicBezTo>
                      <a:pt x="138" y="142"/>
                      <a:pt x="138" y="142"/>
                      <a:pt x="139" y="141"/>
                    </a:cubicBezTo>
                    <a:cubicBezTo>
                      <a:pt x="140" y="140"/>
                      <a:pt x="140" y="140"/>
                      <a:pt x="140" y="139"/>
                    </a:cubicBezTo>
                    <a:cubicBezTo>
                      <a:pt x="139" y="137"/>
                      <a:pt x="138" y="135"/>
                      <a:pt x="137" y="132"/>
                    </a:cubicBezTo>
                    <a:cubicBezTo>
                      <a:pt x="136" y="131"/>
                      <a:pt x="135" y="130"/>
                      <a:pt x="135" y="129"/>
                    </a:cubicBezTo>
                    <a:cubicBezTo>
                      <a:pt x="135" y="128"/>
                      <a:pt x="135" y="128"/>
                      <a:pt x="134" y="128"/>
                    </a:cubicBezTo>
                    <a:cubicBezTo>
                      <a:pt x="134" y="127"/>
                      <a:pt x="133" y="125"/>
                      <a:pt x="133" y="124"/>
                    </a:cubicBezTo>
                    <a:cubicBezTo>
                      <a:pt x="133" y="124"/>
                      <a:pt x="133" y="124"/>
                      <a:pt x="133" y="124"/>
                    </a:cubicBezTo>
                    <a:cubicBezTo>
                      <a:pt x="131" y="124"/>
                      <a:pt x="129" y="124"/>
                      <a:pt x="127" y="124"/>
                    </a:cubicBezTo>
                    <a:cubicBezTo>
                      <a:pt x="127" y="124"/>
                      <a:pt x="126" y="124"/>
                      <a:pt x="126" y="124"/>
                    </a:cubicBezTo>
                    <a:cubicBezTo>
                      <a:pt x="126" y="124"/>
                      <a:pt x="126" y="124"/>
                      <a:pt x="125" y="124"/>
                    </a:cubicBezTo>
                    <a:cubicBezTo>
                      <a:pt x="125" y="124"/>
                      <a:pt x="124" y="124"/>
                      <a:pt x="124" y="124"/>
                    </a:cubicBezTo>
                    <a:cubicBezTo>
                      <a:pt x="124" y="124"/>
                      <a:pt x="124" y="124"/>
                      <a:pt x="124" y="124"/>
                    </a:cubicBezTo>
                    <a:cubicBezTo>
                      <a:pt x="124" y="125"/>
                      <a:pt x="123" y="125"/>
                      <a:pt x="123" y="12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22" y="125"/>
                      <a:pt x="121" y="124"/>
                      <a:pt x="120" y="124"/>
                    </a:cubicBezTo>
                    <a:cubicBezTo>
                      <a:pt x="118" y="122"/>
                      <a:pt x="118" y="117"/>
                      <a:pt x="118" y="110"/>
                    </a:cubicBezTo>
                    <a:cubicBezTo>
                      <a:pt x="118" y="109"/>
                      <a:pt x="118" y="109"/>
                      <a:pt x="118" y="108"/>
                    </a:cubicBezTo>
                    <a:cubicBezTo>
                      <a:pt x="118" y="108"/>
                      <a:pt x="118" y="109"/>
                      <a:pt x="117" y="110"/>
                    </a:cubicBezTo>
                    <a:cubicBezTo>
                      <a:pt x="116" y="113"/>
                      <a:pt x="112" y="113"/>
                      <a:pt x="111" y="113"/>
                    </a:cubicBezTo>
                    <a:cubicBezTo>
                      <a:pt x="109" y="113"/>
                      <a:pt x="108" y="113"/>
                      <a:pt x="107" y="113"/>
                    </a:cubicBezTo>
                    <a:cubicBezTo>
                      <a:pt x="106" y="113"/>
                      <a:pt x="105" y="113"/>
                      <a:pt x="103" y="113"/>
                    </a:cubicBezTo>
                    <a:cubicBezTo>
                      <a:pt x="99" y="113"/>
                      <a:pt x="98" y="109"/>
                      <a:pt x="98" y="107"/>
                    </a:cubicBezTo>
                    <a:cubicBezTo>
                      <a:pt x="98" y="107"/>
                      <a:pt x="97" y="107"/>
                      <a:pt x="97" y="106"/>
                    </a:cubicBezTo>
                    <a:cubicBezTo>
                      <a:pt x="95" y="106"/>
                      <a:pt x="92" y="106"/>
                      <a:pt x="91" y="104"/>
                    </a:cubicBezTo>
                    <a:cubicBezTo>
                      <a:pt x="90" y="103"/>
                      <a:pt x="90" y="102"/>
                      <a:pt x="90" y="100"/>
                    </a:cubicBezTo>
                    <a:cubicBezTo>
                      <a:pt x="90" y="98"/>
                      <a:pt x="89" y="96"/>
                      <a:pt x="87" y="94"/>
                    </a:cubicBezTo>
                    <a:cubicBezTo>
                      <a:pt x="87" y="93"/>
                      <a:pt x="86" y="92"/>
                      <a:pt x="85" y="91"/>
                    </a:cubicBezTo>
                    <a:cubicBezTo>
                      <a:pt x="85" y="90"/>
                      <a:pt x="85" y="90"/>
                      <a:pt x="85" y="90"/>
                    </a:cubicBezTo>
                    <a:cubicBezTo>
                      <a:pt x="83" y="88"/>
                      <a:pt x="81" y="85"/>
                      <a:pt x="81" y="82"/>
                    </a:cubicBezTo>
                    <a:cubicBezTo>
                      <a:pt x="81" y="81"/>
                      <a:pt x="82" y="81"/>
                      <a:pt x="82" y="81"/>
                    </a:cubicBezTo>
                    <a:cubicBezTo>
                      <a:pt x="82" y="80"/>
                      <a:pt x="82" y="80"/>
                      <a:pt x="83" y="79"/>
                    </a:cubicBezTo>
                    <a:cubicBezTo>
                      <a:pt x="83" y="79"/>
                      <a:pt x="83" y="79"/>
                      <a:pt x="83" y="78"/>
                    </a:cubicBezTo>
                    <a:cubicBezTo>
                      <a:pt x="82" y="76"/>
                      <a:pt x="82" y="74"/>
                      <a:pt x="84" y="72"/>
                    </a:cubicBezTo>
                    <a:cubicBezTo>
                      <a:pt x="86" y="71"/>
                      <a:pt x="87" y="70"/>
                      <a:pt x="88" y="69"/>
                    </a:cubicBezTo>
                    <a:cubicBezTo>
                      <a:pt x="88" y="69"/>
                      <a:pt x="89" y="69"/>
                      <a:pt x="89" y="69"/>
                    </a:cubicBezTo>
                    <a:cubicBezTo>
                      <a:pt x="89" y="69"/>
                      <a:pt x="89" y="68"/>
                      <a:pt x="89" y="68"/>
                    </a:cubicBezTo>
                    <a:cubicBezTo>
                      <a:pt x="88" y="65"/>
                      <a:pt x="89" y="62"/>
                      <a:pt x="91" y="61"/>
                    </a:cubicBezTo>
                    <a:cubicBezTo>
                      <a:pt x="92" y="59"/>
                      <a:pt x="92" y="58"/>
                      <a:pt x="92" y="56"/>
                    </a:cubicBezTo>
                    <a:cubicBezTo>
                      <a:pt x="93" y="53"/>
                      <a:pt x="96" y="52"/>
                      <a:pt x="98" y="51"/>
                    </a:cubicBezTo>
                    <a:cubicBezTo>
                      <a:pt x="100" y="50"/>
                      <a:pt x="102" y="50"/>
                      <a:pt x="103" y="48"/>
                    </a:cubicBezTo>
                    <a:cubicBezTo>
                      <a:pt x="106" y="46"/>
                      <a:pt x="109" y="46"/>
                      <a:pt x="111" y="45"/>
                    </a:cubicBezTo>
                    <a:cubicBezTo>
                      <a:pt x="113" y="45"/>
                      <a:pt x="115" y="45"/>
                      <a:pt x="117" y="43"/>
                    </a:cubicBezTo>
                    <a:cubicBezTo>
                      <a:pt x="117" y="43"/>
                      <a:pt x="118" y="43"/>
                      <a:pt x="118" y="42"/>
                    </a:cubicBezTo>
                    <a:cubicBezTo>
                      <a:pt x="118" y="42"/>
                      <a:pt x="119" y="42"/>
                      <a:pt x="119" y="42"/>
                    </a:cubicBezTo>
                    <a:cubicBezTo>
                      <a:pt x="119" y="42"/>
                      <a:pt x="119" y="42"/>
                      <a:pt x="120" y="42"/>
                    </a:cubicBezTo>
                    <a:cubicBezTo>
                      <a:pt x="120" y="42"/>
                      <a:pt x="120" y="42"/>
                      <a:pt x="120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19" y="41"/>
                      <a:pt x="119" y="41"/>
                    </a:cubicBezTo>
                    <a:cubicBezTo>
                      <a:pt x="119" y="41"/>
                      <a:pt x="119" y="40"/>
                      <a:pt x="119" y="40"/>
                    </a:cubicBezTo>
                    <a:cubicBezTo>
                      <a:pt x="117" y="37"/>
                      <a:pt x="120" y="34"/>
                      <a:pt x="122" y="31"/>
                    </a:cubicBezTo>
                    <a:cubicBezTo>
                      <a:pt x="123" y="30"/>
                      <a:pt x="124" y="29"/>
                      <a:pt x="125" y="29"/>
                    </a:cubicBezTo>
                    <a:cubicBezTo>
                      <a:pt x="124" y="29"/>
                      <a:pt x="124" y="27"/>
                      <a:pt x="117" y="25"/>
                    </a:cubicBezTo>
                    <a:cubicBezTo>
                      <a:pt x="117" y="25"/>
                      <a:pt x="116" y="25"/>
                      <a:pt x="115" y="25"/>
                    </a:cubicBezTo>
                    <a:cubicBezTo>
                      <a:pt x="113" y="26"/>
                      <a:pt x="111" y="26"/>
                      <a:pt x="110" y="25"/>
                    </a:cubicBezTo>
                    <a:cubicBezTo>
                      <a:pt x="109" y="24"/>
                      <a:pt x="106" y="25"/>
                      <a:pt x="105" y="26"/>
                    </a:cubicBezTo>
                    <a:cubicBezTo>
                      <a:pt x="103" y="27"/>
                      <a:pt x="98" y="27"/>
                      <a:pt x="98" y="27"/>
                    </a:cubicBezTo>
                    <a:cubicBezTo>
                      <a:pt x="97" y="27"/>
                      <a:pt x="96" y="27"/>
                      <a:pt x="95" y="27"/>
                    </a:cubicBezTo>
                    <a:cubicBezTo>
                      <a:pt x="93" y="27"/>
                      <a:pt x="91" y="26"/>
                      <a:pt x="90" y="25"/>
                    </a:cubicBezTo>
                    <a:cubicBezTo>
                      <a:pt x="89" y="24"/>
                      <a:pt x="89" y="23"/>
                      <a:pt x="89" y="22"/>
                    </a:cubicBezTo>
                    <a:cubicBezTo>
                      <a:pt x="89" y="21"/>
                      <a:pt x="89" y="21"/>
                      <a:pt x="87" y="20"/>
                    </a:cubicBezTo>
                    <a:cubicBezTo>
                      <a:pt x="86" y="19"/>
                      <a:pt x="84" y="17"/>
                      <a:pt x="85" y="15"/>
                    </a:cubicBezTo>
                    <a:cubicBezTo>
                      <a:pt x="85" y="15"/>
                      <a:pt x="85" y="14"/>
                      <a:pt x="84" y="13"/>
                    </a:cubicBezTo>
                    <a:cubicBezTo>
                      <a:pt x="83" y="11"/>
                      <a:pt x="81" y="10"/>
                      <a:pt x="79" y="10"/>
                    </a:cubicBezTo>
                    <a:cubicBezTo>
                      <a:pt x="76" y="10"/>
                      <a:pt x="75" y="7"/>
                      <a:pt x="74" y="4"/>
                    </a:cubicBezTo>
                    <a:cubicBezTo>
                      <a:pt x="73" y="3"/>
                      <a:pt x="73" y="1"/>
                      <a:pt x="72" y="1"/>
                    </a:cubicBezTo>
                    <a:cubicBezTo>
                      <a:pt x="72" y="1"/>
                      <a:pt x="71" y="0"/>
                      <a:pt x="70" y="0"/>
                    </a:cubicBezTo>
                    <a:cubicBezTo>
                      <a:pt x="70" y="0"/>
                      <a:pt x="69" y="0"/>
                      <a:pt x="69" y="0"/>
                    </a:cubicBezTo>
                    <a:cubicBezTo>
                      <a:pt x="69" y="0"/>
                      <a:pt x="69" y="0"/>
                      <a:pt x="68" y="0"/>
                    </a:cubicBezTo>
                    <a:cubicBezTo>
                      <a:pt x="68" y="0"/>
                      <a:pt x="68" y="0"/>
                      <a:pt x="67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8" y="1"/>
                      <a:pt x="68" y="1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2"/>
                      <a:pt x="69" y="3"/>
                      <a:pt x="69" y="3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4"/>
                      <a:pt x="69" y="5"/>
                      <a:pt x="69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7"/>
                      <a:pt x="68" y="8"/>
                      <a:pt x="67" y="9"/>
                    </a:cubicBezTo>
                    <a:cubicBezTo>
                      <a:pt x="67" y="9"/>
                      <a:pt x="66" y="9"/>
                      <a:pt x="66" y="10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6" y="10"/>
                      <a:pt x="66" y="11"/>
                      <a:pt x="66" y="11"/>
                    </a:cubicBezTo>
                    <a:cubicBezTo>
                      <a:pt x="66" y="12"/>
                      <a:pt x="65" y="15"/>
                      <a:pt x="61" y="20"/>
                    </a:cubicBezTo>
                    <a:cubicBezTo>
                      <a:pt x="55" y="28"/>
                      <a:pt x="46" y="30"/>
                      <a:pt x="40" y="32"/>
                    </a:cubicBezTo>
                    <a:cubicBezTo>
                      <a:pt x="39" y="32"/>
                      <a:pt x="39" y="32"/>
                      <a:pt x="38" y="33"/>
                    </a:cubicBezTo>
                    <a:cubicBezTo>
                      <a:pt x="35" y="34"/>
                      <a:pt x="33" y="39"/>
                      <a:pt x="31" y="44"/>
                    </a:cubicBezTo>
                    <a:cubicBezTo>
                      <a:pt x="31" y="46"/>
                      <a:pt x="30" y="48"/>
                      <a:pt x="29" y="49"/>
                    </a:cubicBezTo>
                    <a:cubicBezTo>
                      <a:pt x="28" y="52"/>
                      <a:pt x="27" y="55"/>
                      <a:pt x="24" y="55"/>
                    </a:cubicBezTo>
                    <a:cubicBezTo>
                      <a:pt x="21" y="55"/>
                      <a:pt x="19" y="53"/>
                      <a:pt x="18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6" y="50"/>
                      <a:pt x="16" y="50"/>
                      <a:pt x="15" y="50"/>
                    </a:cubicBezTo>
                    <a:cubicBezTo>
                      <a:pt x="15" y="50"/>
                      <a:pt x="14" y="50"/>
                      <a:pt x="13" y="50"/>
                    </a:cubicBezTo>
                    <a:cubicBezTo>
                      <a:pt x="12" y="50"/>
                      <a:pt x="11" y="49"/>
                      <a:pt x="9" y="48"/>
                    </a:cubicBezTo>
                    <a:cubicBezTo>
                      <a:pt x="6" y="45"/>
                      <a:pt x="6" y="44"/>
                      <a:pt x="8" y="41"/>
                    </a:cubicBezTo>
                    <a:cubicBezTo>
                      <a:pt x="8" y="41"/>
                      <a:pt x="9" y="40"/>
                      <a:pt x="9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5" y="39"/>
                      <a:pt x="3" y="43"/>
                      <a:pt x="1" y="46"/>
                    </a:cubicBezTo>
                    <a:cubicBezTo>
                      <a:pt x="0" y="48"/>
                      <a:pt x="2" y="53"/>
                      <a:pt x="4" y="56"/>
                    </a:cubicBezTo>
                    <a:cubicBezTo>
                      <a:pt x="4" y="58"/>
                      <a:pt x="5" y="59"/>
                      <a:pt x="5" y="60"/>
                    </a:cubicBezTo>
                    <a:cubicBezTo>
                      <a:pt x="5" y="61"/>
                      <a:pt x="6" y="62"/>
                      <a:pt x="5" y="63"/>
                    </a:cubicBezTo>
                    <a:cubicBezTo>
                      <a:pt x="4" y="64"/>
                      <a:pt x="3" y="64"/>
                      <a:pt x="2" y="64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5"/>
                      <a:pt x="7" y="68"/>
                      <a:pt x="9" y="69"/>
                    </a:cubicBezTo>
                    <a:cubicBezTo>
                      <a:pt x="10" y="70"/>
                      <a:pt x="12" y="71"/>
                      <a:pt x="13" y="72"/>
                    </a:cubicBezTo>
                    <a:cubicBezTo>
                      <a:pt x="16" y="74"/>
                      <a:pt x="18" y="77"/>
                      <a:pt x="20" y="81"/>
                    </a:cubicBezTo>
                    <a:cubicBezTo>
                      <a:pt x="22" y="83"/>
                      <a:pt x="23" y="86"/>
                      <a:pt x="25" y="88"/>
                    </a:cubicBezTo>
                    <a:cubicBezTo>
                      <a:pt x="28" y="91"/>
                      <a:pt x="29" y="93"/>
                      <a:pt x="30" y="98"/>
                    </a:cubicBezTo>
                    <a:cubicBezTo>
                      <a:pt x="31" y="100"/>
                      <a:pt x="32" y="102"/>
                      <a:pt x="33" y="105"/>
                    </a:cubicBezTo>
                    <a:cubicBezTo>
                      <a:pt x="37" y="115"/>
                      <a:pt x="45" y="131"/>
                      <a:pt x="50" y="138"/>
                    </a:cubicBezTo>
                    <a:cubicBezTo>
                      <a:pt x="55" y="144"/>
                      <a:pt x="60" y="151"/>
                      <a:pt x="57" y="155"/>
                    </a:cubicBezTo>
                    <a:cubicBezTo>
                      <a:pt x="57" y="156"/>
                      <a:pt x="58" y="160"/>
                      <a:pt x="61" y="163"/>
                    </a:cubicBezTo>
                    <a:cubicBezTo>
                      <a:pt x="62" y="163"/>
                      <a:pt x="64" y="164"/>
                      <a:pt x="65" y="166"/>
                    </a:cubicBezTo>
                    <a:cubicBezTo>
                      <a:pt x="68" y="168"/>
                      <a:pt x="71" y="171"/>
                      <a:pt x="79" y="175"/>
                    </a:cubicBezTo>
                    <a:cubicBezTo>
                      <a:pt x="109" y="190"/>
                      <a:pt x="111" y="194"/>
                      <a:pt x="112" y="196"/>
                    </a:cubicBezTo>
                    <a:cubicBezTo>
                      <a:pt x="114" y="199"/>
                      <a:pt x="121" y="203"/>
                      <a:pt x="124" y="205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5" y="205"/>
                      <a:pt x="125" y="206"/>
                      <a:pt x="125" y="206"/>
                    </a:cubicBezTo>
                    <a:cubicBezTo>
                      <a:pt x="126" y="206"/>
                      <a:pt x="126" y="206"/>
                      <a:pt x="126" y="205"/>
                    </a:cubicBezTo>
                    <a:cubicBezTo>
                      <a:pt x="127" y="205"/>
                      <a:pt x="128" y="202"/>
                      <a:pt x="129" y="200"/>
                    </a:cubicBezTo>
                    <a:cubicBezTo>
                      <a:pt x="129" y="199"/>
                      <a:pt x="129" y="198"/>
                      <a:pt x="130" y="197"/>
                    </a:cubicBezTo>
                    <a:cubicBezTo>
                      <a:pt x="130" y="197"/>
                      <a:pt x="130" y="197"/>
                      <a:pt x="130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5" name="Freeform 2007">
                <a:extLst>
                  <a:ext uri="{FF2B5EF4-FFF2-40B4-BE49-F238E27FC236}">
                    <a16:creationId xmlns:a16="http://schemas.microsoft.com/office/drawing/2014/main" id="{28CB80FA-6FCE-44C2-90FB-A6BFBED32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0" y="189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6" name="Freeform 2008">
                <a:extLst>
                  <a:ext uri="{FF2B5EF4-FFF2-40B4-BE49-F238E27FC236}">
                    <a16:creationId xmlns:a16="http://schemas.microsoft.com/office/drawing/2014/main" id="{AD4B8C2D-4AA5-4C8D-978E-566CE8961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" y="1977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1" y="0"/>
                      <a:pt x="2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7" name="Freeform 2009">
                <a:extLst>
                  <a:ext uri="{FF2B5EF4-FFF2-40B4-BE49-F238E27FC236}">
                    <a16:creationId xmlns:a16="http://schemas.microsoft.com/office/drawing/2014/main" id="{22AB03B2-15FC-4D1E-A252-99C74AE6E9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6" y="193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8" name="Freeform 2010">
                <a:extLst>
                  <a:ext uri="{FF2B5EF4-FFF2-40B4-BE49-F238E27FC236}">
                    <a16:creationId xmlns:a16="http://schemas.microsoft.com/office/drawing/2014/main" id="{AC6482CB-C40A-4AC7-8D2C-BB9DA56D7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0" y="19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9" name="Freeform 2011">
                <a:extLst>
                  <a:ext uri="{FF2B5EF4-FFF2-40B4-BE49-F238E27FC236}">
                    <a16:creationId xmlns:a16="http://schemas.microsoft.com/office/drawing/2014/main" id="{2DD65631-10D0-4FBC-9CA7-87C211B23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8" y="197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0" name="Freeform 2012">
                <a:extLst>
                  <a:ext uri="{FF2B5EF4-FFF2-40B4-BE49-F238E27FC236}">
                    <a16:creationId xmlns:a16="http://schemas.microsoft.com/office/drawing/2014/main" id="{FC1070E6-AFE5-448A-8016-3283D7F75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2" y="189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1" name="Freeform 2013">
                <a:extLst>
                  <a:ext uri="{FF2B5EF4-FFF2-40B4-BE49-F238E27FC236}">
                    <a16:creationId xmlns:a16="http://schemas.microsoft.com/office/drawing/2014/main" id="{D4AFC30B-C0E6-4CBD-8C97-EFD3582EA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6" y="197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0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2" name="Freeform 2014">
                <a:extLst>
                  <a:ext uri="{FF2B5EF4-FFF2-40B4-BE49-F238E27FC236}">
                    <a16:creationId xmlns:a16="http://schemas.microsoft.com/office/drawing/2014/main" id="{A50B1834-FE32-4CFF-9798-96C8456D5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3" y="1880"/>
                <a:ext cx="6" cy="5"/>
              </a:xfrm>
              <a:custGeom>
                <a:avLst/>
                <a:gdLst>
                  <a:gd name="T0" fmla="*/ 0 w 6"/>
                  <a:gd name="T1" fmla="*/ 0 h 5"/>
                  <a:gd name="T2" fmla="*/ 1 w 6"/>
                  <a:gd name="T3" fmla="*/ 3 h 5"/>
                  <a:gd name="T4" fmla="*/ 6 w 6"/>
                  <a:gd name="T5" fmla="*/ 5 h 5"/>
                  <a:gd name="T6" fmla="*/ 1 w 6"/>
                  <a:gd name="T7" fmla="*/ 3 h 5"/>
                  <a:gd name="T8" fmla="*/ 0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2" y="4"/>
                      <a:pt x="4" y="5"/>
                      <a:pt x="6" y="5"/>
                    </a:cubicBezTo>
                    <a:cubicBezTo>
                      <a:pt x="4" y="5"/>
                      <a:pt x="2" y="4"/>
                      <a:pt x="1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3" name="Freeform 2015">
                <a:extLst>
                  <a:ext uri="{FF2B5EF4-FFF2-40B4-BE49-F238E27FC236}">
                    <a16:creationId xmlns:a16="http://schemas.microsoft.com/office/drawing/2014/main" id="{67EAB710-220E-44EE-AD91-5335D77C4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2" y="189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4" name="Freeform 2016">
                <a:extLst>
                  <a:ext uri="{FF2B5EF4-FFF2-40B4-BE49-F238E27FC236}">
                    <a16:creationId xmlns:a16="http://schemas.microsoft.com/office/drawing/2014/main" id="{3008B014-A6D2-4CB1-B20B-E7791B924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" y="186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5" name="Freeform 2017">
                <a:extLst>
                  <a:ext uri="{FF2B5EF4-FFF2-40B4-BE49-F238E27FC236}">
                    <a16:creationId xmlns:a16="http://schemas.microsoft.com/office/drawing/2014/main" id="{9153641A-F4D2-40E4-88D0-551BCAC52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3" y="185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6" name="Freeform 2018">
                <a:extLst>
                  <a:ext uri="{FF2B5EF4-FFF2-40B4-BE49-F238E27FC236}">
                    <a16:creationId xmlns:a16="http://schemas.microsoft.com/office/drawing/2014/main" id="{2F93BBBA-8549-4C21-90DB-473D6C827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204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7" name="Freeform 2019">
                <a:extLst>
                  <a:ext uri="{FF2B5EF4-FFF2-40B4-BE49-F238E27FC236}">
                    <a16:creationId xmlns:a16="http://schemas.microsoft.com/office/drawing/2014/main" id="{461E005D-099F-427E-BBC1-C160DC03D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204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8" name="Freeform 2020">
                <a:extLst>
                  <a:ext uri="{FF2B5EF4-FFF2-40B4-BE49-F238E27FC236}">
                    <a16:creationId xmlns:a16="http://schemas.microsoft.com/office/drawing/2014/main" id="{71AB7D79-7B9F-4D4B-A168-3756A56C3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7" y="1982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1"/>
                      <a:pt x="1" y="2"/>
                      <a:pt x="2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9" name="Freeform 2021">
                <a:extLst>
                  <a:ext uri="{FF2B5EF4-FFF2-40B4-BE49-F238E27FC236}">
                    <a16:creationId xmlns:a16="http://schemas.microsoft.com/office/drawing/2014/main" id="{8DB148E6-8296-4F40-BA21-88C91E158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6" y="1977"/>
                <a:ext cx="0" cy="4"/>
              </a:xfrm>
              <a:custGeom>
                <a:avLst/>
                <a:gdLst>
                  <a:gd name="T0" fmla="*/ 0 w 1"/>
                  <a:gd name="T1" fmla="*/ 0 h 4"/>
                  <a:gd name="T2" fmla="*/ 1 w 1"/>
                  <a:gd name="T3" fmla="*/ 4 h 4"/>
                  <a:gd name="T4" fmla="*/ 0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0" name="Freeform 2022">
                <a:extLst>
                  <a:ext uri="{FF2B5EF4-FFF2-40B4-BE49-F238E27FC236}">
                    <a16:creationId xmlns:a16="http://schemas.microsoft.com/office/drawing/2014/main" id="{F68A580E-5E4C-49C3-90D7-941658BEC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8" y="1997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1" name="Freeform 2023">
                <a:extLst>
                  <a:ext uri="{FF2B5EF4-FFF2-40B4-BE49-F238E27FC236}">
                    <a16:creationId xmlns:a16="http://schemas.microsoft.com/office/drawing/2014/main" id="{8B6ED923-3F41-4A51-B57E-516FF4A8A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204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2" name="Freeform 2024">
                <a:extLst>
                  <a:ext uri="{FF2B5EF4-FFF2-40B4-BE49-F238E27FC236}">
                    <a16:creationId xmlns:a16="http://schemas.microsoft.com/office/drawing/2014/main" id="{A7EF4062-36CD-4815-94EE-D02E8FC9D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4" y="204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3" name="Freeform 2025">
                <a:extLst>
                  <a:ext uri="{FF2B5EF4-FFF2-40B4-BE49-F238E27FC236}">
                    <a16:creationId xmlns:a16="http://schemas.microsoft.com/office/drawing/2014/main" id="{50160470-F0B2-40C8-B586-6A2C65E5A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725"/>
                <a:ext cx="143" cy="120"/>
              </a:xfrm>
              <a:custGeom>
                <a:avLst/>
                <a:gdLst>
                  <a:gd name="T0" fmla="*/ 71 w 149"/>
                  <a:gd name="T1" fmla="*/ 118 h 126"/>
                  <a:gd name="T2" fmla="*/ 77 w 149"/>
                  <a:gd name="T3" fmla="*/ 125 h 126"/>
                  <a:gd name="T4" fmla="*/ 85 w 149"/>
                  <a:gd name="T5" fmla="*/ 124 h 126"/>
                  <a:gd name="T6" fmla="*/ 94 w 149"/>
                  <a:gd name="T7" fmla="*/ 121 h 126"/>
                  <a:gd name="T8" fmla="*/ 108 w 149"/>
                  <a:gd name="T9" fmla="*/ 111 h 126"/>
                  <a:gd name="T10" fmla="*/ 109 w 149"/>
                  <a:gd name="T11" fmla="*/ 111 h 126"/>
                  <a:gd name="T12" fmla="*/ 103 w 149"/>
                  <a:gd name="T13" fmla="*/ 110 h 126"/>
                  <a:gd name="T14" fmla="*/ 103 w 149"/>
                  <a:gd name="T15" fmla="*/ 109 h 126"/>
                  <a:gd name="T16" fmla="*/ 99 w 149"/>
                  <a:gd name="T17" fmla="*/ 100 h 126"/>
                  <a:gd name="T18" fmla="*/ 100 w 149"/>
                  <a:gd name="T19" fmla="*/ 87 h 126"/>
                  <a:gd name="T20" fmla="*/ 116 w 149"/>
                  <a:gd name="T21" fmla="*/ 92 h 126"/>
                  <a:gd name="T22" fmla="*/ 117 w 149"/>
                  <a:gd name="T23" fmla="*/ 94 h 126"/>
                  <a:gd name="T24" fmla="*/ 135 w 149"/>
                  <a:gd name="T25" fmla="*/ 84 h 126"/>
                  <a:gd name="T26" fmla="*/ 141 w 149"/>
                  <a:gd name="T27" fmla="*/ 79 h 126"/>
                  <a:gd name="T28" fmla="*/ 138 w 149"/>
                  <a:gd name="T29" fmla="*/ 77 h 126"/>
                  <a:gd name="T30" fmla="*/ 137 w 149"/>
                  <a:gd name="T31" fmla="*/ 75 h 126"/>
                  <a:gd name="T32" fmla="*/ 136 w 149"/>
                  <a:gd name="T33" fmla="*/ 74 h 126"/>
                  <a:gd name="T34" fmla="*/ 135 w 149"/>
                  <a:gd name="T35" fmla="*/ 73 h 126"/>
                  <a:gd name="T36" fmla="*/ 134 w 149"/>
                  <a:gd name="T37" fmla="*/ 67 h 126"/>
                  <a:gd name="T38" fmla="*/ 142 w 149"/>
                  <a:gd name="T39" fmla="*/ 58 h 126"/>
                  <a:gd name="T40" fmla="*/ 141 w 149"/>
                  <a:gd name="T41" fmla="*/ 52 h 126"/>
                  <a:gd name="T42" fmla="*/ 148 w 149"/>
                  <a:gd name="T43" fmla="*/ 43 h 126"/>
                  <a:gd name="T44" fmla="*/ 149 w 149"/>
                  <a:gd name="T45" fmla="*/ 42 h 126"/>
                  <a:gd name="T46" fmla="*/ 133 w 149"/>
                  <a:gd name="T47" fmla="*/ 39 h 126"/>
                  <a:gd name="T48" fmla="*/ 125 w 149"/>
                  <a:gd name="T49" fmla="*/ 26 h 126"/>
                  <a:gd name="T50" fmla="*/ 120 w 149"/>
                  <a:gd name="T51" fmla="*/ 16 h 126"/>
                  <a:gd name="T52" fmla="*/ 90 w 149"/>
                  <a:gd name="T53" fmla="*/ 24 h 126"/>
                  <a:gd name="T54" fmla="*/ 63 w 149"/>
                  <a:gd name="T55" fmla="*/ 19 h 126"/>
                  <a:gd name="T56" fmla="*/ 53 w 149"/>
                  <a:gd name="T57" fmla="*/ 8 h 126"/>
                  <a:gd name="T58" fmla="*/ 38 w 149"/>
                  <a:gd name="T59" fmla="*/ 0 h 126"/>
                  <a:gd name="T60" fmla="*/ 36 w 149"/>
                  <a:gd name="T61" fmla="*/ 7 h 126"/>
                  <a:gd name="T62" fmla="*/ 23 w 149"/>
                  <a:gd name="T63" fmla="*/ 21 h 126"/>
                  <a:gd name="T64" fmla="*/ 10 w 149"/>
                  <a:gd name="T65" fmla="*/ 28 h 126"/>
                  <a:gd name="T66" fmla="*/ 13 w 149"/>
                  <a:gd name="T67" fmla="*/ 8 h 126"/>
                  <a:gd name="T68" fmla="*/ 9 w 149"/>
                  <a:gd name="T69" fmla="*/ 12 h 126"/>
                  <a:gd name="T70" fmla="*/ 1 w 149"/>
                  <a:gd name="T71" fmla="*/ 29 h 126"/>
                  <a:gd name="T72" fmla="*/ 7 w 149"/>
                  <a:gd name="T73" fmla="*/ 36 h 126"/>
                  <a:gd name="T74" fmla="*/ 12 w 149"/>
                  <a:gd name="T75" fmla="*/ 54 h 126"/>
                  <a:gd name="T76" fmla="*/ 29 w 149"/>
                  <a:gd name="T77" fmla="*/ 54 h 126"/>
                  <a:gd name="T78" fmla="*/ 51 w 149"/>
                  <a:gd name="T79" fmla="*/ 64 h 126"/>
                  <a:gd name="T80" fmla="*/ 66 w 149"/>
                  <a:gd name="T81" fmla="*/ 70 h 126"/>
                  <a:gd name="T82" fmla="*/ 67 w 149"/>
                  <a:gd name="T83" fmla="*/ 100 h 126"/>
                  <a:gd name="T84" fmla="*/ 69 w 149"/>
                  <a:gd name="T85" fmla="*/ 113 h 126"/>
                  <a:gd name="T86" fmla="*/ 69 w 149"/>
                  <a:gd name="T87" fmla="*/ 11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126">
                    <a:moveTo>
                      <a:pt x="69" y="114"/>
                    </a:moveTo>
                    <a:cubicBezTo>
                      <a:pt x="70" y="115"/>
                      <a:pt x="70" y="116"/>
                      <a:pt x="71" y="117"/>
                    </a:cubicBezTo>
                    <a:cubicBezTo>
                      <a:pt x="71" y="117"/>
                      <a:pt x="71" y="117"/>
                      <a:pt x="71" y="118"/>
                    </a:cubicBezTo>
                    <a:cubicBezTo>
                      <a:pt x="72" y="118"/>
                      <a:pt x="72" y="119"/>
                      <a:pt x="73" y="120"/>
                    </a:cubicBezTo>
                    <a:cubicBezTo>
                      <a:pt x="74" y="122"/>
                      <a:pt x="75" y="123"/>
                      <a:pt x="76" y="124"/>
                    </a:cubicBezTo>
                    <a:cubicBezTo>
                      <a:pt x="77" y="125"/>
                      <a:pt x="77" y="125"/>
                      <a:pt x="77" y="125"/>
                    </a:cubicBezTo>
                    <a:cubicBezTo>
                      <a:pt x="78" y="126"/>
                      <a:pt x="79" y="126"/>
                      <a:pt x="79" y="126"/>
                    </a:cubicBezTo>
                    <a:cubicBezTo>
                      <a:pt x="80" y="126"/>
                      <a:pt x="80" y="126"/>
                      <a:pt x="80" y="126"/>
                    </a:cubicBezTo>
                    <a:cubicBezTo>
                      <a:pt x="82" y="125"/>
                      <a:pt x="83" y="124"/>
                      <a:pt x="85" y="124"/>
                    </a:cubicBezTo>
                    <a:cubicBezTo>
                      <a:pt x="86" y="124"/>
                      <a:pt x="87" y="125"/>
                      <a:pt x="88" y="125"/>
                    </a:cubicBezTo>
                    <a:cubicBezTo>
                      <a:pt x="89" y="125"/>
                      <a:pt x="91" y="123"/>
                      <a:pt x="93" y="122"/>
                    </a:cubicBezTo>
                    <a:cubicBezTo>
                      <a:pt x="94" y="121"/>
                      <a:pt x="94" y="121"/>
                      <a:pt x="94" y="121"/>
                    </a:cubicBezTo>
                    <a:cubicBezTo>
                      <a:pt x="96" y="120"/>
                      <a:pt x="97" y="120"/>
                      <a:pt x="99" y="119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102" y="114"/>
                      <a:pt x="104" y="112"/>
                      <a:pt x="108" y="111"/>
                    </a:cubicBezTo>
                    <a:cubicBezTo>
                      <a:pt x="109" y="111"/>
                      <a:pt x="109" y="111"/>
                      <a:pt x="110" y="110"/>
                    </a:cubicBezTo>
                    <a:cubicBezTo>
                      <a:pt x="110" y="110"/>
                      <a:pt x="110" y="110"/>
                      <a:pt x="110" y="110"/>
                    </a:cubicBezTo>
                    <a:cubicBezTo>
                      <a:pt x="109" y="110"/>
                      <a:pt x="109" y="111"/>
                      <a:pt x="109" y="111"/>
                    </a:cubicBezTo>
                    <a:cubicBezTo>
                      <a:pt x="108" y="111"/>
                      <a:pt x="107" y="111"/>
                      <a:pt x="106" y="111"/>
                    </a:cubicBezTo>
                    <a:cubicBezTo>
                      <a:pt x="105" y="111"/>
                      <a:pt x="104" y="111"/>
                      <a:pt x="103" y="110"/>
                    </a:cubicBezTo>
                    <a:cubicBezTo>
                      <a:pt x="103" y="110"/>
                      <a:pt x="103" y="110"/>
                      <a:pt x="103" y="110"/>
                    </a:cubicBezTo>
                    <a:cubicBezTo>
                      <a:pt x="103" y="110"/>
                      <a:pt x="103" y="110"/>
                      <a:pt x="103" y="110"/>
                    </a:cubicBezTo>
                    <a:cubicBezTo>
                      <a:pt x="103" y="110"/>
                      <a:pt x="103" y="109"/>
                      <a:pt x="103" y="109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103" y="108"/>
                      <a:pt x="102" y="108"/>
                      <a:pt x="102" y="107"/>
                    </a:cubicBezTo>
                    <a:cubicBezTo>
                      <a:pt x="102" y="106"/>
                      <a:pt x="102" y="105"/>
                      <a:pt x="101" y="105"/>
                    </a:cubicBezTo>
                    <a:cubicBezTo>
                      <a:pt x="101" y="104"/>
                      <a:pt x="99" y="102"/>
                      <a:pt x="99" y="100"/>
                    </a:cubicBezTo>
                    <a:cubicBezTo>
                      <a:pt x="99" y="96"/>
                      <a:pt x="99" y="95"/>
                      <a:pt x="96" y="93"/>
                    </a:cubicBezTo>
                    <a:cubicBezTo>
                      <a:pt x="94" y="92"/>
                      <a:pt x="94" y="90"/>
                      <a:pt x="94" y="90"/>
                    </a:cubicBezTo>
                    <a:cubicBezTo>
                      <a:pt x="95" y="87"/>
                      <a:pt x="98" y="87"/>
                      <a:pt x="100" y="87"/>
                    </a:cubicBezTo>
                    <a:cubicBezTo>
                      <a:pt x="102" y="87"/>
                      <a:pt x="104" y="87"/>
                      <a:pt x="106" y="89"/>
                    </a:cubicBezTo>
                    <a:cubicBezTo>
                      <a:pt x="106" y="89"/>
                      <a:pt x="108" y="89"/>
                      <a:pt x="109" y="89"/>
                    </a:cubicBezTo>
                    <a:cubicBezTo>
                      <a:pt x="112" y="90"/>
                      <a:pt x="115" y="90"/>
                      <a:pt x="116" y="92"/>
                    </a:cubicBezTo>
                    <a:cubicBezTo>
                      <a:pt x="116" y="92"/>
                      <a:pt x="116" y="93"/>
                      <a:pt x="116" y="93"/>
                    </a:cubicBezTo>
                    <a:cubicBezTo>
                      <a:pt x="116" y="93"/>
                      <a:pt x="116" y="94"/>
                      <a:pt x="117" y="94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7" y="90"/>
                      <a:pt x="120" y="87"/>
                      <a:pt x="125" y="87"/>
                    </a:cubicBezTo>
                    <a:cubicBezTo>
                      <a:pt x="125" y="87"/>
                      <a:pt x="126" y="87"/>
                      <a:pt x="127" y="87"/>
                    </a:cubicBezTo>
                    <a:cubicBezTo>
                      <a:pt x="129" y="88"/>
                      <a:pt x="133" y="86"/>
                      <a:pt x="135" y="84"/>
                    </a:cubicBezTo>
                    <a:cubicBezTo>
                      <a:pt x="137" y="83"/>
                      <a:pt x="139" y="82"/>
                      <a:pt x="140" y="82"/>
                    </a:cubicBezTo>
                    <a:cubicBezTo>
                      <a:pt x="140" y="82"/>
                      <a:pt x="141" y="81"/>
                      <a:pt x="141" y="80"/>
                    </a:cubicBezTo>
                    <a:cubicBezTo>
                      <a:pt x="141" y="80"/>
                      <a:pt x="141" y="80"/>
                      <a:pt x="141" y="79"/>
                    </a:cubicBezTo>
                    <a:cubicBezTo>
                      <a:pt x="140" y="79"/>
                      <a:pt x="140" y="79"/>
                      <a:pt x="140" y="78"/>
                    </a:cubicBezTo>
                    <a:cubicBezTo>
                      <a:pt x="140" y="78"/>
                      <a:pt x="139" y="78"/>
                      <a:pt x="139" y="78"/>
                    </a:cubicBezTo>
                    <a:cubicBezTo>
                      <a:pt x="139" y="77"/>
                      <a:pt x="139" y="77"/>
                      <a:pt x="138" y="77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76"/>
                      <a:pt x="138" y="76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4"/>
                      <a:pt x="137" y="74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6" y="73"/>
                      <a:pt x="136" y="73"/>
                      <a:pt x="136" y="73"/>
                    </a:cubicBezTo>
                    <a:cubicBezTo>
                      <a:pt x="135" y="73"/>
                      <a:pt x="135" y="73"/>
                      <a:pt x="135" y="73"/>
                    </a:cubicBezTo>
                    <a:cubicBezTo>
                      <a:pt x="135" y="73"/>
                      <a:pt x="135" y="73"/>
                      <a:pt x="135" y="73"/>
                    </a:cubicBezTo>
                    <a:cubicBezTo>
                      <a:pt x="135" y="73"/>
                      <a:pt x="135" y="73"/>
                      <a:pt x="135" y="73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2" y="70"/>
                      <a:pt x="134" y="68"/>
                      <a:pt x="134" y="67"/>
                    </a:cubicBezTo>
                    <a:cubicBezTo>
                      <a:pt x="135" y="66"/>
                      <a:pt x="135" y="65"/>
                      <a:pt x="135" y="65"/>
                    </a:cubicBezTo>
                    <a:cubicBezTo>
                      <a:pt x="135" y="63"/>
                      <a:pt x="135" y="62"/>
                      <a:pt x="136" y="60"/>
                    </a:cubicBezTo>
                    <a:cubicBezTo>
                      <a:pt x="137" y="59"/>
                      <a:pt x="139" y="58"/>
                      <a:pt x="142" y="58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44" y="56"/>
                      <a:pt x="144" y="56"/>
                      <a:pt x="143" y="55"/>
                    </a:cubicBezTo>
                    <a:cubicBezTo>
                      <a:pt x="142" y="54"/>
                      <a:pt x="141" y="53"/>
                      <a:pt x="141" y="52"/>
                    </a:cubicBezTo>
                    <a:cubicBezTo>
                      <a:pt x="141" y="49"/>
                      <a:pt x="145" y="45"/>
                      <a:pt x="147" y="44"/>
                    </a:cubicBezTo>
                    <a:cubicBezTo>
                      <a:pt x="147" y="44"/>
                      <a:pt x="147" y="44"/>
                      <a:pt x="148" y="44"/>
                    </a:cubicBezTo>
                    <a:cubicBezTo>
                      <a:pt x="148" y="44"/>
                      <a:pt x="148" y="44"/>
                      <a:pt x="148" y="43"/>
                    </a:cubicBezTo>
                    <a:cubicBezTo>
                      <a:pt x="148" y="43"/>
                      <a:pt x="148" y="43"/>
                      <a:pt x="148" y="43"/>
                    </a:cubicBezTo>
                    <a:cubicBezTo>
                      <a:pt x="148" y="43"/>
                      <a:pt x="148" y="43"/>
                      <a:pt x="148" y="43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4" y="40"/>
                      <a:pt x="139" y="41"/>
                      <a:pt x="136" y="41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4" y="41"/>
                      <a:pt x="133" y="40"/>
                      <a:pt x="133" y="39"/>
                    </a:cubicBezTo>
                    <a:cubicBezTo>
                      <a:pt x="132" y="38"/>
                      <a:pt x="133" y="36"/>
                      <a:pt x="134" y="34"/>
                    </a:cubicBezTo>
                    <a:cubicBezTo>
                      <a:pt x="135" y="33"/>
                      <a:pt x="137" y="31"/>
                      <a:pt x="137" y="29"/>
                    </a:cubicBezTo>
                    <a:cubicBezTo>
                      <a:pt x="137" y="28"/>
                      <a:pt x="133" y="27"/>
                      <a:pt x="125" y="26"/>
                    </a:cubicBezTo>
                    <a:cubicBezTo>
                      <a:pt x="124" y="26"/>
                      <a:pt x="123" y="25"/>
                      <a:pt x="122" y="25"/>
                    </a:cubicBezTo>
                    <a:cubicBezTo>
                      <a:pt x="118" y="24"/>
                      <a:pt x="117" y="22"/>
                      <a:pt x="117" y="20"/>
                    </a:cubicBezTo>
                    <a:cubicBezTo>
                      <a:pt x="117" y="19"/>
                      <a:pt x="118" y="17"/>
                      <a:pt x="120" y="16"/>
                    </a:cubicBezTo>
                    <a:cubicBezTo>
                      <a:pt x="118" y="16"/>
                      <a:pt x="116" y="16"/>
                      <a:pt x="114" y="16"/>
                    </a:cubicBezTo>
                    <a:cubicBezTo>
                      <a:pt x="108" y="17"/>
                      <a:pt x="99" y="21"/>
                      <a:pt x="93" y="24"/>
                    </a:cubicBezTo>
                    <a:cubicBezTo>
                      <a:pt x="92" y="24"/>
                      <a:pt x="91" y="24"/>
                      <a:pt x="90" y="24"/>
                    </a:cubicBezTo>
                    <a:cubicBezTo>
                      <a:pt x="87" y="24"/>
                      <a:pt x="84" y="23"/>
                      <a:pt x="81" y="21"/>
                    </a:cubicBezTo>
                    <a:cubicBezTo>
                      <a:pt x="78" y="19"/>
                      <a:pt x="74" y="17"/>
                      <a:pt x="72" y="18"/>
                    </a:cubicBezTo>
                    <a:cubicBezTo>
                      <a:pt x="69" y="19"/>
                      <a:pt x="66" y="19"/>
                      <a:pt x="63" y="19"/>
                    </a:cubicBezTo>
                    <a:cubicBezTo>
                      <a:pt x="60" y="19"/>
                      <a:pt x="57" y="19"/>
                      <a:pt x="56" y="17"/>
                    </a:cubicBezTo>
                    <a:cubicBezTo>
                      <a:pt x="55" y="16"/>
                      <a:pt x="54" y="15"/>
                      <a:pt x="54" y="13"/>
                    </a:cubicBezTo>
                    <a:cubicBezTo>
                      <a:pt x="55" y="11"/>
                      <a:pt x="54" y="9"/>
                      <a:pt x="53" y="8"/>
                    </a:cubicBezTo>
                    <a:cubicBezTo>
                      <a:pt x="52" y="7"/>
                      <a:pt x="50" y="6"/>
                      <a:pt x="48" y="6"/>
                    </a:cubicBezTo>
                    <a:cubicBezTo>
                      <a:pt x="43" y="7"/>
                      <a:pt x="41" y="4"/>
                      <a:pt x="40" y="2"/>
                    </a:cubicBezTo>
                    <a:cubicBezTo>
                      <a:pt x="39" y="1"/>
                      <a:pt x="39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1"/>
                      <a:pt x="38" y="1"/>
                    </a:cubicBezTo>
                    <a:cubicBezTo>
                      <a:pt x="38" y="3"/>
                      <a:pt x="39" y="6"/>
                      <a:pt x="36" y="7"/>
                    </a:cubicBezTo>
                    <a:cubicBezTo>
                      <a:pt x="35" y="8"/>
                      <a:pt x="34" y="8"/>
                      <a:pt x="32" y="9"/>
                    </a:cubicBezTo>
                    <a:cubicBezTo>
                      <a:pt x="29" y="10"/>
                      <a:pt x="22" y="12"/>
                      <a:pt x="22" y="14"/>
                    </a:cubicBezTo>
                    <a:cubicBezTo>
                      <a:pt x="21" y="16"/>
                      <a:pt x="22" y="18"/>
                      <a:pt x="23" y="21"/>
                    </a:cubicBezTo>
                    <a:cubicBezTo>
                      <a:pt x="25" y="24"/>
                      <a:pt x="27" y="28"/>
                      <a:pt x="25" y="32"/>
                    </a:cubicBezTo>
                    <a:cubicBezTo>
                      <a:pt x="24" y="34"/>
                      <a:pt x="22" y="35"/>
                      <a:pt x="20" y="35"/>
                    </a:cubicBezTo>
                    <a:cubicBezTo>
                      <a:pt x="16" y="35"/>
                      <a:pt x="11" y="31"/>
                      <a:pt x="10" y="28"/>
                    </a:cubicBezTo>
                    <a:cubicBezTo>
                      <a:pt x="8" y="24"/>
                      <a:pt x="10" y="20"/>
                      <a:pt x="13" y="16"/>
                    </a:cubicBezTo>
                    <a:cubicBezTo>
                      <a:pt x="13" y="15"/>
                      <a:pt x="15" y="13"/>
                      <a:pt x="15" y="13"/>
                    </a:cubicBezTo>
                    <a:cubicBezTo>
                      <a:pt x="14" y="12"/>
                      <a:pt x="13" y="10"/>
                      <a:pt x="13" y="8"/>
                    </a:cubicBezTo>
                    <a:cubicBezTo>
                      <a:pt x="12" y="8"/>
                      <a:pt x="12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1"/>
                      <a:pt x="9" y="12"/>
                      <a:pt x="9" y="12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" y="24"/>
                      <a:pt x="3" y="26"/>
                      <a:pt x="1" y="29"/>
                    </a:cubicBezTo>
                    <a:cubicBezTo>
                      <a:pt x="1" y="29"/>
                      <a:pt x="0" y="30"/>
                      <a:pt x="0" y="30"/>
                    </a:cubicBezTo>
                    <a:cubicBezTo>
                      <a:pt x="5" y="31"/>
                      <a:pt x="5" y="34"/>
                      <a:pt x="5" y="35"/>
                    </a:cubicBezTo>
                    <a:cubicBezTo>
                      <a:pt x="6" y="35"/>
                      <a:pt x="6" y="36"/>
                      <a:pt x="7" y="36"/>
                    </a:cubicBezTo>
                    <a:cubicBezTo>
                      <a:pt x="8" y="37"/>
                      <a:pt x="11" y="39"/>
                      <a:pt x="10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6"/>
                      <a:pt x="9" y="52"/>
                      <a:pt x="12" y="54"/>
                    </a:cubicBezTo>
                    <a:cubicBezTo>
                      <a:pt x="12" y="55"/>
                      <a:pt x="14" y="55"/>
                      <a:pt x="15" y="55"/>
                    </a:cubicBezTo>
                    <a:cubicBezTo>
                      <a:pt x="19" y="55"/>
                      <a:pt x="21" y="55"/>
                      <a:pt x="23" y="55"/>
                    </a:cubicBezTo>
                    <a:cubicBezTo>
                      <a:pt x="25" y="54"/>
                      <a:pt x="27" y="54"/>
                      <a:pt x="29" y="54"/>
                    </a:cubicBezTo>
                    <a:cubicBezTo>
                      <a:pt x="32" y="54"/>
                      <a:pt x="35" y="55"/>
                      <a:pt x="37" y="58"/>
                    </a:cubicBezTo>
                    <a:cubicBezTo>
                      <a:pt x="40" y="62"/>
                      <a:pt x="44" y="64"/>
                      <a:pt x="49" y="64"/>
                    </a:cubicBezTo>
                    <a:cubicBezTo>
                      <a:pt x="49" y="64"/>
                      <a:pt x="50" y="64"/>
                      <a:pt x="51" y="64"/>
                    </a:cubicBezTo>
                    <a:cubicBezTo>
                      <a:pt x="53" y="64"/>
                      <a:pt x="56" y="63"/>
                      <a:pt x="59" y="63"/>
                    </a:cubicBezTo>
                    <a:cubicBezTo>
                      <a:pt x="62" y="63"/>
                      <a:pt x="65" y="64"/>
                      <a:pt x="66" y="66"/>
                    </a:cubicBezTo>
                    <a:cubicBezTo>
                      <a:pt x="67" y="67"/>
                      <a:pt x="67" y="68"/>
                      <a:pt x="66" y="70"/>
                    </a:cubicBezTo>
                    <a:cubicBezTo>
                      <a:pt x="62" y="76"/>
                      <a:pt x="61" y="87"/>
                      <a:pt x="63" y="89"/>
                    </a:cubicBezTo>
                    <a:cubicBezTo>
                      <a:pt x="63" y="89"/>
                      <a:pt x="64" y="90"/>
                      <a:pt x="64" y="90"/>
                    </a:cubicBezTo>
                    <a:cubicBezTo>
                      <a:pt x="67" y="93"/>
                      <a:pt x="70" y="96"/>
                      <a:pt x="67" y="100"/>
                    </a:cubicBezTo>
                    <a:cubicBezTo>
                      <a:pt x="66" y="101"/>
                      <a:pt x="65" y="103"/>
                      <a:pt x="65" y="104"/>
                    </a:cubicBezTo>
                    <a:cubicBezTo>
                      <a:pt x="65" y="104"/>
                      <a:pt x="66" y="105"/>
                      <a:pt x="66" y="106"/>
                    </a:cubicBezTo>
                    <a:cubicBezTo>
                      <a:pt x="68" y="107"/>
                      <a:pt x="70" y="109"/>
                      <a:pt x="69" y="113"/>
                    </a:cubicBezTo>
                    <a:cubicBezTo>
                      <a:pt x="69" y="113"/>
                      <a:pt x="69" y="114"/>
                      <a:pt x="69" y="114"/>
                    </a:cubicBezTo>
                    <a:cubicBezTo>
                      <a:pt x="69" y="114"/>
                      <a:pt x="69" y="114"/>
                      <a:pt x="69" y="114"/>
                    </a:cubicBezTo>
                    <a:cubicBezTo>
                      <a:pt x="69" y="114"/>
                      <a:pt x="69" y="114"/>
                      <a:pt x="69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4" name="Freeform 2026">
                <a:extLst>
                  <a:ext uri="{FF2B5EF4-FFF2-40B4-BE49-F238E27FC236}">
                    <a16:creationId xmlns:a16="http://schemas.microsoft.com/office/drawing/2014/main" id="{4F9209C6-1348-4140-8771-E53336BF6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1" y="1810"/>
                <a:ext cx="6" cy="3"/>
              </a:xfrm>
              <a:custGeom>
                <a:avLst/>
                <a:gdLst>
                  <a:gd name="T0" fmla="*/ 0 w 7"/>
                  <a:gd name="T1" fmla="*/ 0 h 3"/>
                  <a:gd name="T2" fmla="*/ 7 w 7"/>
                  <a:gd name="T3" fmla="*/ 3 h 3"/>
                  <a:gd name="T4" fmla="*/ 0 w 7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cubicBezTo>
                      <a:pt x="3" y="1"/>
                      <a:pt x="6" y="1"/>
                      <a:pt x="7" y="3"/>
                    </a:cubicBezTo>
                    <a:cubicBezTo>
                      <a:pt x="6" y="1"/>
                      <a:pt x="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5" name="Freeform 2027">
                <a:extLst>
                  <a:ext uri="{FF2B5EF4-FFF2-40B4-BE49-F238E27FC236}">
                    <a16:creationId xmlns:a16="http://schemas.microsoft.com/office/drawing/2014/main" id="{E1C80312-EC9C-4647-B916-4D887FC19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" y="180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6" name="Freeform 2028">
                <a:extLst>
                  <a:ext uri="{FF2B5EF4-FFF2-40B4-BE49-F238E27FC236}">
                    <a16:creationId xmlns:a16="http://schemas.microsoft.com/office/drawing/2014/main" id="{418623CD-3A12-49F2-ADB0-3D4D64945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6" y="1811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0" y="2"/>
                      <a:pt x="0" y="0"/>
                      <a:pt x="0" y="0"/>
                    </a:cubicBezTo>
                    <a:cubicBezTo>
                      <a:pt x="0" y="0"/>
                      <a:pt x="0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7" name="Freeform 2029">
                <a:extLst>
                  <a:ext uri="{FF2B5EF4-FFF2-40B4-BE49-F238E27FC236}">
                    <a16:creationId xmlns:a16="http://schemas.microsoft.com/office/drawing/2014/main" id="{396715A9-2AA4-48D0-AC7A-0B830F72E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4" y="1838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8" name="Freeform 2030">
                <a:extLst>
                  <a:ext uri="{FF2B5EF4-FFF2-40B4-BE49-F238E27FC236}">
                    <a16:creationId xmlns:a16="http://schemas.microsoft.com/office/drawing/2014/main" id="{9B4E3D3C-9154-4698-AC81-DBDD7536F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2" y="184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9" name="Freeform 2031">
                <a:extLst>
                  <a:ext uri="{FF2B5EF4-FFF2-40B4-BE49-F238E27FC236}">
                    <a16:creationId xmlns:a16="http://schemas.microsoft.com/office/drawing/2014/main" id="{DBA1403E-7B56-4CA2-A7F2-6FD590D9E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5" y="182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0" name="Freeform 2032">
                <a:extLst>
                  <a:ext uri="{FF2B5EF4-FFF2-40B4-BE49-F238E27FC236}">
                    <a16:creationId xmlns:a16="http://schemas.microsoft.com/office/drawing/2014/main" id="{6A9BFB0D-0F4A-406A-AD61-EBA5FA86F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2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1" name="Freeform 2033">
                <a:extLst>
                  <a:ext uri="{FF2B5EF4-FFF2-40B4-BE49-F238E27FC236}">
                    <a16:creationId xmlns:a16="http://schemas.microsoft.com/office/drawing/2014/main" id="{BB4D0618-2409-41A9-A7E3-ACA43BFC0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834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2" name="Freeform 2034">
                <a:extLst>
                  <a:ext uri="{FF2B5EF4-FFF2-40B4-BE49-F238E27FC236}">
                    <a16:creationId xmlns:a16="http://schemas.microsoft.com/office/drawing/2014/main" id="{F5A1FC39-0328-496C-BBB3-36C7F95CB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5" y="1830"/>
                <a:ext cx="6" cy="2"/>
              </a:xfrm>
              <a:custGeom>
                <a:avLst/>
                <a:gdLst>
                  <a:gd name="T0" fmla="*/ 3 w 6"/>
                  <a:gd name="T1" fmla="*/ 1 h 2"/>
                  <a:gd name="T2" fmla="*/ 6 w 6"/>
                  <a:gd name="T3" fmla="*/ 1 h 2"/>
                  <a:gd name="T4" fmla="*/ 0 w 6"/>
                  <a:gd name="T5" fmla="*/ 0 h 2"/>
                  <a:gd name="T6" fmla="*/ 3 w 6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3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4" y="1"/>
                      <a:pt x="1" y="2"/>
                      <a:pt x="0" y="0"/>
                    </a:cubicBezTo>
                    <a:cubicBezTo>
                      <a:pt x="1" y="1"/>
                      <a:pt x="2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3" name="Freeform 2035">
                <a:extLst>
                  <a:ext uri="{FF2B5EF4-FFF2-40B4-BE49-F238E27FC236}">
                    <a16:creationId xmlns:a16="http://schemas.microsoft.com/office/drawing/2014/main" id="{076984F4-8324-450F-9F9E-ED7E138FB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2" y="1780"/>
                <a:ext cx="11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cubicBezTo>
                      <a:pt x="3" y="4"/>
                      <a:pt x="7" y="6"/>
                      <a:pt x="12" y="6"/>
                    </a:cubicBezTo>
                    <a:cubicBezTo>
                      <a:pt x="7" y="6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4" name="Freeform 2036">
                <a:extLst>
                  <a:ext uri="{FF2B5EF4-FFF2-40B4-BE49-F238E27FC236}">
                    <a16:creationId xmlns:a16="http://schemas.microsoft.com/office/drawing/2014/main" id="{6F48926D-7124-4553-90A5-4B9C32E9A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1734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5" name="Freeform 2037">
                <a:extLst>
                  <a:ext uri="{FF2B5EF4-FFF2-40B4-BE49-F238E27FC236}">
                    <a16:creationId xmlns:a16="http://schemas.microsoft.com/office/drawing/2014/main" id="{C90A6715-69AF-4398-888F-8C28A0A8A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833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6" name="Freeform 2038">
                <a:extLst>
                  <a:ext uri="{FF2B5EF4-FFF2-40B4-BE49-F238E27FC236}">
                    <a16:creationId xmlns:a16="http://schemas.microsoft.com/office/drawing/2014/main" id="{A84EB27F-6405-4E1B-A323-3EFB10076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4" y="1790"/>
                <a:ext cx="40" cy="44"/>
              </a:xfrm>
              <a:custGeom>
                <a:avLst/>
                <a:gdLst>
                  <a:gd name="T0" fmla="*/ 15 w 42"/>
                  <a:gd name="T1" fmla="*/ 45 h 46"/>
                  <a:gd name="T2" fmla="*/ 16 w 42"/>
                  <a:gd name="T3" fmla="*/ 46 h 46"/>
                  <a:gd name="T4" fmla="*/ 18 w 42"/>
                  <a:gd name="T5" fmla="*/ 46 h 46"/>
                  <a:gd name="T6" fmla="*/ 18 w 42"/>
                  <a:gd name="T7" fmla="*/ 46 h 46"/>
                  <a:gd name="T8" fmla="*/ 18 w 42"/>
                  <a:gd name="T9" fmla="*/ 46 h 46"/>
                  <a:gd name="T10" fmla="*/ 18 w 42"/>
                  <a:gd name="T11" fmla="*/ 46 h 46"/>
                  <a:gd name="T12" fmla="*/ 19 w 42"/>
                  <a:gd name="T13" fmla="*/ 43 h 46"/>
                  <a:gd name="T14" fmla="*/ 19 w 42"/>
                  <a:gd name="T15" fmla="*/ 43 h 46"/>
                  <a:gd name="T16" fmla="*/ 24 w 42"/>
                  <a:gd name="T17" fmla="*/ 38 h 46"/>
                  <a:gd name="T18" fmla="*/ 24 w 42"/>
                  <a:gd name="T19" fmla="*/ 38 h 46"/>
                  <a:gd name="T20" fmla="*/ 29 w 42"/>
                  <a:gd name="T21" fmla="*/ 38 h 46"/>
                  <a:gd name="T22" fmla="*/ 34 w 42"/>
                  <a:gd name="T23" fmla="*/ 37 h 46"/>
                  <a:gd name="T24" fmla="*/ 34 w 42"/>
                  <a:gd name="T25" fmla="*/ 37 h 46"/>
                  <a:gd name="T26" fmla="*/ 35 w 42"/>
                  <a:gd name="T27" fmla="*/ 38 h 46"/>
                  <a:gd name="T28" fmla="*/ 36 w 42"/>
                  <a:gd name="T29" fmla="*/ 38 h 46"/>
                  <a:gd name="T30" fmla="*/ 36 w 42"/>
                  <a:gd name="T31" fmla="*/ 38 h 46"/>
                  <a:gd name="T32" fmla="*/ 37 w 42"/>
                  <a:gd name="T33" fmla="*/ 38 h 46"/>
                  <a:gd name="T34" fmla="*/ 37 w 42"/>
                  <a:gd name="T35" fmla="*/ 39 h 46"/>
                  <a:gd name="T36" fmla="*/ 38 w 42"/>
                  <a:gd name="T37" fmla="*/ 39 h 46"/>
                  <a:gd name="T38" fmla="*/ 38 w 42"/>
                  <a:gd name="T39" fmla="*/ 39 h 46"/>
                  <a:gd name="T40" fmla="*/ 38 w 42"/>
                  <a:gd name="T41" fmla="*/ 38 h 46"/>
                  <a:gd name="T42" fmla="*/ 39 w 42"/>
                  <a:gd name="T43" fmla="*/ 37 h 46"/>
                  <a:gd name="T44" fmla="*/ 39 w 42"/>
                  <a:gd name="T45" fmla="*/ 36 h 46"/>
                  <a:gd name="T46" fmla="*/ 39 w 42"/>
                  <a:gd name="T47" fmla="*/ 36 h 46"/>
                  <a:gd name="T48" fmla="*/ 39 w 42"/>
                  <a:gd name="T49" fmla="*/ 36 h 46"/>
                  <a:gd name="T50" fmla="*/ 38 w 42"/>
                  <a:gd name="T51" fmla="*/ 23 h 46"/>
                  <a:gd name="T52" fmla="*/ 41 w 42"/>
                  <a:gd name="T53" fmla="*/ 7 h 46"/>
                  <a:gd name="T54" fmla="*/ 41 w 42"/>
                  <a:gd name="T55" fmla="*/ 5 h 46"/>
                  <a:gd name="T56" fmla="*/ 42 w 42"/>
                  <a:gd name="T57" fmla="*/ 4 h 46"/>
                  <a:gd name="T58" fmla="*/ 42 w 42"/>
                  <a:gd name="T59" fmla="*/ 4 h 46"/>
                  <a:gd name="T60" fmla="*/ 33 w 42"/>
                  <a:gd name="T61" fmla="*/ 2 h 46"/>
                  <a:gd name="T62" fmla="*/ 28 w 42"/>
                  <a:gd name="T63" fmla="*/ 3 h 46"/>
                  <a:gd name="T64" fmla="*/ 22 w 42"/>
                  <a:gd name="T65" fmla="*/ 4 h 46"/>
                  <a:gd name="T66" fmla="*/ 17 w 42"/>
                  <a:gd name="T67" fmla="*/ 2 h 46"/>
                  <a:gd name="T68" fmla="*/ 15 w 42"/>
                  <a:gd name="T69" fmla="*/ 0 h 46"/>
                  <a:gd name="T70" fmla="*/ 11 w 42"/>
                  <a:gd name="T71" fmla="*/ 2 h 46"/>
                  <a:gd name="T72" fmla="*/ 10 w 42"/>
                  <a:gd name="T73" fmla="*/ 2 h 46"/>
                  <a:gd name="T74" fmla="*/ 10 w 42"/>
                  <a:gd name="T75" fmla="*/ 3 h 46"/>
                  <a:gd name="T76" fmla="*/ 10 w 42"/>
                  <a:gd name="T77" fmla="*/ 3 h 46"/>
                  <a:gd name="T78" fmla="*/ 10 w 42"/>
                  <a:gd name="T79" fmla="*/ 4 h 46"/>
                  <a:gd name="T80" fmla="*/ 10 w 42"/>
                  <a:gd name="T81" fmla="*/ 5 h 46"/>
                  <a:gd name="T82" fmla="*/ 9 w 42"/>
                  <a:gd name="T83" fmla="*/ 6 h 46"/>
                  <a:gd name="T84" fmla="*/ 9 w 42"/>
                  <a:gd name="T85" fmla="*/ 6 h 46"/>
                  <a:gd name="T86" fmla="*/ 9 w 42"/>
                  <a:gd name="T87" fmla="*/ 7 h 46"/>
                  <a:gd name="T88" fmla="*/ 9 w 42"/>
                  <a:gd name="T89" fmla="*/ 11 h 46"/>
                  <a:gd name="T90" fmla="*/ 3 w 42"/>
                  <a:gd name="T91" fmla="*/ 15 h 46"/>
                  <a:gd name="T92" fmla="*/ 1 w 42"/>
                  <a:gd name="T93" fmla="*/ 19 h 46"/>
                  <a:gd name="T94" fmla="*/ 0 w 42"/>
                  <a:gd name="T95" fmla="*/ 23 h 46"/>
                  <a:gd name="T96" fmla="*/ 3 w 42"/>
                  <a:gd name="T97" fmla="*/ 27 h 46"/>
                  <a:gd name="T98" fmla="*/ 9 w 42"/>
                  <a:gd name="T99" fmla="*/ 34 h 46"/>
                  <a:gd name="T100" fmla="*/ 10 w 42"/>
                  <a:gd name="T101" fmla="*/ 36 h 46"/>
                  <a:gd name="T102" fmla="*/ 10 w 42"/>
                  <a:gd name="T103" fmla="*/ 36 h 46"/>
                  <a:gd name="T104" fmla="*/ 11 w 42"/>
                  <a:gd name="T105" fmla="*/ 38 h 46"/>
                  <a:gd name="T106" fmla="*/ 12 w 42"/>
                  <a:gd name="T107" fmla="*/ 39 h 46"/>
                  <a:gd name="T108" fmla="*/ 13 w 42"/>
                  <a:gd name="T109" fmla="*/ 42 h 46"/>
                  <a:gd name="T110" fmla="*/ 14 w 42"/>
                  <a:gd name="T111" fmla="*/ 43 h 46"/>
                  <a:gd name="T112" fmla="*/ 15 w 42"/>
                  <a:gd name="T113" fmla="*/ 45 h 46"/>
                  <a:gd name="T114" fmla="*/ 15 w 42"/>
                  <a:gd name="T115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2" h="46">
                    <a:moveTo>
                      <a:pt x="15" y="45"/>
                    </a:moveTo>
                    <a:cubicBezTo>
                      <a:pt x="16" y="45"/>
                      <a:pt x="16" y="46"/>
                      <a:pt x="16" y="46"/>
                    </a:cubicBezTo>
                    <a:cubicBezTo>
                      <a:pt x="17" y="46"/>
                      <a:pt x="17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5"/>
                      <a:pt x="19" y="45"/>
                      <a:pt x="19" y="4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20" y="41"/>
                      <a:pt x="20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8" y="38"/>
                      <a:pt x="29" y="38"/>
                    </a:cubicBezTo>
                    <a:cubicBezTo>
                      <a:pt x="31" y="38"/>
                      <a:pt x="32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5" y="37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9"/>
                    </a:cubicBezTo>
                    <a:cubicBezTo>
                      <a:pt x="37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7"/>
                      <a:pt x="39" y="37"/>
                    </a:cubicBezTo>
                    <a:cubicBezTo>
                      <a:pt x="39" y="37"/>
                      <a:pt x="39" y="36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40" y="35"/>
                      <a:pt x="40" y="27"/>
                      <a:pt x="38" y="23"/>
                    </a:cubicBezTo>
                    <a:cubicBezTo>
                      <a:pt x="36" y="17"/>
                      <a:pt x="38" y="10"/>
                      <a:pt x="41" y="7"/>
                    </a:cubicBezTo>
                    <a:cubicBezTo>
                      <a:pt x="41" y="7"/>
                      <a:pt x="41" y="7"/>
                      <a:pt x="41" y="5"/>
                    </a:cubicBezTo>
                    <a:cubicBezTo>
                      <a:pt x="42" y="5"/>
                      <a:pt x="42" y="4"/>
                      <a:pt x="4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9" y="3"/>
                      <a:pt x="36" y="2"/>
                      <a:pt x="33" y="2"/>
                    </a:cubicBezTo>
                    <a:cubicBezTo>
                      <a:pt x="32" y="2"/>
                      <a:pt x="30" y="3"/>
                      <a:pt x="28" y="3"/>
                    </a:cubicBezTo>
                    <a:cubicBezTo>
                      <a:pt x="26" y="4"/>
                      <a:pt x="24" y="4"/>
                      <a:pt x="22" y="4"/>
                    </a:cubicBezTo>
                    <a:cubicBezTo>
                      <a:pt x="20" y="4"/>
                      <a:pt x="18" y="3"/>
                      <a:pt x="17" y="2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4" y="0"/>
                      <a:pt x="12" y="1"/>
                      <a:pt x="11" y="2"/>
                    </a:cubicBezTo>
                    <a:cubicBezTo>
                      <a:pt x="11" y="2"/>
                      <a:pt x="11" y="2"/>
                      <a:pt x="10" y="2"/>
                    </a:cubicBezTo>
                    <a:cubicBezTo>
                      <a:pt x="10" y="2"/>
                      <a:pt x="10" y="2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7"/>
                      <a:pt x="9" y="7"/>
                    </a:cubicBezTo>
                    <a:cubicBezTo>
                      <a:pt x="10" y="9"/>
                      <a:pt x="10" y="10"/>
                      <a:pt x="9" y="11"/>
                    </a:cubicBezTo>
                    <a:cubicBezTo>
                      <a:pt x="8" y="14"/>
                      <a:pt x="4" y="15"/>
                      <a:pt x="3" y="15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1" y="22"/>
                      <a:pt x="0" y="23"/>
                    </a:cubicBezTo>
                    <a:cubicBezTo>
                      <a:pt x="0" y="24"/>
                      <a:pt x="2" y="26"/>
                      <a:pt x="3" y="27"/>
                    </a:cubicBezTo>
                    <a:cubicBezTo>
                      <a:pt x="5" y="29"/>
                      <a:pt x="8" y="31"/>
                      <a:pt x="9" y="34"/>
                    </a:cubicBezTo>
                    <a:cubicBezTo>
                      <a:pt x="9" y="34"/>
                      <a:pt x="9" y="35"/>
                      <a:pt x="10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7"/>
                      <a:pt x="11" y="38"/>
                      <a:pt x="11" y="38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2" y="40"/>
                      <a:pt x="13" y="41"/>
                      <a:pt x="13" y="42"/>
                    </a:cubicBezTo>
                    <a:cubicBezTo>
                      <a:pt x="13" y="42"/>
                      <a:pt x="13" y="42"/>
                      <a:pt x="14" y="43"/>
                    </a:cubicBezTo>
                    <a:cubicBezTo>
                      <a:pt x="14" y="44"/>
                      <a:pt x="15" y="44"/>
                      <a:pt x="15" y="45"/>
                    </a:cubicBezTo>
                    <a:cubicBezTo>
                      <a:pt x="15" y="45"/>
                      <a:pt x="15" y="45"/>
                      <a:pt x="1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7" name="Freeform 2039">
                <a:extLst>
                  <a:ext uri="{FF2B5EF4-FFF2-40B4-BE49-F238E27FC236}">
                    <a16:creationId xmlns:a16="http://schemas.microsoft.com/office/drawing/2014/main" id="{57B367D8-7C9A-468E-BAD6-68691A344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" y="182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8" name="Freeform 2040">
                <a:extLst>
                  <a:ext uri="{FF2B5EF4-FFF2-40B4-BE49-F238E27FC236}">
                    <a16:creationId xmlns:a16="http://schemas.microsoft.com/office/drawing/2014/main" id="{154140D7-9054-4AA1-B336-817E569F3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8" y="18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9" name="Freeform 2041">
                <a:extLst>
                  <a:ext uri="{FF2B5EF4-FFF2-40B4-BE49-F238E27FC236}">
                    <a16:creationId xmlns:a16="http://schemas.microsoft.com/office/drawing/2014/main" id="{A8426482-E99B-40F9-A652-60B05996D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1" y="18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0" name="Freeform 2042">
                <a:extLst>
                  <a:ext uri="{FF2B5EF4-FFF2-40B4-BE49-F238E27FC236}">
                    <a16:creationId xmlns:a16="http://schemas.microsoft.com/office/drawing/2014/main" id="{5A54DFB0-D038-4883-8EE1-25FC87035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2" y="1826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5 h 5"/>
                  <a:gd name="T4" fmla="*/ 5 w 5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1" y="0"/>
                      <a:pt x="1" y="3"/>
                      <a:pt x="0" y="5"/>
                    </a:cubicBezTo>
                    <a:cubicBezTo>
                      <a:pt x="1" y="3"/>
                      <a:pt x="1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1" name="Freeform 2043">
                <a:extLst>
                  <a:ext uri="{FF2B5EF4-FFF2-40B4-BE49-F238E27FC236}">
                    <a16:creationId xmlns:a16="http://schemas.microsoft.com/office/drawing/2014/main" id="{C7FB3130-EAC5-4B5E-A5F1-D257C2199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182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2" name="Freeform 2044">
                <a:extLst>
                  <a:ext uri="{FF2B5EF4-FFF2-40B4-BE49-F238E27FC236}">
                    <a16:creationId xmlns:a16="http://schemas.microsoft.com/office/drawing/2014/main" id="{681082BB-970E-41C2-A8AC-E436108D9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8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3" name="Freeform 2045">
                <a:extLst>
                  <a:ext uri="{FF2B5EF4-FFF2-40B4-BE49-F238E27FC236}">
                    <a16:creationId xmlns:a16="http://schemas.microsoft.com/office/drawing/2014/main" id="{3FEFB93E-452D-4330-B216-3B6A98D4E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9" y="183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4" name="Freeform 2046">
                <a:extLst>
                  <a:ext uri="{FF2B5EF4-FFF2-40B4-BE49-F238E27FC236}">
                    <a16:creationId xmlns:a16="http://schemas.microsoft.com/office/drawing/2014/main" id="{4AE63E22-69DF-4E49-9551-6EE7D5012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7" y="1766"/>
                <a:ext cx="46" cy="74"/>
              </a:xfrm>
              <a:custGeom>
                <a:avLst/>
                <a:gdLst>
                  <a:gd name="T0" fmla="*/ 8 w 48"/>
                  <a:gd name="T1" fmla="*/ 33 h 77"/>
                  <a:gd name="T2" fmla="*/ 10 w 48"/>
                  <a:gd name="T3" fmla="*/ 33 h 77"/>
                  <a:gd name="T4" fmla="*/ 11 w 48"/>
                  <a:gd name="T5" fmla="*/ 33 h 77"/>
                  <a:gd name="T6" fmla="*/ 16 w 48"/>
                  <a:gd name="T7" fmla="*/ 42 h 77"/>
                  <a:gd name="T8" fmla="*/ 17 w 48"/>
                  <a:gd name="T9" fmla="*/ 55 h 77"/>
                  <a:gd name="T10" fmla="*/ 20 w 48"/>
                  <a:gd name="T11" fmla="*/ 72 h 77"/>
                  <a:gd name="T12" fmla="*/ 28 w 48"/>
                  <a:gd name="T13" fmla="*/ 77 h 77"/>
                  <a:gd name="T14" fmla="*/ 34 w 48"/>
                  <a:gd name="T15" fmla="*/ 75 h 77"/>
                  <a:gd name="T16" fmla="*/ 40 w 48"/>
                  <a:gd name="T17" fmla="*/ 72 h 77"/>
                  <a:gd name="T18" fmla="*/ 42 w 48"/>
                  <a:gd name="T19" fmla="*/ 71 h 77"/>
                  <a:gd name="T20" fmla="*/ 48 w 48"/>
                  <a:gd name="T21" fmla="*/ 69 h 77"/>
                  <a:gd name="T22" fmla="*/ 47 w 48"/>
                  <a:gd name="T23" fmla="*/ 67 h 77"/>
                  <a:gd name="T24" fmla="*/ 45 w 48"/>
                  <a:gd name="T25" fmla="*/ 64 h 77"/>
                  <a:gd name="T26" fmla="*/ 44 w 48"/>
                  <a:gd name="T27" fmla="*/ 62 h 77"/>
                  <a:gd name="T28" fmla="*/ 43 w 48"/>
                  <a:gd name="T29" fmla="*/ 60 h 77"/>
                  <a:gd name="T30" fmla="*/ 34 w 48"/>
                  <a:gd name="T31" fmla="*/ 48 h 77"/>
                  <a:gd name="T32" fmla="*/ 35 w 48"/>
                  <a:gd name="T33" fmla="*/ 43 h 77"/>
                  <a:gd name="T34" fmla="*/ 44 w 48"/>
                  <a:gd name="T35" fmla="*/ 34 h 77"/>
                  <a:gd name="T36" fmla="*/ 43 w 48"/>
                  <a:gd name="T37" fmla="*/ 32 h 77"/>
                  <a:gd name="T38" fmla="*/ 43 w 48"/>
                  <a:gd name="T39" fmla="*/ 30 h 77"/>
                  <a:gd name="T40" fmla="*/ 44 w 48"/>
                  <a:gd name="T41" fmla="*/ 28 h 77"/>
                  <a:gd name="T42" fmla="*/ 44 w 48"/>
                  <a:gd name="T43" fmla="*/ 27 h 77"/>
                  <a:gd name="T44" fmla="*/ 36 w 48"/>
                  <a:gd name="T45" fmla="*/ 18 h 77"/>
                  <a:gd name="T46" fmla="*/ 29 w 48"/>
                  <a:gd name="T47" fmla="*/ 9 h 77"/>
                  <a:gd name="T48" fmla="*/ 18 w 48"/>
                  <a:gd name="T49" fmla="*/ 1 h 77"/>
                  <a:gd name="T50" fmla="*/ 15 w 48"/>
                  <a:gd name="T51" fmla="*/ 1 h 77"/>
                  <a:gd name="T52" fmla="*/ 14 w 48"/>
                  <a:gd name="T53" fmla="*/ 3 h 77"/>
                  <a:gd name="T54" fmla="*/ 12 w 48"/>
                  <a:gd name="T55" fmla="*/ 4 h 77"/>
                  <a:gd name="T56" fmla="*/ 11 w 48"/>
                  <a:gd name="T57" fmla="*/ 15 h 77"/>
                  <a:gd name="T58" fmla="*/ 2 w 48"/>
                  <a:gd name="T59" fmla="*/ 19 h 77"/>
                  <a:gd name="T60" fmla="*/ 1 w 48"/>
                  <a:gd name="T61" fmla="*/ 26 h 77"/>
                  <a:gd name="T62" fmla="*/ 2 w 48"/>
                  <a:gd name="T63" fmla="*/ 28 h 77"/>
                  <a:gd name="T64" fmla="*/ 3 w 48"/>
                  <a:gd name="T65" fmla="*/ 30 h 77"/>
                  <a:gd name="T66" fmla="*/ 5 w 48"/>
                  <a:gd name="T67" fmla="*/ 32 h 77"/>
                  <a:gd name="T68" fmla="*/ 6 w 48"/>
                  <a:gd name="T69" fmla="*/ 3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" h="77">
                    <a:moveTo>
                      <a:pt x="6" y="34"/>
                    </a:moveTo>
                    <a:cubicBezTo>
                      <a:pt x="7" y="33"/>
                      <a:pt x="7" y="33"/>
                      <a:pt x="8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3"/>
                      <a:pt x="9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10" y="32"/>
                      <a:pt x="10" y="33"/>
                      <a:pt x="11" y="33"/>
                    </a:cubicBezTo>
                    <a:cubicBezTo>
                      <a:pt x="15" y="33"/>
                      <a:pt x="15" y="37"/>
                      <a:pt x="15" y="39"/>
                    </a:cubicBezTo>
                    <a:cubicBezTo>
                      <a:pt x="15" y="41"/>
                      <a:pt x="15" y="42"/>
                      <a:pt x="16" y="42"/>
                    </a:cubicBezTo>
                    <a:cubicBezTo>
                      <a:pt x="18" y="43"/>
                      <a:pt x="20" y="45"/>
                      <a:pt x="20" y="48"/>
                    </a:cubicBezTo>
                    <a:cubicBezTo>
                      <a:pt x="20" y="51"/>
                      <a:pt x="19" y="54"/>
                      <a:pt x="17" y="55"/>
                    </a:cubicBezTo>
                    <a:cubicBezTo>
                      <a:pt x="17" y="55"/>
                      <a:pt x="16" y="57"/>
                      <a:pt x="16" y="59"/>
                    </a:cubicBezTo>
                    <a:cubicBezTo>
                      <a:pt x="16" y="63"/>
                      <a:pt x="17" y="68"/>
                      <a:pt x="20" y="72"/>
                    </a:cubicBezTo>
                    <a:cubicBezTo>
                      <a:pt x="23" y="76"/>
                      <a:pt x="26" y="77"/>
                      <a:pt x="27" y="77"/>
                    </a:cubicBezTo>
                    <a:cubicBezTo>
                      <a:pt x="27" y="77"/>
                      <a:pt x="27" y="77"/>
                      <a:pt x="28" y="77"/>
                    </a:cubicBezTo>
                    <a:cubicBezTo>
                      <a:pt x="29" y="77"/>
                      <a:pt x="29" y="76"/>
                      <a:pt x="29" y="76"/>
                    </a:cubicBezTo>
                    <a:cubicBezTo>
                      <a:pt x="30" y="75"/>
                      <a:pt x="32" y="75"/>
                      <a:pt x="34" y="75"/>
                    </a:cubicBezTo>
                    <a:cubicBezTo>
                      <a:pt x="35" y="75"/>
                      <a:pt x="36" y="74"/>
                      <a:pt x="36" y="74"/>
                    </a:cubicBezTo>
                    <a:cubicBezTo>
                      <a:pt x="37" y="72"/>
                      <a:pt x="38" y="72"/>
                      <a:pt x="40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2" y="72"/>
                      <a:pt x="42" y="71"/>
                    </a:cubicBezTo>
                    <a:cubicBezTo>
                      <a:pt x="43" y="71"/>
                      <a:pt x="43" y="70"/>
                      <a:pt x="43" y="70"/>
                    </a:cubicBezTo>
                    <a:cubicBezTo>
                      <a:pt x="44" y="69"/>
                      <a:pt x="46" y="69"/>
                      <a:pt x="48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7" y="68"/>
                      <a:pt x="47" y="68"/>
                      <a:pt x="47" y="67"/>
                    </a:cubicBezTo>
                    <a:cubicBezTo>
                      <a:pt x="47" y="67"/>
                      <a:pt x="46" y="67"/>
                      <a:pt x="46" y="66"/>
                    </a:cubicBezTo>
                    <a:cubicBezTo>
                      <a:pt x="46" y="66"/>
                      <a:pt x="46" y="65"/>
                      <a:pt x="45" y="64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45" y="63"/>
                      <a:pt x="44" y="63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1"/>
                      <a:pt x="43" y="61"/>
                      <a:pt x="43" y="60"/>
                    </a:cubicBezTo>
                    <a:cubicBezTo>
                      <a:pt x="43" y="58"/>
                      <a:pt x="40" y="56"/>
                      <a:pt x="38" y="55"/>
                    </a:cubicBezTo>
                    <a:cubicBezTo>
                      <a:pt x="36" y="52"/>
                      <a:pt x="34" y="50"/>
                      <a:pt x="34" y="48"/>
                    </a:cubicBezTo>
                    <a:cubicBezTo>
                      <a:pt x="34" y="48"/>
                      <a:pt x="34" y="47"/>
                      <a:pt x="34" y="46"/>
                    </a:cubicBezTo>
                    <a:cubicBezTo>
                      <a:pt x="35" y="46"/>
                      <a:pt x="35" y="44"/>
                      <a:pt x="35" y="43"/>
                    </a:cubicBezTo>
                    <a:cubicBezTo>
                      <a:pt x="36" y="40"/>
                      <a:pt x="37" y="36"/>
                      <a:pt x="40" y="36"/>
                    </a:cubicBezTo>
                    <a:cubicBezTo>
                      <a:pt x="42" y="36"/>
                      <a:pt x="44" y="35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3" y="33"/>
                      <a:pt x="43" y="32"/>
                      <a:pt x="43" y="32"/>
                    </a:cubicBezTo>
                    <a:cubicBezTo>
                      <a:pt x="43" y="32"/>
                      <a:pt x="43" y="31"/>
                      <a:pt x="43" y="31"/>
                    </a:cubicBezTo>
                    <a:cubicBezTo>
                      <a:pt x="43" y="31"/>
                      <a:pt x="43" y="30"/>
                      <a:pt x="43" y="30"/>
                    </a:cubicBezTo>
                    <a:cubicBezTo>
                      <a:pt x="43" y="30"/>
                      <a:pt x="43" y="29"/>
                      <a:pt x="44" y="29"/>
                    </a:cubicBezTo>
                    <a:cubicBezTo>
                      <a:pt x="44" y="29"/>
                      <a:pt x="44" y="28"/>
                      <a:pt x="44" y="28"/>
                    </a:cubicBezTo>
                    <a:cubicBezTo>
                      <a:pt x="44" y="28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3" y="26"/>
                      <a:pt x="41" y="24"/>
                      <a:pt x="40" y="22"/>
                    </a:cubicBezTo>
                    <a:cubicBezTo>
                      <a:pt x="39" y="21"/>
                      <a:pt x="37" y="18"/>
                      <a:pt x="36" y="18"/>
                    </a:cubicBezTo>
                    <a:cubicBezTo>
                      <a:pt x="34" y="18"/>
                      <a:pt x="32" y="17"/>
                      <a:pt x="30" y="15"/>
                    </a:cubicBezTo>
                    <a:cubicBezTo>
                      <a:pt x="29" y="14"/>
                      <a:pt x="28" y="11"/>
                      <a:pt x="29" y="9"/>
                    </a:cubicBezTo>
                    <a:cubicBezTo>
                      <a:pt x="29" y="8"/>
                      <a:pt x="28" y="7"/>
                      <a:pt x="25" y="6"/>
                    </a:cubicBezTo>
                    <a:cubicBezTo>
                      <a:pt x="23" y="5"/>
                      <a:pt x="20" y="4"/>
                      <a:pt x="18" y="1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6" y="0"/>
                      <a:pt x="15" y="1"/>
                      <a:pt x="15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4"/>
                      <a:pt x="13" y="4"/>
                      <a:pt x="12" y="4"/>
                    </a:cubicBezTo>
                    <a:cubicBezTo>
                      <a:pt x="10" y="6"/>
                      <a:pt x="8" y="8"/>
                      <a:pt x="8" y="9"/>
                    </a:cubicBezTo>
                    <a:cubicBezTo>
                      <a:pt x="10" y="10"/>
                      <a:pt x="12" y="12"/>
                      <a:pt x="11" y="15"/>
                    </a:cubicBezTo>
                    <a:cubicBezTo>
                      <a:pt x="11" y="16"/>
                      <a:pt x="10" y="18"/>
                      <a:pt x="6" y="18"/>
                    </a:cubicBezTo>
                    <a:cubicBezTo>
                      <a:pt x="3" y="19"/>
                      <a:pt x="2" y="19"/>
                      <a:pt x="2" y="19"/>
                    </a:cubicBezTo>
                    <a:cubicBezTo>
                      <a:pt x="2" y="20"/>
                      <a:pt x="2" y="20"/>
                      <a:pt x="2" y="21"/>
                    </a:cubicBezTo>
                    <a:cubicBezTo>
                      <a:pt x="2" y="24"/>
                      <a:pt x="1" y="25"/>
                      <a:pt x="1" y="26"/>
                    </a:cubicBezTo>
                    <a:cubicBezTo>
                      <a:pt x="1" y="26"/>
                      <a:pt x="0" y="26"/>
                      <a:pt x="0" y="26"/>
                    </a:cubicBezTo>
                    <a:cubicBezTo>
                      <a:pt x="1" y="27"/>
                      <a:pt x="1" y="27"/>
                      <a:pt x="2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2" y="29"/>
                      <a:pt x="3" y="29"/>
                      <a:pt x="3" y="30"/>
                    </a:cubicBezTo>
                    <a:cubicBezTo>
                      <a:pt x="3" y="30"/>
                      <a:pt x="4" y="30"/>
                      <a:pt x="4" y="30"/>
                    </a:cubicBezTo>
                    <a:cubicBezTo>
                      <a:pt x="4" y="31"/>
                      <a:pt x="5" y="31"/>
                      <a:pt x="5" y="32"/>
                    </a:cubicBezTo>
                    <a:cubicBezTo>
                      <a:pt x="5" y="32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5" name="Freeform 2047">
                <a:extLst>
                  <a:ext uri="{FF2B5EF4-FFF2-40B4-BE49-F238E27FC236}">
                    <a16:creationId xmlns:a16="http://schemas.microsoft.com/office/drawing/2014/main" id="{B8B4DA77-58E9-489E-94CA-B18D193F4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7" y="1835"/>
                <a:ext cx="6" cy="5"/>
              </a:xfrm>
              <a:custGeom>
                <a:avLst/>
                <a:gdLst>
                  <a:gd name="T0" fmla="*/ 0 w 7"/>
                  <a:gd name="T1" fmla="*/ 0 h 5"/>
                  <a:gd name="T2" fmla="*/ 7 w 7"/>
                  <a:gd name="T3" fmla="*/ 5 h 5"/>
                  <a:gd name="T4" fmla="*/ 0 w 7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cubicBezTo>
                      <a:pt x="3" y="4"/>
                      <a:pt x="6" y="5"/>
                      <a:pt x="7" y="5"/>
                    </a:cubicBezTo>
                    <a:cubicBezTo>
                      <a:pt x="6" y="5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6" name="Freeform 2048">
                <a:extLst>
                  <a:ext uri="{FF2B5EF4-FFF2-40B4-BE49-F238E27FC236}">
                    <a16:creationId xmlns:a16="http://schemas.microsoft.com/office/drawing/2014/main" id="{874096BD-F2E9-4B57-BF63-7FD4C1D1E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798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7" name="Freeform 2049">
                <a:extLst>
                  <a:ext uri="{FF2B5EF4-FFF2-40B4-BE49-F238E27FC236}">
                    <a16:creationId xmlns:a16="http://schemas.microsoft.com/office/drawing/2014/main" id="{60BF4BDE-D932-4160-A9F4-0C902AC9D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" y="1798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8" name="Freeform 2050">
                <a:extLst>
                  <a:ext uri="{FF2B5EF4-FFF2-40B4-BE49-F238E27FC236}">
                    <a16:creationId xmlns:a16="http://schemas.microsoft.com/office/drawing/2014/main" id="{932AD542-8E52-4F06-8E7F-86E67D194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8" y="183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9" name="Freeform 2051">
                <a:extLst>
                  <a:ext uri="{FF2B5EF4-FFF2-40B4-BE49-F238E27FC236}">
                    <a16:creationId xmlns:a16="http://schemas.microsoft.com/office/drawing/2014/main" id="{379556C6-EBAC-456E-8560-AACF62BC3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1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0" name="Freeform 2052">
                <a:extLst>
                  <a:ext uri="{FF2B5EF4-FFF2-40B4-BE49-F238E27FC236}">
                    <a16:creationId xmlns:a16="http://schemas.microsoft.com/office/drawing/2014/main" id="{D172C7DF-913B-4CE0-897F-2786AE568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" y="179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1" name="Freeform 2053">
                <a:extLst>
                  <a:ext uri="{FF2B5EF4-FFF2-40B4-BE49-F238E27FC236}">
                    <a16:creationId xmlns:a16="http://schemas.microsoft.com/office/drawing/2014/main" id="{6B82FA89-665D-4F0F-A12E-4C0163F57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9" y="1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2" name="Freeform 2054">
                <a:extLst>
                  <a:ext uri="{FF2B5EF4-FFF2-40B4-BE49-F238E27FC236}">
                    <a16:creationId xmlns:a16="http://schemas.microsoft.com/office/drawing/2014/main" id="{80751B92-2254-4C40-84D4-1C80E349A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" y="179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3" name="Freeform 2055">
                <a:extLst>
                  <a:ext uri="{FF2B5EF4-FFF2-40B4-BE49-F238E27FC236}">
                    <a16:creationId xmlns:a16="http://schemas.microsoft.com/office/drawing/2014/main" id="{5764AE6C-48C9-47D7-B37A-31D36C3D2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2" y="17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4" name="Freeform 2056">
                <a:extLst>
                  <a:ext uri="{FF2B5EF4-FFF2-40B4-BE49-F238E27FC236}">
                    <a16:creationId xmlns:a16="http://schemas.microsoft.com/office/drawing/2014/main" id="{488E78FA-6EDD-4539-A25D-472DAFDFD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3" y="1830"/>
                <a:ext cx="0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227" name="Freeform 2058">
              <a:extLst>
                <a:ext uri="{FF2B5EF4-FFF2-40B4-BE49-F238E27FC236}">
                  <a16:creationId xmlns:a16="http://schemas.microsoft.com/office/drawing/2014/main" id="{45C126F1-510B-4DDF-9417-8F9DD52E1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" y="1792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2059">
              <a:extLst>
                <a:ext uri="{FF2B5EF4-FFF2-40B4-BE49-F238E27FC236}">
                  <a16:creationId xmlns:a16="http://schemas.microsoft.com/office/drawing/2014/main" id="{68408F5D-1438-48D4-935B-AEE13AA65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9" y="1796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2060">
              <a:extLst>
                <a:ext uri="{FF2B5EF4-FFF2-40B4-BE49-F238E27FC236}">
                  <a16:creationId xmlns:a16="http://schemas.microsoft.com/office/drawing/2014/main" id="{41928AB7-C748-4E23-9BA3-E5C708C30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9" y="1823"/>
              <a:ext cx="1" cy="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0" name="Freeform 2061">
              <a:extLst>
                <a:ext uri="{FF2B5EF4-FFF2-40B4-BE49-F238E27FC236}">
                  <a16:creationId xmlns:a16="http://schemas.microsoft.com/office/drawing/2014/main" id="{519657B8-98DE-4656-B3EE-19D13BBFB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" y="1825"/>
              <a:ext cx="1" cy="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1" name="Freeform 2062">
              <a:extLst>
                <a:ext uri="{FF2B5EF4-FFF2-40B4-BE49-F238E27FC236}">
                  <a16:creationId xmlns:a16="http://schemas.microsoft.com/office/drawing/2014/main" id="{E95BE5F8-974F-4810-9E65-B0728E80A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9" y="1794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2" name="Freeform 2063">
              <a:extLst>
                <a:ext uri="{FF2B5EF4-FFF2-40B4-BE49-F238E27FC236}">
                  <a16:creationId xmlns:a16="http://schemas.microsoft.com/office/drawing/2014/main" id="{DDD6D39F-E14E-44A0-9A21-C225D0795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" y="1827"/>
              <a:ext cx="1" cy="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3" name="Freeform 2064">
              <a:extLst>
                <a:ext uri="{FF2B5EF4-FFF2-40B4-BE49-F238E27FC236}">
                  <a16:creationId xmlns:a16="http://schemas.microsoft.com/office/drawing/2014/main" id="{CE849EEF-2075-43C1-9467-A9819A3C0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2" y="1795"/>
              <a:ext cx="29" cy="36"/>
            </a:xfrm>
            <a:custGeom>
              <a:avLst/>
              <a:gdLst>
                <a:gd name="T0" fmla="*/ 1 w 30"/>
                <a:gd name="T1" fmla="*/ 37 h 38"/>
                <a:gd name="T2" fmla="*/ 4 w 30"/>
                <a:gd name="T3" fmla="*/ 38 h 38"/>
                <a:gd name="T4" fmla="*/ 4 w 30"/>
                <a:gd name="T5" fmla="*/ 38 h 38"/>
                <a:gd name="T6" fmla="*/ 5 w 30"/>
                <a:gd name="T7" fmla="*/ 38 h 38"/>
                <a:gd name="T8" fmla="*/ 6 w 30"/>
                <a:gd name="T9" fmla="*/ 38 h 38"/>
                <a:gd name="T10" fmla="*/ 7 w 30"/>
                <a:gd name="T11" fmla="*/ 37 h 38"/>
                <a:gd name="T12" fmla="*/ 12 w 30"/>
                <a:gd name="T13" fmla="*/ 36 h 38"/>
                <a:gd name="T14" fmla="*/ 15 w 30"/>
                <a:gd name="T15" fmla="*/ 36 h 38"/>
                <a:gd name="T16" fmla="*/ 18 w 30"/>
                <a:gd name="T17" fmla="*/ 33 h 38"/>
                <a:gd name="T18" fmla="*/ 19 w 30"/>
                <a:gd name="T19" fmla="*/ 31 h 38"/>
                <a:gd name="T20" fmla="*/ 19 w 30"/>
                <a:gd name="T21" fmla="*/ 30 h 38"/>
                <a:gd name="T22" fmla="*/ 20 w 30"/>
                <a:gd name="T23" fmla="*/ 28 h 38"/>
                <a:gd name="T24" fmla="*/ 21 w 30"/>
                <a:gd name="T25" fmla="*/ 27 h 38"/>
                <a:gd name="T26" fmla="*/ 22 w 30"/>
                <a:gd name="T27" fmla="*/ 25 h 38"/>
                <a:gd name="T28" fmla="*/ 23 w 30"/>
                <a:gd name="T29" fmla="*/ 25 h 38"/>
                <a:gd name="T30" fmla="*/ 24 w 30"/>
                <a:gd name="T31" fmla="*/ 23 h 38"/>
                <a:gd name="T32" fmla="*/ 25 w 30"/>
                <a:gd name="T33" fmla="*/ 22 h 38"/>
                <a:gd name="T34" fmla="*/ 29 w 30"/>
                <a:gd name="T35" fmla="*/ 18 h 38"/>
                <a:gd name="T36" fmla="*/ 29 w 30"/>
                <a:gd name="T37" fmla="*/ 17 h 38"/>
                <a:gd name="T38" fmla="*/ 30 w 30"/>
                <a:gd name="T39" fmla="*/ 16 h 38"/>
                <a:gd name="T40" fmla="*/ 25 w 30"/>
                <a:gd name="T41" fmla="*/ 11 h 38"/>
                <a:gd name="T42" fmla="*/ 13 w 30"/>
                <a:gd name="T43" fmla="*/ 3 h 38"/>
                <a:gd name="T44" fmla="*/ 5 w 30"/>
                <a:gd name="T45" fmla="*/ 0 h 38"/>
                <a:gd name="T46" fmla="*/ 5 w 30"/>
                <a:gd name="T47" fmla="*/ 3 h 38"/>
                <a:gd name="T48" fmla="*/ 5 w 30"/>
                <a:gd name="T49" fmla="*/ 3 h 38"/>
                <a:gd name="T50" fmla="*/ 4 w 30"/>
                <a:gd name="T51" fmla="*/ 3 h 38"/>
                <a:gd name="T52" fmla="*/ 4 w 30"/>
                <a:gd name="T53" fmla="*/ 4 h 38"/>
                <a:gd name="T54" fmla="*/ 4 w 30"/>
                <a:gd name="T55" fmla="*/ 4 h 38"/>
                <a:gd name="T56" fmla="*/ 4 w 30"/>
                <a:gd name="T57" fmla="*/ 4 h 38"/>
                <a:gd name="T58" fmla="*/ 4 w 30"/>
                <a:gd name="T59" fmla="*/ 4 h 38"/>
                <a:gd name="T60" fmla="*/ 4 w 30"/>
                <a:gd name="T61" fmla="*/ 5 h 38"/>
                <a:gd name="T62" fmla="*/ 4 w 30"/>
                <a:gd name="T63" fmla="*/ 5 h 38"/>
                <a:gd name="T64" fmla="*/ 3 w 30"/>
                <a:gd name="T65" fmla="*/ 5 h 38"/>
                <a:gd name="T66" fmla="*/ 3 w 30"/>
                <a:gd name="T67" fmla="*/ 5 h 38"/>
                <a:gd name="T68" fmla="*/ 2 w 30"/>
                <a:gd name="T69" fmla="*/ 16 h 38"/>
                <a:gd name="T70" fmla="*/ 3 w 30"/>
                <a:gd name="T71" fmla="*/ 33 h 38"/>
                <a:gd name="T72" fmla="*/ 3 w 30"/>
                <a:gd name="T73" fmla="*/ 33 h 38"/>
                <a:gd name="T74" fmla="*/ 3 w 30"/>
                <a:gd name="T75" fmla="*/ 33 h 38"/>
                <a:gd name="T76" fmla="*/ 3 w 30"/>
                <a:gd name="T77" fmla="*/ 33 h 38"/>
                <a:gd name="T78" fmla="*/ 3 w 30"/>
                <a:gd name="T79" fmla="*/ 33 h 38"/>
                <a:gd name="T80" fmla="*/ 3 w 30"/>
                <a:gd name="T81" fmla="*/ 33 h 38"/>
                <a:gd name="T82" fmla="*/ 3 w 30"/>
                <a:gd name="T83" fmla="*/ 34 h 38"/>
                <a:gd name="T84" fmla="*/ 2 w 30"/>
                <a:gd name="T85" fmla="*/ 34 h 38"/>
                <a:gd name="T86" fmla="*/ 2 w 30"/>
                <a:gd name="T87" fmla="*/ 34 h 38"/>
                <a:gd name="T88" fmla="*/ 2 w 30"/>
                <a:gd name="T89" fmla="*/ 35 h 38"/>
                <a:gd name="T90" fmla="*/ 2 w 30"/>
                <a:gd name="T91" fmla="*/ 35 h 38"/>
                <a:gd name="T92" fmla="*/ 0 w 30"/>
                <a:gd name="T93" fmla="*/ 37 h 38"/>
                <a:gd name="T94" fmla="*/ 1 w 30"/>
                <a:gd name="T9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38">
                  <a:moveTo>
                    <a:pt x="1" y="37"/>
                  </a:moveTo>
                  <a:cubicBezTo>
                    <a:pt x="1" y="37"/>
                    <a:pt x="2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5" y="38"/>
                    <a:pt x="5" y="38"/>
                    <a:pt x="6" y="38"/>
                  </a:cubicBezTo>
                  <a:cubicBezTo>
                    <a:pt x="6" y="37"/>
                    <a:pt x="7" y="37"/>
                    <a:pt x="7" y="37"/>
                  </a:cubicBezTo>
                  <a:cubicBezTo>
                    <a:pt x="9" y="36"/>
                    <a:pt x="11" y="36"/>
                    <a:pt x="12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7" y="36"/>
                    <a:pt x="18" y="33"/>
                  </a:cubicBezTo>
                  <a:cubicBezTo>
                    <a:pt x="18" y="33"/>
                    <a:pt x="18" y="32"/>
                    <a:pt x="19" y="31"/>
                  </a:cubicBezTo>
                  <a:cubicBezTo>
                    <a:pt x="19" y="31"/>
                    <a:pt x="19" y="30"/>
                    <a:pt x="19" y="30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1" y="28"/>
                    <a:pt x="21" y="28"/>
                    <a:pt x="21" y="27"/>
                  </a:cubicBezTo>
                  <a:cubicBezTo>
                    <a:pt x="21" y="27"/>
                    <a:pt x="22" y="26"/>
                    <a:pt x="22" y="25"/>
                  </a:cubicBezTo>
                  <a:cubicBezTo>
                    <a:pt x="22" y="25"/>
                    <a:pt x="23" y="25"/>
                    <a:pt x="23" y="25"/>
                  </a:cubicBezTo>
                  <a:cubicBezTo>
                    <a:pt x="23" y="24"/>
                    <a:pt x="24" y="23"/>
                    <a:pt x="24" y="23"/>
                  </a:cubicBezTo>
                  <a:cubicBezTo>
                    <a:pt x="24" y="23"/>
                    <a:pt x="25" y="22"/>
                    <a:pt x="25" y="22"/>
                  </a:cubicBezTo>
                  <a:cubicBezTo>
                    <a:pt x="26" y="20"/>
                    <a:pt x="27" y="19"/>
                    <a:pt x="29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7"/>
                    <a:pt x="30" y="17"/>
                    <a:pt x="30" y="16"/>
                  </a:cubicBezTo>
                  <a:cubicBezTo>
                    <a:pt x="28" y="15"/>
                    <a:pt x="26" y="13"/>
                    <a:pt x="25" y="11"/>
                  </a:cubicBezTo>
                  <a:cubicBezTo>
                    <a:pt x="21" y="8"/>
                    <a:pt x="17" y="4"/>
                    <a:pt x="13" y="3"/>
                  </a:cubicBezTo>
                  <a:cubicBezTo>
                    <a:pt x="11" y="2"/>
                    <a:pt x="8" y="1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0" y="12"/>
                    <a:pt x="2" y="16"/>
                  </a:cubicBezTo>
                  <a:cubicBezTo>
                    <a:pt x="4" y="21"/>
                    <a:pt x="4" y="30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5"/>
                    <a:pt x="1" y="36"/>
                    <a:pt x="0" y="37"/>
                  </a:cubicBezTo>
                  <a:cubicBezTo>
                    <a:pt x="0" y="37"/>
                    <a:pt x="0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4" name="Freeform 2065">
              <a:extLst>
                <a:ext uri="{FF2B5EF4-FFF2-40B4-BE49-F238E27FC236}">
                  <a16:creationId xmlns:a16="http://schemas.microsoft.com/office/drawing/2014/main" id="{3794B8F5-99D4-4D45-A805-B1BA3F240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" y="1816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5" name="Freeform 2066">
              <a:extLst>
                <a:ext uri="{FF2B5EF4-FFF2-40B4-BE49-F238E27FC236}">
                  <a16:creationId xmlns:a16="http://schemas.microsoft.com/office/drawing/2014/main" id="{AEE79C3C-539F-4139-8162-D68733CFE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" y="1823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6" name="Freeform 2067">
              <a:extLst>
                <a:ext uri="{FF2B5EF4-FFF2-40B4-BE49-F238E27FC236}">
                  <a16:creationId xmlns:a16="http://schemas.microsoft.com/office/drawing/2014/main" id="{0CB60672-1A16-40CD-ACBA-4542B012E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2" y="1830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7" name="Freeform 2068">
              <a:extLst>
                <a:ext uri="{FF2B5EF4-FFF2-40B4-BE49-F238E27FC236}">
                  <a16:creationId xmlns:a16="http://schemas.microsoft.com/office/drawing/2014/main" id="{EB24525E-4145-44EC-92D3-5A6C44A07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" y="181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8" name="Freeform 2069">
              <a:extLst>
                <a:ext uri="{FF2B5EF4-FFF2-40B4-BE49-F238E27FC236}">
                  <a16:creationId xmlns:a16="http://schemas.microsoft.com/office/drawing/2014/main" id="{20E1CE10-ADCE-459B-AC46-9CB6C56FB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18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9" name="Freeform 2070">
              <a:extLst>
                <a:ext uri="{FF2B5EF4-FFF2-40B4-BE49-F238E27FC236}">
                  <a16:creationId xmlns:a16="http://schemas.microsoft.com/office/drawing/2014/main" id="{D94DD79E-CCE0-475F-97DB-E1CB97FDB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" y="1819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0" name="Freeform 2071">
              <a:extLst>
                <a:ext uri="{FF2B5EF4-FFF2-40B4-BE49-F238E27FC236}">
                  <a16:creationId xmlns:a16="http://schemas.microsoft.com/office/drawing/2014/main" id="{9EFF43DD-72C8-4A15-A63E-222710D8F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" y="1831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1" name="Freeform 2072">
              <a:extLst>
                <a:ext uri="{FF2B5EF4-FFF2-40B4-BE49-F238E27FC236}">
                  <a16:creationId xmlns:a16="http://schemas.microsoft.com/office/drawing/2014/main" id="{06C30922-699A-48EF-B79B-393F573D1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1821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2" name="Freeform 2073">
              <a:extLst>
                <a:ext uri="{FF2B5EF4-FFF2-40B4-BE49-F238E27FC236}">
                  <a16:creationId xmlns:a16="http://schemas.microsoft.com/office/drawing/2014/main" id="{13A4041B-0628-49E3-BD60-2C8047FB1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1798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3" name="Freeform 2074">
              <a:extLst>
                <a:ext uri="{FF2B5EF4-FFF2-40B4-BE49-F238E27FC236}">
                  <a16:creationId xmlns:a16="http://schemas.microsoft.com/office/drawing/2014/main" id="{B951C26B-014F-409C-8040-8A99E6945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" y="18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4" name="Freeform 2075">
              <a:extLst>
                <a:ext uri="{FF2B5EF4-FFF2-40B4-BE49-F238E27FC236}">
                  <a16:creationId xmlns:a16="http://schemas.microsoft.com/office/drawing/2014/main" id="{6355EE46-F2C1-4484-B26D-57F6DEA37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" y="182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5" name="Freeform 2076">
              <a:extLst>
                <a:ext uri="{FF2B5EF4-FFF2-40B4-BE49-F238E27FC236}">
                  <a16:creationId xmlns:a16="http://schemas.microsoft.com/office/drawing/2014/main" id="{DDDA4988-C7C6-476E-B73B-0758B79F9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" y="179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6" name="Freeform 2077">
              <a:extLst>
                <a:ext uri="{FF2B5EF4-FFF2-40B4-BE49-F238E27FC236}">
                  <a16:creationId xmlns:a16="http://schemas.microsoft.com/office/drawing/2014/main" id="{17D404B8-2115-4E12-96FE-070CF13A7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179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7" name="Freeform 2078">
              <a:extLst>
                <a:ext uri="{FF2B5EF4-FFF2-40B4-BE49-F238E27FC236}">
                  <a16:creationId xmlns:a16="http://schemas.microsoft.com/office/drawing/2014/main" id="{289FCA96-86FE-43AB-8F3B-7521A377B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" y="1800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8" name="Freeform 2079">
              <a:extLst>
                <a:ext uri="{FF2B5EF4-FFF2-40B4-BE49-F238E27FC236}">
                  <a16:creationId xmlns:a16="http://schemas.microsoft.com/office/drawing/2014/main" id="{6D793911-1023-4C82-9BE7-0ED4209BC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1799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9" name="Freeform 2080">
              <a:extLst>
                <a:ext uri="{FF2B5EF4-FFF2-40B4-BE49-F238E27FC236}">
                  <a16:creationId xmlns:a16="http://schemas.microsoft.com/office/drawing/2014/main" id="{FE151C1F-CC4A-4AB8-853C-A95DB0903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" y="18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0" name="Freeform 2081">
              <a:extLst>
                <a:ext uri="{FF2B5EF4-FFF2-40B4-BE49-F238E27FC236}">
                  <a16:creationId xmlns:a16="http://schemas.microsoft.com/office/drawing/2014/main" id="{65949F4F-1884-4000-A666-173D420D6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" y="18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1" name="Freeform 2082">
              <a:extLst>
                <a:ext uri="{FF2B5EF4-FFF2-40B4-BE49-F238E27FC236}">
                  <a16:creationId xmlns:a16="http://schemas.microsoft.com/office/drawing/2014/main" id="{758DB3A4-36E7-4E4F-AE9A-096B13219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" y="1826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2" name="Freeform 2083">
              <a:extLst>
                <a:ext uri="{FF2B5EF4-FFF2-40B4-BE49-F238E27FC236}">
                  <a16:creationId xmlns:a16="http://schemas.microsoft.com/office/drawing/2014/main" id="{F0378BA8-7F19-4FC3-AA5E-4E19787E8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2" y="1843"/>
              <a:ext cx="58" cy="65"/>
            </a:xfrm>
            <a:custGeom>
              <a:avLst/>
              <a:gdLst>
                <a:gd name="T0" fmla="*/ 47 w 61"/>
                <a:gd name="T1" fmla="*/ 13 h 68"/>
                <a:gd name="T2" fmla="*/ 45 w 61"/>
                <a:gd name="T3" fmla="*/ 12 h 68"/>
                <a:gd name="T4" fmla="*/ 41 w 61"/>
                <a:gd name="T5" fmla="*/ 11 h 68"/>
                <a:gd name="T6" fmla="*/ 35 w 61"/>
                <a:gd name="T7" fmla="*/ 6 h 68"/>
                <a:gd name="T8" fmla="*/ 33 w 61"/>
                <a:gd name="T9" fmla="*/ 6 h 68"/>
                <a:gd name="T10" fmla="*/ 32 w 61"/>
                <a:gd name="T11" fmla="*/ 5 h 68"/>
                <a:gd name="T12" fmla="*/ 30 w 61"/>
                <a:gd name="T13" fmla="*/ 4 h 68"/>
                <a:gd name="T14" fmla="*/ 28 w 61"/>
                <a:gd name="T15" fmla="*/ 3 h 68"/>
                <a:gd name="T16" fmla="*/ 25 w 61"/>
                <a:gd name="T17" fmla="*/ 2 h 68"/>
                <a:gd name="T18" fmla="*/ 23 w 61"/>
                <a:gd name="T19" fmla="*/ 0 h 68"/>
                <a:gd name="T20" fmla="*/ 22 w 61"/>
                <a:gd name="T21" fmla="*/ 1 h 68"/>
                <a:gd name="T22" fmla="*/ 12 w 61"/>
                <a:gd name="T23" fmla="*/ 9 h 68"/>
                <a:gd name="T24" fmla="*/ 9 w 61"/>
                <a:gd name="T25" fmla="*/ 15 h 68"/>
                <a:gd name="T26" fmla="*/ 6 w 61"/>
                <a:gd name="T27" fmla="*/ 20 h 68"/>
                <a:gd name="T28" fmla="*/ 0 w 61"/>
                <a:gd name="T29" fmla="*/ 27 h 68"/>
                <a:gd name="T30" fmla="*/ 1 w 61"/>
                <a:gd name="T31" fmla="*/ 38 h 68"/>
                <a:gd name="T32" fmla="*/ 2 w 61"/>
                <a:gd name="T33" fmla="*/ 39 h 68"/>
                <a:gd name="T34" fmla="*/ 7 w 61"/>
                <a:gd name="T35" fmla="*/ 43 h 68"/>
                <a:gd name="T36" fmla="*/ 9 w 61"/>
                <a:gd name="T37" fmla="*/ 42 h 68"/>
                <a:gd name="T38" fmla="*/ 12 w 61"/>
                <a:gd name="T39" fmla="*/ 50 h 68"/>
                <a:gd name="T40" fmla="*/ 8 w 61"/>
                <a:gd name="T41" fmla="*/ 54 h 68"/>
                <a:gd name="T42" fmla="*/ 9 w 61"/>
                <a:gd name="T43" fmla="*/ 56 h 68"/>
                <a:gd name="T44" fmla="*/ 9 w 61"/>
                <a:gd name="T45" fmla="*/ 57 h 68"/>
                <a:gd name="T46" fmla="*/ 9 w 61"/>
                <a:gd name="T47" fmla="*/ 58 h 68"/>
                <a:gd name="T48" fmla="*/ 7 w 61"/>
                <a:gd name="T49" fmla="*/ 61 h 68"/>
                <a:gd name="T50" fmla="*/ 8 w 61"/>
                <a:gd name="T51" fmla="*/ 62 h 68"/>
                <a:gd name="T52" fmla="*/ 13 w 61"/>
                <a:gd name="T53" fmla="*/ 63 h 68"/>
                <a:gd name="T54" fmla="*/ 18 w 61"/>
                <a:gd name="T55" fmla="*/ 66 h 68"/>
                <a:gd name="T56" fmla="*/ 19 w 61"/>
                <a:gd name="T57" fmla="*/ 67 h 68"/>
                <a:gd name="T58" fmla="*/ 19 w 61"/>
                <a:gd name="T59" fmla="*/ 68 h 68"/>
                <a:gd name="T60" fmla="*/ 20 w 61"/>
                <a:gd name="T61" fmla="*/ 68 h 68"/>
                <a:gd name="T62" fmla="*/ 20 w 61"/>
                <a:gd name="T63" fmla="*/ 67 h 68"/>
                <a:gd name="T64" fmla="*/ 22 w 61"/>
                <a:gd name="T65" fmla="*/ 65 h 68"/>
                <a:gd name="T66" fmla="*/ 33 w 61"/>
                <a:gd name="T67" fmla="*/ 46 h 68"/>
                <a:gd name="T68" fmla="*/ 54 w 61"/>
                <a:gd name="T69" fmla="*/ 35 h 68"/>
                <a:gd name="T70" fmla="*/ 61 w 61"/>
                <a:gd name="T71" fmla="*/ 23 h 68"/>
                <a:gd name="T72" fmla="*/ 60 w 61"/>
                <a:gd name="T73" fmla="*/ 20 h 68"/>
                <a:gd name="T74" fmla="*/ 59 w 61"/>
                <a:gd name="T75" fmla="*/ 19 h 68"/>
                <a:gd name="T76" fmla="*/ 58 w 61"/>
                <a:gd name="T77" fmla="*/ 18 h 68"/>
                <a:gd name="T78" fmla="*/ 52 w 61"/>
                <a:gd name="T79" fmla="*/ 1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68">
                  <a:moveTo>
                    <a:pt x="52" y="11"/>
                  </a:moveTo>
                  <a:cubicBezTo>
                    <a:pt x="51" y="12"/>
                    <a:pt x="49" y="13"/>
                    <a:pt x="47" y="13"/>
                  </a:cubicBezTo>
                  <a:cubicBezTo>
                    <a:pt x="46" y="13"/>
                    <a:pt x="46" y="12"/>
                    <a:pt x="46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3" y="12"/>
                  </a:cubicBezTo>
                  <a:cubicBezTo>
                    <a:pt x="43" y="12"/>
                    <a:pt x="42" y="12"/>
                    <a:pt x="41" y="11"/>
                  </a:cubicBezTo>
                  <a:cubicBezTo>
                    <a:pt x="40" y="10"/>
                    <a:pt x="38" y="9"/>
                    <a:pt x="37" y="8"/>
                  </a:cubicBezTo>
                  <a:cubicBezTo>
                    <a:pt x="37" y="7"/>
                    <a:pt x="36" y="6"/>
                    <a:pt x="35" y="6"/>
                  </a:cubicBezTo>
                  <a:cubicBezTo>
                    <a:pt x="35" y="6"/>
                    <a:pt x="34" y="6"/>
                    <a:pt x="34" y="6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5"/>
                    <a:pt x="30" y="4"/>
                    <a:pt x="30" y="4"/>
                  </a:cubicBezTo>
                  <a:cubicBezTo>
                    <a:pt x="29" y="4"/>
                    <a:pt x="28" y="4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6" y="2"/>
                    <a:pt x="26" y="2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4" y="1"/>
                    <a:pt x="23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2" y="1"/>
                    <a:pt x="22" y="1"/>
                  </a:cubicBezTo>
                  <a:cubicBezTo>
                    <a:pt x="20" y="3"/>
                    <a:pt x="15" y="4"/>
                    <a:pt x="14" y="4"/>
                  </a:cubicBezTo>
                  <a:cubicBezTo>
                    <a:pt x="12" y="4"/>
                    <a:pt x="12" y="5"/>
                    <a:pt x="12" y="9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3"/>
                    <a:pt x="10" y="14"/>
                    <a:pt x="9" y="15"/>
                  </a:cubicBezTo>
                  <a:cubicBezTo>
                    <a:pt x="8" y="16"/>
                    <a:pt x="7" y="17"/>
                    <a:pt x="6" y="18"/>
                  </a:cubicBezTo>
                  <a:cubicBezTo>
                    <a:pt x="6" y="19"/>
                    <a:pt x="6" y="19"/>
                    <a:pt x="6" y="20"/>
                  </a:cubicBezTo>
                  <a:cubicBezTo>
                    <a:pt x="6" y="22"/>
                    <a:pt x="5" y="23"/>
                    <a:pt x="3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3" y="33"/>
                    <a:pt x="2" y="36"/>
                    <a:pt x="1" y="38"/>
                  </a:cubicBezTo>
                  <a:cubicBezTo>
                    <a:pt x="1" y="38"/>
                    <a:pt x="1" y="38"/>
                    <a:pt x="0" y="38"/>
                  </a:cubicBezTo>
                  <a:cubicBezTo>
                    <a:pt x="1" y="39"/>
                    <a:pt x="1" y="39"/>
                    <a:pt x="2" y="39"/>
                  </a:cubicBezTo>
                  <a:cubicBezTo>
                    <a:pt x="3" y="40"/>
                    <a:pt x="5" y="41"/>
                    <a:pt x="6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8" y="43"/>
                    <a:pt x="8" y="43"/>
                  </a:cubicBezTo>
                  <a:cubicBezTo>
                    <a:pt x="8" y="43"/>
                    <a:pt x="9" y="42"/>
                    <a:pt x="9" y="42"/>
                  </a:cubicBezTo>
                  <a:cubicBezTo>
                    <a:pt x="11" y="42"/>
                    <a:pt x="11" y="43"/>
                    <a:pt x="12" y="44"/>
                  </a:cubicBezTo>
                  <a:cubicBezTo>
                    <a:pt x="13" y="46"/>
                    <a:pt x="13" y="48"/>
                    <a:pt x="12" y="50"/>
                  </a:cubicBezTo>
                  <a:cubicBezTo>
                    <a:pt x="11" y="52"/>
                    <a:pt x="10" y="53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9" y="55"/>
                    <a:pt x="9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8" y="59"/>
                    <a:pt x="8" y="59"/>
                  </a:cubicBezTo>
                  <a:cubicBezTo>
                    <a:pt x="8" y="60"/>
                    <a:pt x="7" y="60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2"/>
                    <a:pt x="8" y="62"/>
                  </a:cubicBezTo>
                  <a:cubicBezTo>
                    <a:pt x="9" y="63"/>
                    <a:pt x="10" y="63"/>
                    <a:pt x="11" y="63"/>
                  </a:cubicBezTo>
                  <a:cubicBezTo>
                    <a:pt x="11" y="63"/>
                    <a:pt x="12" y="63"/>
                    <a:pt x="13" y="63"/>
                  </a:cubicBezTo>
                  <a:cubicBezTo>
                    <a:pt x="14" y="63"/>
                    <a:pt x="16" y="63"/>
                    <a:pt x="17" y="65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0" y="68"/>
                    <a:pt x="20" y="68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1" y="67"/>
                    <a:pt x="21" y="67"/>
                    <a:pt x="21" y="66"/>
                  </a:cubicBezTo>
                  <a:cubicBezTo>
                    <a:pt x="21" y="66"/>
                    <a:pt x="21" y="66"/>
                    <a:pt x="22" y="65"/>
                  </a:cubicBezTo>
                  <a:cubicBezTo>
                    <a:pt x="22" y="63"/>
                    <a:pt x="23" y="62"/>
                    <a:pt x="23" y="60"/>
                  </a:cubicBezTo>
                  <a:cubicBezTo>
                    <a:pt x="26" y="54"/>
                    <a:pt x="28" y="47"/>
                    <a:pt x="33" y="46"/>
                  </a:cubicBezTo>
                  <a:cubicBezTo>
                    <a:pt x="34" y="46"/>
                    <a:pt x="34" y="45"/>
                    <a:pt x="35" y="45"/>
                  </a:cubicBezTo>
                  <a:cubicBezTo>
                    <a:pt x="41" y="44"/>
                    <a:pt x="49" y="41"/>
                    <a:pt x="54" y="35"/>
                  </a:cubicBezTo>
                  <a:cubicBezTo>
                    <a:pt x="57" y="30"/>
                    <a:pt x="58" y="28"/>
                    <a:pt x="58" y="27"/>
                  </a:cubicBezTo>
                  <a:cubicBezTo>
                    <a:pt x="58" y="25"/>
                    <a:pt x="59" y="24"/>
                    <a:pt x="61" y="23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1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5" y="15"/>
                    <a:pt x="53" y="12"/>
                    <a:pt x="5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3" name="Freeform 2084">
              <a:extLst>
                <a:ext uri="{FF2B5EF4-FFF2-40B4-BE49-F238E27FC236}">
                  <a16:creationId xmlns:a16="http://schemas.microsoft.com/office/drawing/2014/main" id="{DC028162-012C-4FC2-B2F0-A66A0EF47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" y="1854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4" name="Freeform 2085">
              <a:extLst>
                <a:ext uri="{FF2B5EF4-FFF2-40B4-BE49-F238E27FC236}">
                  <a16:creationId xmlns:a16="http://schemas.microsoft.com/office/drawing/2014/main" id="{F9E2D7C3-1F6E-4F0C-A0AF-A71DEEB8E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" y="1853"/>
              <a:ext cx="6" cy="2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1 w 6"/>
                <a:gd name="T5" fmla="*/ 2 h 2"/>
                <a:gd name="T6" fmla="*/ 6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2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3" y="2"/>
                    <a:pt x="5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5" name="Freeform 2086">
              <a:extLst>
                <a:ext uri="{FF2B5EF4-FFF2-40B4-BE49-F238E27FC236}">
                  <a16:creationId xmlns:a16="http://schemas.microsoft.com/office/drawing/2014/main" id="{46D21B1C-37A9-4779-9956-FB9935D3A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" y="1848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6" name="Freeform 2087">
              <a:extLst>
                <a:ext uri="{FF2B5EF4-FFF2-40B4-BE49-F238E27FC236}">
                  <a16:creationId xmlns:a16="http://schemas.microsoft.com/office/drawing/2014/main" id="{BFFF5F07-D819-4200-B70E-71F5889CA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1846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7" name="Freeform 2088">
              <a:extLst>
                <a:ext uri="{FF2B5EF4-FFF2-40B4-BE49-F238E27FC236}">
                  <a16:creationId xmlns:a16="http://schemas.microsoft.com/office/drawing/2014/main" id="{FA0A5F0F-D39B-47E3-911A-505788CA3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" y="18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8" name="Freeform 2089">
              <a:extLst>
                <a:ext uri="{FF2B5EF4-FFF2-40B4-BE49-F238E27FC236}">
                  <a16:creationId xmlns:a16="http://schemas.microsoft.com/office/drawing/2014/main" id="{EC0E4CD8-E11E-4608-8642-30229B65E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6" y="1844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9" name="Freeform 2090">
              <a:extLst>
                <a:ext uri="{FF2B5EF4-FFF2-40B4-BE49-F238E27FC236}">
                  <a16:creationId xmlns:a16="http://schemas.microsoft.com/office/drawing/2014/main" id="{CC2F31DC-DACC-448E-B644-6AD2AE42B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4" y="1843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0" name="Freeform 2091">
              <a:extLst>
                <a:ext uri="{FF2B5EF4-FFF2-40B4-BE49-F238E27FC236}">
                  <a16:creationId xmlns:a16="http://schemas.microsoft.com/office/drawing/2014/main" id="{3843FF58-E98C-40A8-B0CC-2189EFE2C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9" y="184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1" name="Freeform 2092">
              <a:extLst>
                <a:ext uri="{FF2B5EF4-FFF2-40B4-BE49-F238E27FC236}">
                  <a16:creationId xmlns:a16="http://schemas.microsoft.com/office/drawing/2014/main" id="{A30DD3F4-D94C-4D11-986B-57A1C0B17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189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2" name="Freeform 2093">
              <a:extLst>
                <a:ext uri="{FF2B5EF4-FFF2-40B4-BE49-F238E27FC236}">
                  <a16:creationId xmlns:a16="http://schemas.microsoft.com/office/drawing/2014/main" id="{4125B0AA-14AE-4C0E-A0B6-9E4EABE6B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9" y="1862"/>
              <a:ext cx="1" cy="3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2 h 3"/>
                <a:gd name="T4" fmla="*/ 0 w 1"/>
                <a:gd name="T5" fmla="*/ 0 h 3"/>
                <a:gd name="T6" fmla="*/ 1 w 1"/>
                <a:gd name="T7" fmla="*/ 2 h 3"/>
                <a:gd name="T8" fmla="*/ 1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3" name="Freeform 2094">
              <a:extLst>
                <a:ext uri="{FF2B5EF4-FFF2-40B4-BE49-F238E27FC236}">
                  <a16:creationId xmlns:a16="http://schemas.microsoft.com/office/drawing/2014/main" id="{E5723A99-4494-4D61-96C0-983999D6C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1894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4" name="Freeform 2095">
              <a:extLst>
                <a:ext uri="{FF2B5EF4-FFF2-40B4-BE49-F238E27FC236}">
                  <a16:creationId xmlns:a16="http://schemas.microsoft.com/office/drawing/2014/main" id="{CC110724-78A2-4C30-8FB8-D5497DF05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" y="1908"/>
              <a:ext cx="1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5" name="Freeform 2096">
              <a:extLst>
                <a:ext uri="{FF2B5EF4-FFF2-40B4-BE49-F238E27FC236}">
                  <a16:creationId xmlns:a16="http://schemas.microsoft.com/office/drawing/2014/main" id="{B050F47E-56B1-4D8B-B5C7-A5FD0EC41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" y="19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6" name="Freeform 2097">
              <a:extLst>
                <a:ext uri="{FF2B5EF4-FFF2-40B4-BE49-F238E27FC236}">
                  <a16:creationId xmlns:a16="http://schemas.microsoft.com/office/drawing/2014/main" id="{21BC295E-51DD-45B7-B470-AB615A3BC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1896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7" name="Freeform 2098">
              <a:extLst>
                <a:ext uri="{FF2B5EF4-FFF2-40B4-BE49-F238E27FC236}">
                  <a16:creationId xmlns:a16="http://schemas.microsoft.com/office/drawing/2014/main" id="{70A6D73B-932A-451F-AB6E-34A9A19C5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1898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8" name="Freeform 2099">
              <a:extLst>
                <a:ext uri="{FF2B5EF4-FFF2-40B4-BE49-F238E27FC236}">
                  <a16:creationId xmlns:a16="http://schemas.microsoft.com/office/drawing/2014/main" id="{F43E6BCC-3B49-4186-B20F-6F7AECD26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1861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9" name="Freeform 2100">
              <a:extLst>
                <a:ext uri="{FF2B5EF4-FFF2-40B4-BE49-F238E27FC236}">
                  <a16:creationId xmlns:a16="http://schemas.microsoft.com/office/drawing/2014/main" id="{C80D488E-6ACC-4E65-92F1-5E3EFC35B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" y="19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0" name="Freeform 2101">
              <a:extLst>
                <a:ext uri="{FF2B5EF4-FFF2-40B4-BE49-F238E27FC236}">
                  <a16:creationId xmlns:a16="http://schemas.microsoft.com/office/drawing/2014/main" id="{53BD86E4-24FF-4973-A44F-7DB7573A3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" y="1907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1" name="Freeform 2102">
              <a:extLst>
                <a:ext uri="{FF2B5EF4-FFF2-40B4-BE49-F238E27FC236}">
                  <a16:creationId xmlns:a16="http://schemas.microsoft.com/office/drawing/2014/main" id="{789C5AEE-20A3-43D9-A41E-27524A32B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" y="1858"/>
              <a:ext cx="1" cy="3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1 h 3"/>
                <a:gd name="T4" fmla="*/ 0 w 2"/>
                <a:gd name="T5" fmla="*/ 0 h 3"/>
                <a:gd name="T6" fmla="*/ 1 w 2"/>
                <a:gd name="T7" fmla="*/ 2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2" name="Freeform 2103">
              <a:extLst>
                <a:ext uri="{FF2B5EF4-FFF2-40B4-BE49-F238E27FC236}">
                  <a16:creationId xmlns:a16="http://schemas.microsoft.com/office/drawing/2014/main" id="{7E182D2D-2F78-4B5B-BF1E-E3E44C028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8" y="1905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3" name="Freeform 2104">
              <a:extLst>
                <a:ext uri="{FF2B5EF4-FFF2-40B4-BE49-F238E27FC236}">
                  <a16:creationId xmlns:a16="http://schemas.microsoft.com/office/drawing/2014/main" id="{7C917283-2AE6-450B-B1D7-FB32E73C8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2" y="1905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4" name="Freeform 2105">
              <a:extLst>
                <a:ext uri="{FF2B5EF4-FFF2-40B4-BE49-F238E27FC236}">
                  <a16:creationId xmlns:a16="http://schemas.microsoft.com/office/drawing/2014/main" id="{02CA588D-EBA1-4185-B3D0-5B8EBE713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" y="1740"/>
              <a:ext cx="6" cy="4"/>
            </a:xfrm>
            <a:custGeom>
              <a:avLst/>
              <a:gdLst>
                <a:gd name="T0" fmla="*/ 7 w 7"/>
                <a:gd name="T1" fmla="*/ 3 h 4"/>
                <a:gd name="T2" fmla="*/ 5 w 7"/>
                <a:gd name="T3" fmla="*/ 0 h 4"/>
                <a:gd name="T4" fmla="*/ 4 w 7"/>
                <a:gd name="T5" fmla="*/ 0 h 4"/>
                <a:gd name="T6" fmla="*/ 1 w 7"/>
                <a:gd name="T7" fmla="*/ 0 h 4"/>
                <a:gd name="T8" fmla="*/ 1 w 7"/>
                <a:gd name="T9" fmla="*/ 4 h 4"/>
                <a:gd name="T10" fmla="*/ 0 w 7"/>
                <a:gd name="T11" fmla="*/ 4 h 4"/>
                <a:gd name="T12" fmla="*/ 6 w 7"/>
                <a:gd name="T13" fmla="*/ 3 h 4"/>
                <a:gd name="T14" fmla="*/ 7 w 7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2"/>
                    <a:pt x="6" y="1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2" y="4"/>
                    <a:pt x="5" y="4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E29E0BB-E9F4-4ADF-A0F5-395F34AD2567}"/>
              </a:ext>
            </a:extLst>
          </p:cNvPr>
          <p:cNvGrpSpPr/>
          <p:nvPr/>
        </p:nvGrpSpPr>
        <p:grpSpPr>
          <a:xfrm>
            <a:off x="827314" y="1843962"/>
            <a:ext cx="2404309" cy="2142223"/>
            <a:chOff x="949845" y="1882014"/>
            <a:chExt cx="2319277" cy="2066461"/>
          </a:xfrm>
          <a:solidFill>
            <a:schemeClr val="tx2">
              <a:alpha val="31000"/>
            </a:schemeClr>
          </a:solidFill>
        </p:grpSpPr>
        <p:sp>
          <p:nvSpPr>
            <p:cNvPr id="113" name="Freeform 2109">
              <a:extLst>
                <a:ext uri="{FF2B5EF4-FFF2-40B4-BE49-F238E27FC236}">
                  <a16:creationId xmlns:a16="http://schemas.microsoft.com/office/drawing/2014/main" id="{3AE264F5-AE68-4D19-A24E-5E9563F3E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331" y="3809992"/>
              <a:ext cx="35310" cy="17985"/>
            </a:xfrm>
            <a:custGeom>
              <a:avLst/>
              <a:gdLst>
                <a:gd name="T0" fmla="*/ 4 w 20"/>
                <a:gd name="T1" fmla="*/ 1 h 11"/>
                <a:gd name="T2" fmla="*/ 4 w 20"/>
                <a:gd name="T3" fmla="*/ 1 h 11"/>
                <a:gd name="T4" fmla="*/ 2 w 20"/>
                <a:gd name="T5" fmla="*/ 2 h 11"/>
                <a:gd name="T6" fmla="*/ 2 w 20"/>
                <a:gd name="T7" fmla="*/ 2 h 11"/>
                <a:gd name="T8" fmla="*/ 1 w 20"/>
                <a:gd name="T9" fmla="*/ 3 h 11"/>
                <a:gd name="T10" fmla="*/ 1 w 20"/>
                <a:gd name="T11" fmla="*/ 3 h 11"/>
                <a:gd name="T12" fmla="*/ 0 w 20"/>
                <a:gd name="T13" fmla="*/ 5 h 11"/>
                <a:gd name="T14" fmla="*/ 0 w 20"/>
                <a:gd name="T15" fmla="*/ 5 h 11"/>
                <a:gd name="T16" fmla="*/ 18 w 20"/>
                <a:gd name="T17" fmla="*/ 11 h 11"/>
                <a:gd name="T18" fmla="*/ 20 w 20"/>
                <a:gd name="T19" fmla="*/ 10 h 11"/>
                <a:gd name="T20" fmla="*/ 20 w 20"/>
                <a:gd name="T21" fmla="*/ 10 h 11"/>
                <a:gd name="T22" fmla="*/ 20 w 20"/>
                <a:gd name="T23" fmla="*/ 9 h 11"/>
                <a:gd name="T24" fmla="*/ 20 w 20"/>
                <a:gd name="T25" fmla="*/ 8 h 11"/>
                <a:gd name="T26" fmla="*/ 20 w 20"/>
                <a:gd name="T27" fmla="*/ 8 h 11"/>
                <a:gd name="T28" fmla="*/ 20 w 20"/>
                <a:gd name="T29" fmla="*/ 7 h 11"/>
                <a:gd name="T30" fmla="*/ 20 w 20"/>
                <a:gd name="T31" fmla="*/ 7 h 11"/>
                <a:gd name="T32" fmla="*/ 20 w 20"/>
                <a:gd name="T33" fmla="*/ 6 h 11"/>
                <a:gd name="T34" fmla="*/ 20 w 20"/>
                <a:gd name="T35" fmla="*/ 6 h 11"/>
                <a:gd name="T36" fmla="*/ 20 w 20"/>
                <a:gd name="T37" fmla="*/ 6 h 11"/>
                <a:gd name="T38" fmla="*/ 20 w 20"/>
                <a:gd name="T39" fmla="*/ 5 h 11"/>
                <a:gd name="T40" fmla="*/ 20 w 20"/>
                <a:gd name="T41" fmla="*/ 5 h 11"/>
                <a:gd name="T42" fmla="*/ 20 w 20"/>
                <a:gd name="T43" fmla="*/ 5 h 11"/>
                <a:gd name="T44" fmla="*/ 20 w 20"/>
                <a:gd name="T45" fmla="*/ 5 h 11"/>
                <a:gd name="T46" fmla="*/ 20 w 20"/>
                <a:gd name="T47" fmla="*/ 5 h 11"/>
                <a:gd name="T48" fmla="*/ 20 w 20"/>
                <a:gd name="T49" fmla="*/ 5 h 11"/>
                <a:gd name="T50" fmla="*/ 18 w 20"/>
                <a:gd name="T51" fmla="*/ 5 h 11"/>
                <a:gd name="T52" fmla="*/ 17 w 20"/>
                <a:gd name="T53" fmla="*/ 5 h 11"/>
                <a:gd name="T54" fmla="*/ 8 w 20"/>
                <a:gd name="T55" fmla="*/ 2 h 11"/>
                <a:gd name="T56" fmla="*/ 7 w 20"/>
                <a:gd name="T57" fmla="*/ 1 h 11"/>
                <a:gd name="T58" fmla="*/ 6 w 20"/>
                <a:gd name="T59" fmla="*/ 1 h 11"/>
                <a:gd name="T60" fmla="*/ 5 w 20"/>
                <a:gd name="T61" fmla="*/ 0 h 11"/>
                <a:gd name="T62" fmla="*/ 4 w 20"/>
                <a:gd name="T63" fmla="*/ 1 h 11"/>
                <a:gd name="T64" fmla="*/ 4 w 20"/>
                <a:gd name="T6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1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15" y="11"/>
                    <a:pt x="18" y="11"/>
                  </a:cubicBezTo>
                  <a:cubicBezTo>
                    <a:pt x="19" y="11"/>
                    <a:pt x="19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5" y="5"/>
                    <a:pt x="12" y="5"/>
                    <a:pt x="8" y="2"/>
                  </a:cubicBezTo>
                  <a:cubicBezTo>
                    <a:pt x="8" y="2"/>
                    <a:pt x="7" y="2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0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2110">
              <a:extLst>
                <a:ext uri="{FF2B5EF4-FFF2-40B4-BE49-F238E27FC236}">
                  <a16:creationId xmlns:a16="http://schemas.microsoft.com/office/drawing/2014/main" id="{0CDBE5F9-DBF5-4CF7-BDE2-78D9FA0DD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198" y="3777619"/>
              <a:ext cx="111504" cy="53955"/>
            </a:xfrm>
            <a:custGeom>
              <a:avLst/>
              <a:gdLst>
                <a:gd name="T0" fmla="*/ 60 w 63"/>
                <a:gd name="T1" fmla="*/ 7 h 32"/>
                <a:gd name="T2" fmla="*/ 52 w 63"/>
                <a:gd name="T3" fmla="*/ 3 h 32"/>
                <a:gd name="T4" fmla="*/ 43 w 63"/>
                <a:gd name="T5" fmla="*/ 0 h 32"/>
                <a:gd name="T6" fmla="*/ 30 w 63"/>
                <a:gd name="T7" fmla="*/ 3 h 32"/>
                <a:gd name="T8" fmla="*/ 20 w 63"/>
                <a:gd name="T9" fmla="*/ 3 h 32"/>
                <a:gd name="T10" fmla="*/ 9 w 63"/>
                <a:gd name="T11" fmla="*/ 4 h 32"/>
                <a:gd name="T12" fmla="*/ 7 w 63"/>
                <a:gd name="T13" fmla="*/ 6 h 32"/>
                <a:gd name="T14" fmla="*/ 6 w 63"/>
                <a:gd name="T15" fmla="*/ 7 h 32"/>
                <a:gd name="T16" fmla="*/ 3 w 63"/>
                <a:gd name="T17" fmla="*/ 10 h 32"/>
                <a:gd name="T18" fmla="*/ 0 w 63"/>
                <a:gd name="T19" fmla="*/ 15 h 32"/>
                <a:gd name="T20" fmla="*/ 0 w 63"/>
                <a:gd name="T21" fmla="*/ 16 h 32"/>
                <a:gd name="T22" fmla="*/ 0 w 63"/>
                <a:gd name="T23" fmla="*/ 17 h 32"/>
                <a:gd name="T24" fmla="*/ 1 w 63"/>
                <a:gd name="T25" fmla="*/ 17 h 32"/>
                <a:gd name="T26" fmla="*/ 3 w 63"/>
                <a:gd name="T27" fmla="*/ 18 h 32"/>
                <a:gd name="T28" fmla="*/ 9 w 63"/>
                <a:gd name="T29" fmla="*/ 20 h 32"/>
                <a:gd name="T30" fmla="*/ 10 w 63"/>
                <a:gd name="T31" fmla="*/ 20 h 32"/>
                <a:gd name="T32" fmla="*/ 16 w 63"/>
                <a:gd name="T33" fmla="*/ 22 h 32"/>
                <a:gd name="T34" fmla="*/ 16 w 63"/>
                <a:gd name="T35" fmla="*/ 22 h 32"/>
                <a:gd name="T36" fmla="*/ 16 w 63"/>
                <a:gd name="T37" fmla="*/ 23 h 32"/>
                <a:gd name="T38" fmla="*/ 16 w 63"/>
                <a:gd name="T39" fmla="*/ 23 h 32"/>
                <a:gd name="T40" fmla="*/ 16 w 63"/>
                <a:gd name="T41" fmla="*/ 24 h 32"/>
                <a:gd name="T42" fmla="*/ 16 w 63"/>
                <a:gd name="T43" fmla="*/ 25 h 32"/>
                <a:gd name="T44" fmla="*/ 16 w 63"/>
                <a:gd name="T45" fmla="*/ 25 h 32"/>
                <a:gd name="T46" fmla="*/ 16 w 63"/>
                <a:gd name="T47" fmla="*/ 27 h 32"/>
                <a:gd name="T48" fmla="*/ 16 w 63"/>
                <a:gd name="T49" fmla="*/ 27 h 32"/>
                <a:gd name="T50" fmla="*/ 18 w 63"/>
                <a:gd name="T51" fmla="*/ 29 h 32"/>
                <a:gd name="T52" fmla="*/ 20 w 63"/>
                <a:gd name="T53" fmla="*/ 32 h 32"/>
                <a:gd name="T54" fmla="*/ 21 w 63"/>
                <a:gd name="T55" fmla="*/ 32 h 32"/>
                <a:gd name="T56" fmla="*/ 24 w 63"/>
                <a:gd name="T57" fmla="*/ 30 h 32"/>
                <a:gd name="T58" fmla="*/ 24 w 63"/>
                <a:gd name="T59" fmla="*/ 29 h 32"/>
                <a:gd name="T60" fmla="*/ 24 w 63"/>
                <a:gd name="T61" fmla="*/ 24 h 32"/>
                <a:gd name="T62" fmla="*/ 29 w 63"/>
                <a:gd name="T63" fmla="*/ 21 h 32"/>
                <a:gd name="T64" fmla="*/ 40 w 63"/>
                <a:gd name="T65" fmla="*/ 18 h 32"/>
                <a:gd name="T66" fmla="*/ 47 w 63"/>
                <a:gd name="T67" fmla="*/ 13 h 32"/>
                <a:gd name="T68" fmla="*/ 50 w 63"/>
                <a:gd name="T69" fmla="*/ 13 h 32"/>
                <a:gd name="T70" fmla="*/ 52 w 63"/>
                <a:gd name="T71" fmla="*/ 14 h 32"/>
                <a:gd name="T72" fmla="*/ 54 w 63"/>
                <a:gd name="T73" fmla="*/ 12 h 32"/>
                <a:gd name="T74" fmla="*/ 56 w 63"/>
                <a:gd name="T75" fmla="*/ 11 h 32"/>
                <a:gd name="T76" fmla="*/ 56 w 63"/>
                <a:gd name="T77" fmla="*/ 11 h 32"/>
                <a:gd name="T78" fmla="*/ 58 w 63"/>
                <a:gd name="T79" fmla="*/ 10 h 32"/>
                <a:gd name="T80" fmla="*/ 58 w 63"/>
                <a:gd name="T81" fmla="*/ 10 h 32"/>
                <a:gd name="T82" fmla="*/ 60 w 63"/>
                <a:gd name="T83" fmla="*/ 9 h 32"/>
                <a:gd name="T84" fmla="*/ 61 w 63"/>
                <a:gd name="T85" fmla="*/ 9 h 32"/>
                <a:gd name="T86" fmla="*/ 63 w 63"/>
                <a:gd name="T87" fmla="*/ 9 h 32"/>
                <a:gd name="T88" fmla="*/ 63 w 63"/>
                <a:gd name="T89" fmla="*/ 9 h 32"/>
                <a:gd name="T90" fmla="*/ 60 w 63"/>
                <a:gd name="T91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3" h="32">
                  <a:moveTo>
                    <a:pt x="60" y="7"/>
                  </a:moveTo>
                  <a:cubicBezTo>
                    <a:pt x="57" y="6"/>
                    <a:pt x="54" y="5"/>
                    <a:pt x="52" y="3"/>
                  </a:cubicBezTo>
                  <a:cubicBezTo>
                    <a:pt x="50" y="1"/>
                    <a:pt x="47" y="0"/>
                    <a:pt x="43" y="0"/>
                  </a:cubicBezTo>
                  <a:cubicBezTo>
                    <a:pt x="37" y="0"/>
                    <a:pt x="31" y="2"/>
                    <a:pt x="30" y="3"/>
                  </a:cubicBezTo>
                  <a:cubicBezTo>
                    <a:pt x="27" y="4"/>
                    <a:pt x="23" y="4"/>
                    <a:pt x="20" y="3"/>
                  </a:cubicBezTo>
                  <a:cubicBezTo>
                    <a:pt x="16" y="3"/>
                    <a:pt x="12" y="2"/>
                    <a:pt x="9" y="4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6"/>
                    <a:pt x="7" y="7"/>
                    <a:pt x="6" y="7"/>
                  </a:cubicBezTo>
                  <a:cubicBezTo>
                    <a:pt x="5" y="8"/>
                    <a:pt x="4" y="9"/>
                    <a:pt x="3" y="10"/>
                  </a:cubicBezTo>
                  <a:cubicBezTo>
                    <a:pt x="1" y="12"/>
                    <a:pt x="0" y="14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1" y="17"/>
                    <a:pt x="2" y="18"/>
                    <a:pt x="3" y="18"/>
                  </a:cubicBezTo>
                  <a:cubicBezTo>
                    <a:pt x="5" y="19"/>
                    <a:pt x="7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4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8"/>
                    <a:pt x="18" y="28"/>
                    <a:pt x="18" y="29"/>
                  </a:cubicBezTo>
                  <a:cubicBezTo>
                    <a:pt x="20" y="30"/>
                    <a:pt x="20" y="31"/>
                    <a:pt x="2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3" y="28"/>
                    <a:pt x="23" y="26"/>
                    <a:pt x="24" y="24"/>
                  </a:cubicBezTo>
                  <a:cubicBezTo>
                    <a:pt x="25" y="22"/>
                    <a:pt x="27" y="21"/>
                    <a:pt x="29" y="21"/>
                  </a:cubicBezTo>
                  <a:cubicBezTo>
                    <a:pt x="36" y="21"/>
                    <a:pt x="39" y="20"/>
                    <a:pt x="40" y="18"/>
                  </a:cubicBezTo>
                  <a:cubicBezTo>
                    <a:pt x="40" y="15"/>
                    <a:pt x="43" y="13"/>
                    <a:pt x="47" y="13"/>
                  </a:cubicBezTo>
                  <a:cubicBezTo>
                    <a:pt x="48" y="13"/>
                    <a:pt x="49" y="13"/>
                    <a:pt x="50" y="13"/>
                  </a:cubicBezTo>
                  <a:cubicBezTo>
                    <a:pt x="51" y="14"/>
                    <a:pt x="52" y="14"/>
                    <a:pt x="52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5" y="12"/>
                    <a:pt x="55" y="12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7" y="11"/>
                    <a:pt x="57" y="11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9"/>
                    <a:pt x="61" y="9"/>
                  </a:cubicBezTo>
                  <a:cubicBezTo>
                    <a:pt x="61" y="9"/>
                    <a:pt x="62" y="9"/>
                    <a:pt x="6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8"/>
                    <a:pt x="61" y="8"/>
                    <a:pt x="6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2111">
              <a:extLst>
                <a:ext uri="{FF2B5EF4-FFF2-40B4-BE49-F238E27FC236}">
                  <a16:creationId xmlns:a16="http://schemas.microsoft.com/office/drawing/2014/main" id="{FDC89788-F99B-4959-BCFA-5943D9F7B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1074" y="38153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2112">
              <a:extLst>
                <a:ext uri="{FF2B5EF4-FFF2-40B4-BE49-F238E27FC236}">
                  <a16:creationId xmlns:a16="http://schemas.microsoft.com/office/drawing/2014/main" id="{728FADA5-77C2-40CB-A4FF-EDB6938C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1074" y="3818984"/>
              <a:ext cx="0" cy="3597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2113">
              <a:extLst>
                <a:ext uri="{FF2B5EF4-FFF2-40B4-BE49-F238E27FC236}">
                  <a16:creationId xmlns:a16="http://schemas.microsoft.com/office/drawing/2014/main" id="{B76EAB17-443A-42FC-AD57-54B58A4B4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1074" y="38153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2114">
              <a:extLst>
                <a:ext uri="{FF2B5EF4-FFF2-40B4-BE49-F238E27FC236}">
                  <a16:creationId xmlns:a16="http://schemas.microsoft.com/office/drawing/2014/main" id="{74834CE9-DA96-41AA-AD21-C9CDDF907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1074" y="3817185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2115">
              <a:extLst>
                <a:ext uri="{FF2B5EF4-FFF2-40B4-BE49-F238E27FC236}">
                  <a16:creationId xmlns:a16="http://schemas.microsoft.com/office/drawing/2014/main" id="{85BB9EB8-7DE9-4AAE-BA4A-D149DA670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198" y="3806395"/>
              <a:ext cx="185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2116">
              <a:extLst>
                <a:ext uri="{FF2B5EF4-FFF2-40B4-BE49-F238E27FC236}">
                  <a16:creationId xmlns:a16="http://schemas.microsoft.com/office/drawing/2014/main" id="{64306212-E126-427F-B51D-9C8EA34B7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679" y="3430511"/>
              <a:ext cx="600262" cy="359697"/>
            </a:xfrm>
            <a:custGeom>
              <a:avLst/>
              <a:gdLst>
                <a:gd name="T0" fmla="*/ 321 w 338"/>
                <a:gd name="T1" fmla="*/ 169 h 209"/>
                <a:gd name="T2" fmla="*/ 322 w 338"/>
                <a:gd name="T3" fmla="*/ 170 h 209"/>
                <a:gd name="T4" fmla="*/ 325 w 338"/>
                <a:gd name="T5" fmla="*/ 171 h 209"/>
                <a:gd name="T6" fmla="*/ 329 w 338"/>
                <a:gd name="T7" fmla="*/ 154 h 209"/>
                <a:gd name="T8" fmla="*/ 337 w 338"/>
                <a:gd name="T9" fmla="*/ 137 h 209"/>
                <a:gd name="T10" fmla="*/ 312 w 338"/>
                <a:gd name="T11" fmla="*/ 138 h 209"/>
                <a:gd name="T12" fmla="*/ 291 w 338"/>
                <a:gd name="T13" fmla="*/ 167 h 209"/>
                <a:gd name="T14" fmla="*/ 277 w 338"/>
                <a:gd name="T15" fmla="*/ 170 h 209"/>
                <a:gd name="T16" fmla="*/ 245 w 338"/>
                <a:gd name="T17" fmla="*/ 173 h 209"/>
                <a:gd name="T18" fmla="*/ 231 w 338"/>
                <a:gd name="T19" fmla="*/ 156 h 209"/>
                <a:gd name="T20" fmla="*/ 214 w 338"/>
                <a:gd name="T21" fmla="*/ 118 h 209"/>
                <a:gd name="T22" fmla="*/ 218 w 338"/>
                <a:gd name="T23" fmla="*/ 84 h 209"/>
                <a:gd name="T24" fmla="*/ 217 w 338"/>
                <a:gd name="T25" fmla="*/ 83 h 209"/>
                <a:gd name="T26" fmla="*/ 201 w 338"/>
                <a:gd name="T27" fmla="*/ 78 h 209"/>
                <a:gd name="T28" fmla="*/ 195 w 338"/>
                <a:gd name="T29" fmla="*/ 66 h 209"/>
                <a:gd name="T30" fmla="*/ 182 w 338"/>
                <a:gd name="T31" fmla="*/ 46 h 209"/>
                <a:gd name="T32" fmla="*/ 157 w 338"/>
                <a:gd name="T33" fmla="*/ 45 h 209"/>
                <a:gd name="T34" fmla="*/ 145 w 338"/>
                <a:gd name="T35" fmla="*/ 41 h 209"/>
                <a:gd name="T36" fmla="*/ 130 w 338"/>
                <a:gd name="T37" fmla="*/ 23 h 209"/>
                <a:gd name="T38" fmla="*/ 64 w 338"/>
                <a:gd name="T39" fmla="*/ 17 h 209"/>
                <a:gd name="T40" fmla="*/ 0 w 338"/>
                <a:gd name="T41" fmla="*/ 3 h 209"/>
                <a:gd name="T42" fmla="*/ 28 w 338"/>
                <a:gd name="T43" fmla="*/ 42 h 209"/>
                <a:gd name="T44" fmla="*/ 26 w 338"/>
                <a:gd name="T45" fmla="*/ 61 h 209"/>
                <a:gd name="T46" fmla="*/ 51 w 338"/>
                <a:gd name="T47" fmla="*/ 76 h 209"/>
                <a:gd name="T48" fmla="*/ 67 w 338"/>
                <a:gd name="T49" fmla="*/ 102 h 209"/>
                <a:gd name="T50" fmla="*/ 79 w 338"/>
                <a:gd name="T51" fmla="*/ 105 h 209"/>
                <a:gd name="T52" fmla="*/ 67 w 338"/>
                <a:gd name="T53" fmla="*/ 93 h 209"/>
                <a:gd name="T54" fmla="*/ 39 w 338"/>
                <a:gd name="T55" fmla="*/ 48 h 209"/>
                <a:gd name="T56" fmla="*/ 36 w 338"/>
                <a:gd name="T57" fmla="*/ 40 h 209"/>
                <a:gd name="T58" fmla="*/ 20 w 338"/>
                <a:gd name="T59" fmla="*/ 8 h 209"/>
                <a:gd name="T60" fmla="*/ 32 w 338"/>
                <a:gd name="T61" fmla="*/ 9 h 209"/>
                <a:gd name="T62" fmla="*/ 45 w 338"/>
                <a:gd name="T63" fmla="*/ 18 h 209"/>
                <a:gd name="T64" fmla="*/ 50 w 338"/>
                <a:gd name="T65" fmla="*/ 45 h 209"/>
                <a:gd name="T66" fmla="*/ 68 w 338"/>
                <a:gd name="T67" fmla="*/ 54 h 209"/>
                <a:gd name="T68" fmla="*/ 84 w 338"/>
                <a:gd name="T69" fmla="*/ 70 h 209"/>
                <a:gd name="T70" fmla="*/ 93 w 338"/>
                <a:gd name="T71" fmla="*/ 86 h 209"/>
                <a:gd name="T72" fmla="*/ 133 w 338"/>
                <a:gd name="T73" fmla="*/ 133 h 209"/>
                <a:gd name="T74" fmla="*/ 133 w 338"/>
                <a:gd name="T75" fmla="*/ 146 h 209"/>
                <a:gd name="T76" fmla="*/ 151 w 338"/>
                <a:gd name="T77" fmla="*/ 169 h 209"/>
                <a:gd name="T78" fmla="*/ 180 w 338"/>
                <a:gd name="T79" fmla="*/ 181 h 209"/>
                <a:gd name="T80" fmla="*/ 248 w 338"/>
                <a:gd name="T81" fmla="*/ 196 h 209"/>
                <a:gd name="T82" fmla="*/ 276 w 338"/>
                <a:gd name="T83" fmla="*/ 205 h 209"/>
                <a:gd name="T84" fmla="*/ 278 w 338"/>
                <a:gd name="T85" fmla="*/ 203 h 209"/>
                <a:gd name="T86" fmla="*/ 279 w 338"/>
                <a:gd name="T87" fmla="*/ 201 h 209"/>
                <a:gd name="T88" fmla="*/ 280 w 338"/>
                <a:gd name="T89" fmla="*/ 199 h 209"/>
                <a:gd name="T90" fmla="*/ 281 w 338"/>
                <a:gd name="T91" fmla="*/ 198 h 209"/>
                <a:gd name="T92" fmla="*/ 282 w 338"/>
                <a:gd name="T93" fmla="*/ 198 h 209"/>
                <a:gd name="T94" fmla="*/ 282 w 338"/>
                <a:gd name="T95" fmla="*/ 198 h 209"/>
                <a:gd name="T96" fmla="*/ 286 w 338"/>
                <a:gd name="T97" fmla="*/ 197 h 209"/>
                <a:gd name="T98" fmla="*/ 292 w 338"/>
                <a:gd name="T99" fmla="*/ 193 h 209"/>
                <a:gd name="T100" fmla="*/ 288 w 338"/>
                <a:gd name="T101" fmla="*/ 185 h 209"/>
                <a:gd name="T102" fmla="*/ 296 w 338"/>
                <a:gd name="T103" fmla="*/ 176 h 209"/>
                <a:gd name="T104" fmla="*/ 308 w 338"/>
                <a:gd name="T105" fmla="*/ 17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8" h="209">
                  <a:moveTo>
                    <a:pt x="312" y="177"/>
                  </a:moveTo>
                  <a:cubicBezTo>
                    <a:pt x="313" y="177"/>
                    <a:pt x="313" y="177"/>
                    <a:pt x="313" y="177"/>
                  </a:cubicBezTo>
                  <a:cubicBezTo>
                    <a:pt x="313" y="176"/>
                    <a:pt x="314" y="176"/>
                    <a:pt x="314" y="175"/>
                  </a:cubicBezTo>
                  <a:cubicBezTo>
                    <a:pt x="316" y="173"/>
                    <a:pt x="318" y="170"/>
                    <a:pt x="321" y="169"/>
                  </a:cubicBezTo>
                  <a:cubicBezTo>
                    <a:pt x="321" y="169"/>
                    <a:pt x="321" y="169"/>
                    <a:pt x="321" y="169"/>
                  </a:cubicBezTo>
                  <a:cubicBezTo>
                    <a:pt x="321" y="169"/>
                    <a:pt x="321" y="169"/>
                    <a:pt x="321" y="169"/>
                  </a:cubicBezTo>
                  <a:cubicBezTo>
                    <a:pt x="321" y="169"/>
                    <a:pt x="321" y="169"/>
                    <a:pt x="321" y="169"/>
                  </a:cubicBezTo>
                  <a:cubicBezTo>
                    <a:pt x="321" y="169"/>
                    <a:pt x="322" y="170"/>
                    <a:pt x="322" y="170"/>
                  </a:cubicBezTo>
                  <a:cubicBezTo>
                    <a:pt x="323" y="170"/>
                    <a:pt x="323" y="170"/>
                    <a:pt x="323" y="170"/>
                  </a:cubicBezTo>
                  <a:cubicBezTo>
                    <a:pt x="323" y="170"/>
                    <a:pt x="323" y="170"/>
                    <a:pt x="324" y="170"/>
                  </a:cubicBezTo>
                  <a:cubicBezTo>
                    <a:pt x="324" y="170"/>
                    <a:pt x="324" y="170"/>
                    <a:pt x="324" y="171"/>
                  </a:cubicBezTo>
                  <a:cubicBezTo>
                    <a:pt x="325" y="171"/>
                    <a:pt x="325" y="171"/>
                    <a:pt x="325" y="171"/>
                  </a:cubicBezTo>
                  <a:cubicBezTo>
                    <a:pt x="326" y="171"/>
                    <a:pt x="326" y="172"/>
                    <a:pt x="326" y="172"/>
                  </a:cubicBezTo>
                  <a:cubicBezTo>
                    <a:pt x="326" y="172"/>
                    <a:pt x="326" y="172"/>
                    <a:pt x="326" y="172"/>
                  </a:cubicBezTo>
                  <a:cubicBezTo>
                    <a:pt x="328" y="169"/>
                    <a:pt x="329" y="163"/>
                    <a:pt x="329" y="159"/>
                  </a:cubicBezTo>
                  <a:cubicBezTo>
                    <a:pt x="330" y="157"/>
                    <a:pt x="330" y="155"/>
                    <a:pt x="329" y="154"/>
                  </a:cubicBezTo>
                  <a:cubicBezTo>
                    <a:pt x="329" y="151"/>
                    <a:pt x="329" y="148"/>
                    <a:pt x="332" y="145"/>
                  </a:cubicBezTo>
                  <a:cubicBezTo>
                    <a:pt x="333" y="144"/>
                    <a:pt x="334" y="143"/>
                    <a:pt x="335" y="142"/>
                  </a:cubicBezTo>
                  <a:cubicBezTo>
                    <a:pt x="337" y="141"/>
                    <a:pt x="338" y="140"/>
                    <a:pt x="338" y="138"/>
                  </a:cubicBezTo>
                  <a:cubicBezTo>
                    <a:pt x="338" y="137"/>
                    <a:pt x="337" y="137"/>
                    <a:pt x="337" y="137"/>
                  </a:cubicBezTo>
                  <a:cubicBezTo>
                    <a:pt x="337" y="137"/>
                    <a:pt x="336" y="137"/>
                    <a:pt x="336" y="137"/>
                  </a:cubicBezTo>
                  <a:cubicBezTo>
                    <a:pt x="334" y="138"/>
                    <a:pt x="331" y="138"/>
                    <a:pt x="329" y="137"/>
                  </a:cubicBezTo>
                  <a:cubicBezTo>
                    <a:pt x="327" y="135"/>
                    <a:pt x="324" y="136"/>
                    <a:pt x="319" y="137"/>
                  </a:cubicBezTo>
                  <a:cubicBezTo>
                    <a:pt x="317" y="137"/>
                    <a:pt x="315" y="137"/>
                    <a:pt x="312" y="138"/>
                  </a:cubicBezTo>
                  <a:cubicBezTo>
                    <a:pt x="300" y="139"/>
                    <a:pt x="299" y="145"/>
                    <a:pt x="300" y="149"/>
                  </a:cubicBezTo>
                  <a:cubicBezTo>
                    <a:pt x="300" y="153"/>
                    <a:pt x="299" y="154"/>
                    <a:pt x="297" y="156"/>
                  </a:cubicBezTo>
                  <a:cubicBezTo>
                    <a:pt x="297" y="156"/>
                    <a:pt x="296" y="157"/>
                    <a:pt x="296" y="159"/>
                  </a:cubicBezTo>
                  <a:cubicBezTo>
                    <a:pt x="297" y="163"/>
                    <a:pt x="293" y="166"/>
                    <a:pt x="291" y="167"/>
                  </a:cubicBezTo>
                  <a:cubicBezTo>
                    <a:pt x="290" y="168"/>
                    <a:pt x="289" y="168"/>
                    <a:pt x="289" y="169"/>
                  </a:cubicBezTo>
                  <a:cubicBezTo>
                    <a:pt x="289" y="170"/>
                    <a:pt x="289" y="171"/>
                    <a:pt x="288" y="172"/>
                  </a:cubicBezTo>
                  <a:cubicBezTo>
                    <a:pt x="288" y="172"/>
                    <a:pt x="287" y="173"/>
                    <a:pt x="286" y="173"/>
                  </a:cubicBezTo>
                  <a:cubicBezTo>
                    <a:pt x="283" y="173"/>
                    <a:pt x="278" y="170"/>
                    <a:pt x="277" y="170"/>
                  </a:cubicBezTo>
                  <a:cubicBezTo>
                    <a:pt x="275" y="170"/>
                    <a:pt x="265" y="172"/>
                    <a:pt x="259" y="174"/>
                  </a:cubicBezTo>
                  <a:cubicBezTo>
                    <a:pt x="255" y="175"/>
                    <a:pt x="253" y="175"/>
                    <a:pt x="252" y="176"/>
                  </a:cubicBezTo>
                  <a:cubicBezTo>
                    <a:pt x="252" y="176"/>
                    <a:pt x="252" y="176"/>
                    <a:pt x="252" y="176"/>
                  </a:cubicBezTo>
                  <a:cubicBezTo>
                    <a:pt x="250" y="176"/>
                    <a:pt x="248" y="174"/>
                    <a:pt x="245" y="173"/>
                  </a:cubicBezTo>
                  <a:cubicBezTo>
                    <a:pt x="243" y="171"/>
                    <a:pt x="241" y="170"/>
                    <a:pt x="239" y="170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34" y="170"/>
                    <a:pt x="231" y="165"/>
                    <a:pt x="231" y="156"/>
                  </a:cubicBezTo>
                  <a:cubicBezTo>
                    <a:pt x="230" y="154"/>
                    <a:pt x="227" y="151"/>
                    <a:pt x="224" y="148"/>
                  </a:cubicBezTo>
                  <a:cubicBezTo>
                    <a:pt x="222" y="146"/>
                    <a:pt x="220" y="144"/>
                    <a:pt x="219" y="143"/>
                  </a:cubicBezTo>
                  <a:cubicBezTo>
                    <a:pt x="215" y="137"/>
                    <a:pt x="215" y="126"/>
                    <a:pt x="214" y="119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4" y="112"/>
                    <a:pt x="214" y="100"/>
                    <a:pt x="218" y="87"/>
                  </a:cubicBezTo>
                  <a:cubicBezTo>
                    <a:pt x="219" y="86"/>
                    <a:pt x="219" y="85"/>
                    <a:pt x="219" y="84"/>
                  </a:cubicBezTo>
                  <a:cubicBezTo>
                    <a:pt x="219" y="84"/>
                    <a:pt x="219" y="84"/>
                    <a:pt x="219" y="84"/>
                  </a:cubicBezTo>
                  <a:cubicBezTo>
                    <a:pt x="219" y="84"/>
                    <a:pt x="219" y="84"/>
                    <a:pt x="218" y="84"/>
                  </a:cubicBezTo>
                  <a:cubicBezTo>
                    <a:pt x="218" y="84"/>
                    <a:pt x="218" y="84"/>
                    <a:pt x="218" y="84"/>
                  </a:cubicBezTo>
                  <a:cubicBezTo>
                    <a:pt x="218" y="84"/>
                    <a:pt x="218" y="84"/>
                    <a:pt x="218" y="84"/>
                  </a:cubicBezTo>
                  <a:cubicBezTo>
                    <a:pt x="217" y="84"/>
                    <a:pt x="217" y="84"/>
                    <a:pt x="217" y="84"/>
                  </a:cubicBezTo>
                  <a:cubicBezTo>
                    <a:pt x="217" y="84"/>
                    <a:pt x="217" y="84"/>
                    <a:pt x="217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6" y="83"/>
                    <a:pt x="216" y="83"/>
                    <a:pt x="216" y="83"/>
                  </a:cubicBezTo>
                  <a:cubicBezTo>
                    <a:pt x="213" y="83"/>
                    <a:pt x="208" y="81"/>
                    <a:pt x="205" y="80"/>
                  </a:cubicBezTo>
                  <a:cubicBezTo>
                    <a:pt x="203" y="79"/>
                    <a:pt x="201" y="78"/>
                    <a:pt x="201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198" y="78"/>
                    <a:pt x="197" y="75"/>
                    <a:pt x="197" y="73"/>
                  </a:cubicBezTo>
                  <a:cubicBezTo>
                    <a:pt x="197" y="72"/>
                    <a:pt x="196" y="71"/>
                    <a:pt x="196" y="70"/>
                  </a:cubicBezTo>
                  <a:cubicBezTo>
                    <a:pt x="195" y="69"/>
                    <a:pt x="195" y="68"/>
                    <a:pt x="195" y="66"/>
                  </a:cubicBezTo>
                  <a:cubicBezTo>
                    <a:pt x="195" y="66"/>
                    <a:pt x="194" y="65"/>
                    <a:pt x="194" y="65"/>
                  </a:cubicBezTo>
                  <a:cubicBezTo>
                    <a:pt x="194" y="64"/>
                    <a:pt x="194" y="62"/>
                    <a:pt x="194" y="62"/>
                  </a:cubicBezTo>
                  <a:cubicBezTo>
                    <a:pt x="193" y="62"/>
                    <a:pt x="193" y="61"/>
                    <a:pt x="193" y="61"/>
                  </a:cubicBezTo>
                  <a:cubicBezTo>
                    <a:pt x="190" y="59"/>
                    <a:pt x="184" y="53"/>
                    <a:pt x="182" y="46"/>
                  </a:cubicBezTo>
                  <a:cubicBezTo>
                    <a:pt x="180" y="39"/>
                    <a:pt x="168" y="36"/>
                    <a:pt x="164" y="36"/>
                  </a:cubicBezTo>
                  <a:cubicBezTo>
                    <a:pt x="163" y="36"/>
                    <a:pt x="163" y="36"/>
                    <a:pt x="162" y="37"/>
                  </a:cubicBezTo>
                  <a:cubicBezTo>
                    <a:pt x="161" y="39"/>
                    <a:pt x="160" y="41"/>
                    <a:pt x="159" y="42"/>
                  </a:cubicBezTo>
                  <a:cubicBezTo>
                    <a:pt x="158" y="44"/>
                    <a:pt x="158" y="45"/>
                    <a:pt x="157" y="45"/>
                  </a:cubicBezTo>
                  <a:cubicBezTo>
                    <a:pt x="157" y="46"/>
                    <a:pt x="156" y="46"/>
                    <a:pt x="156" y="46"/>
                  </a:cubicBezTo>
                  <a:cubicBezTo>
                    <a:pt x="155" y="46"/>
                    <a:pt x="155" y="46"/>
                    <a:pt x="155" y="46"/>
                  </a:cubicBezTo>
                  <a:cubicBezTo>
                    <a:pt x="155" y="46"/>
                    <a:pt x="154" y="46"/>
                    <a:pt x="153" y="45"/>
                  </a:cubicBezTo>
                  <a:cubicBezTo>
                    <a:pt x="151" y="45"/>
                    <a:pt x="149" y="43"/>
                    <a:pt x="145" y="41"/>
                  </a:cubicBezTo>
                  <a:cubicBezTo>
                    <a:pt x="144" y="41"/>
                    <a:pt x="144" y="41"/>
                    <a:pt x="144" y="40"/>
                  </a:cubicBezTo>
                  <a:cubicBezTo>
                    <a:pt x="143" y="40"/>
                    <a:pt x="142" y="39"/>
                    <a:pt x="141" y="39"/>
                  </a:cubicBezTo>
                  <a:cubicBezTo>
                    <a:pt x="138" y="38"/>
                    <a:pt x="136" y="34"/>
                    <a:pt x="136" y="30"/>
                  </a:cubicBezTo>
                  <a:cubicBezTo>
                    <a:pt x="136" y="28"/>
                    <a:pt x="132" y="24"/>
                    <a:pt x="130" y="23"/>
                  </a:cubicBezTo>
                  <a:cubicBezTo>
                    <a:pt x="129" y="23"/>
                    <a:pt x="125" y="19"/>
                    <a:pt x="117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6" y="14"/>
                    <a:pt x="39" y="8"/>
                    <a:pt x="35" y="7"/>
                  </a:cubicBezTo>
                  <a:cubicBezTo>
                    <a:pt x="31" y="6"/>
                    <a:pt x="25" y="2"/>
                    <a:pt x="2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10" y="16"/>
                    <a:pt x="14" y="28"/>
                    <a:pt x="15" y="33"/>
                  </a:cubicBezTo>
                  <a:cubicBezTo>
                    <a:pt x="15" y="35"/>
                    <a:pt x="19" y="38"/>
                    <a:pt x="23" y="40"/>
                  </a:cubicBezTo>
                  <a:cubicBezTo>
                    <a:pt x="25" y="41"/>
                    <a:pt x="26" y="42"/>
                    <a:pt x="28" y="42"/>
                  </a:cubicBezTo>
                  <a:cubicBezTo>
                    <a:pt x="35" y="47"/>
                    <a:pt x="35" y="57"/>
                    <a:pt x="34" y="60"/>
                  </a:cubicBezTo>
                  <a:cubicBezTo>
                    <a:pt x="34" y="61"/>
                    <a:pt x="33" y="62"/>
                    <a:pt x="31" y="62"/>
                  </a:cubicBezTo>
                  <a:cubicBezTo>
                    <a:pt x="29" y="62"/>
                    <a:pt x="28" y="62"/>
                    <a:pt x="27" y="62"/>
                  </a:cubicBezTo>
                  <a:cubicBezTo>
                    <a:pt x="27" y="61"/>
                    <a:pt x="26" y="61"/>
                    <a:pt x="26" y="61"/>
                  </a:cubicBezTo>
                  <a:cubicBezTo>
                    <a:pt x="28" y="64"/>
                    <a:pt x="34" y="68"/>
                    <a:pt x="37" y="68"/>
                  </a:cubicBezTo>
                  <a:cubicBezTo>
                    <a:pt x="37" y="68"/>
                    <a:pt x="38" y="68"/>
                    <a:pt x="38" y="68"/>
                  </a:cubicBezTo>
                  <a:cubicBezTo>
                    <a:pt x="42" y="68"/>
                    <a:pt x="44" y="70"/>
                    <a:pt x="48" y="74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4" y="80"/>
                    <a:pt x="56" y="84"/>
                    <a:pt x="56" y="88"/>
                  </a:cubicBezTo>
                  <a:cubicBezTo>
                    <a:pt x="56" y="90"/>
                    <a:pt x="56" y="92"/>
                    <a:pt x="54" y="93"/>
                  </a:cubicBezTo>
                  <a:cubicBezTo>
                    <a:pt x="56" y="95"/>
                    <a:pt x="60" y="97"/>
                    <a:pt x="63" y="100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76" y="108"/>
                    <a:pt x="79" y="115"/>
                    <a:pt x="79" y="117"/>
                  </a:cubicBezTo>
                  <a:cubicBezTo>
                    <a:pt x="80" y="116"/>
                    <a:pt x="81" y="115"/>
                    <a:pt x="81" y="114"/>
                  </a:cubicBezTo>
                  <a:cubicBezTo>
                    <a:pt x="82" y="113"/>
                    <a:pt x="81" y="112"/>
                    <a:pt x="81" y="111"/>
                  </a:cubicBezTo>
                  <a:cubicBezTo>
                    <a:pt x="80" y="110"/>
                    <a:pt x="79" y="108"/>
                    <a:pt x="79" y="105"/>
                  </a:cubicBezTo>
                  <a:cubicBezTo>
                    <a:pt x="79" y="104"/>
                    <a:pt x="77" y="104"/>
                    <a:pt x="73" y="104"/>
                  </a:cubicBezTo>
                  <a:cubicBezTo>
                    <a:pt x="72" y="104"/>
                    <a:pt x="72" y="104"/>
                    <a:pt x="71" y="103"/>
                  </a:cubicBezTo>
                  <a:cubicBezTo>
                    <a:pt x="68" y="103"/>
                    <a:pt x="68" y="100"/>
                    <a:pt x="68" y="97"/>
                  </a:cubicBezTo>
                  <a:cubicBezTo>
                    <a:pt x="68" y="96"/>
                    <a:pt x="68" y="94"/>
                    <a:pt x="67" y="93"/>
                  </a:cubicBezTo>
                  <a:cubicBezTo>
                    <a:pt x="63" y="89"/>
                    <a:pt x="60" y="79"/>
                    <a:pt x="59" y="76"/>
                  </a:cubicBezTo>
                  <a:cubicBezTo>
                    <a:pt x="59" y="73"/>
                    <a:pt x="56" y="70"/>
                    <a:pt x="53" y="67"/>
                  </a:cubicBezTo>
                  <a:cubicBezTo>
                    <a:pt x="51" y="65"/>
                    <a:pt x="48" y="62"/>
                    <a:pt x="47" y="59"/>
                  </a:cubicBezTo>
                  <a:cubicBezTo>
                    <a:pt x="43" y="53"/>
                    <a:pt x="40" y="49"/>
                    <a:pt x="39" y="48"/>
                  </a:cubicBezTo>
                  <a:cubicBezTo>
                    <a:pt x="38" y="47"/>
                    <a:pt x="37" y="46"/>
                    <a:pt x="37" y="46"/>
                  </a:cubicBezTo>
                  <a:cubicBezTo>
                    <a:pt x="37" y="44"/>
                    <a:pt x="38" y="43"/>
                    <a:pt x="39" y="42"/>
                  </a:cubicBezTo>
                  <a:cubicBezTo>
                    <a:pt x="39" y="42"/>
                    <a:pt x="39" y="41"/>
                    <a:pt x="39" y="41"/>
                  </a:cubicBezTo>
                  <a:cubicBezTo>
                    <a:pt x="39" y="41"/>
                    <a:pt x="38" y="40"/>
                    <a:pt x="36" y="40"/>
                  </a:cubicBezTo>
                  <a:cubicBezTo>
                    <a:pt x="34" y="39"/>
                    <a:pt x="33" y="39"/>
                    <a:pt x="31" y="38"/>
                  </a:cubicBezTo>
                  <a:cubicBezTo>
                    <a:pt x="27" y="36"/>
                    <a:pt x="24" y="32"/>
                    <a:pt x="24" y="28"/>
                  </a:cubicBezTo>
                  <a:cubicBezTo>
                    <a:pt x="24" y="24"/>
                    <a:pt x="22" y="15"/>
                    <a:pt x="20" y="12"/>
                  </a:cubicBezTo>
                  <a:cubicBezTo>
                    <a:pt x="20" y="10"/>
                    <a:pt x="20" y="9"/>
                    <a:pt x="20" y="8"/>
                  </a:cubicBezTo>
                  <a:cubicBezTo>
                    <a:pt x="22" y="6"/>
                    <a:pt x="26" y="6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9" y="10"/>
                    <a:pt x="29" y="10"/>
                  </a:cubicBezTo>
                  <a:cubicBezTo>
                    <a:pt x="30" y="9"/>
                    <a:pt x="31" y="9"/>
                    <a:pt x="32" y="9"/>
                  </a:cubicBezTo>
                  <a:cubicBezTo>
                    <a:pt x="34" y="9"/>
                    <a:pt x="37" y="11"/>
                    <a:pt x="38" y="13"/>
                  </a:cubicBezTo>
                  <a:cubicBezTo>
                    <a:pt x="38" y="14"/>
                    <a:pt x="39" y="14"/>
                    <a:pt x="40" y="13"/>
                  </a:cubicBezTo>
                  <a:cubicBezTo>
                    <a:pt x="42" y="13"/>
                    <a:pt x="44" y="13"/>
                    <a:pt x="45" y="14"/>
                  </a:cubicBezTo>
                  <a:cubicBezTo>
                    <a:pt x="46" y="15"/>
                    <a:pt x="46" y="16"/>
                    <a:pt x="45" y="18"/>
                  </a:cubicBezTo>
                  <a:cubicBezTo>
                    <a:pt x="45" y="19"/>
                    <a:pt x="43" y="22"/>
                    <a:pt x="47" y="29"/>
                  </a:cubicBezTo>
                  <a:cubicBezTo>
                    <a:pt x="51" y="36"/>
                    <a:pt x="52" y="37"/>
                    <a:pt x="50" y="39"/>
                  </a:cubicBezTo>
                  <a:cubicBezTo>
                    <a:pt x="50" y="40"/>
                    <a:pt x="50" y="40"/>
                    <a:pt x="50" y="43"/>
                  </a:cubicBezTo>
                  <a:cubicBezTo>
                    <a:pt x="50" y="44"/>
                    <a:pt x="50" y="45"/>
                    <a:pt x="50" y="45"/>
                  </a:cubicBezTo>
                  <a:cubicBezTo>
                    <a:pt x="50" y="45"/>
                    <a:pt x="51" y="45"/>
                    <a:pt x="51" y="44"/>
                  </a:cubicBezTo>
                  <a:cubicBezTo>
                    <a:pt x="52" y="44"/>
                    <a:pt x="53" y="43"/>
                    <a:pt x="54" y="43"/>
                  </a:cubicBezTo>
                  <a:cubicBezTo>
                    <a:pt x="55" y="43"/>
                    <a:pt x="57" y="45"/>
                    <a:pt x="62" y="51"/>
                  </a:cubicBezTo>
                  <a:cubicBezTo>
                    <a:pt x="64" y="53"/>
                    <a:pt x="66" y="54"/>
                    <a:pt x="68" y="54"/>
                  </a:cubicBezTo>
                  <a:cubicBezTo>
                    <a:pt x="70" y="55"/>
                    <a:pt x="72" y="56"/>
                    <a:pt x="72" y="59"/>
                  </a:cubicBezTo>
                  <a:cubicBezTo>
                    <a:pt x="72" y="60"/>
                    <a:pt x="73" y="64"/>
                    <a:pt x="76" y="64"/>
                  </a:cubicBezTo>
                  <a:cubicBezTo>
                    <a:pt x="79" y="65"/>
                    <a:pt x="81" y="67"/>
                    <a:pt x="82" y="68"/>
                  </a:cubicBezTo>
                  <a:cubicBezTo>
                    <a:pt x="83" y="69"/>
                    <a:pt x="84" y="70"/>
                    <a:pt x="84" y="70"/>
                  </a:cubicBezTo>
                  <a:cubicBezTo>
                    <a:pt x="86" y="70"/>
                    <a:pt x="87" y="71"/>
                    <a:pt x="88" y="73"/>
                  </a:cubicBezTo>
                  <a:cubicBezTo>
                    <a:pt x="89" y="75"/>
                    <a:pt x="88" y="77"/>
                    <a:pt x="87" y="80"/>
                  </a:cubicBezTo>
                  <a:cubicBezTo>
                    <a:pt x="87" y="81"/>
                    <a:pt x="87" y="81"/>
                    <a:pt x="87" y="82"/>
                  </a:cubicBezTo>
                  <a:cubicBezTo>
                    <a:pt x="87" y="83"/>
                    <a:pt x="89" y="84"/>
                    <a:pt x="93" y="86"/>
                  </a:cubicBezTo>
                  <a:cubicBezTo>
                    <a:pt x="98" y="88"/>
                    <a:pt x="98" y="89"/>
                    <a:pt x="100" y="91"/>
                  </a:cubicBezTo>
                  <a:cubicBezTo>
                    <a:pt x="100" y="92"/>
                    <a:pt x="101" y="93"/>
                    <a:pt x="103" y="95"/>
                  </a:cubicBezTo>
                  <a:cubicBezTo>
                    <a:pt x="108" y="100"/>
                    <a:pt x="124" y="117"/>
                    <a:pt x="128" y="122"/>
                  </a:cubicBezTo>
                  <a:cubicBezTo>
                    <a:pt x="130" y="126"/>
                    <a:pt x="132" y="130"/>
                    <a:pt x="133" y="133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4" y="137"/>
                    <a:pt x="133" y="139"/>
                    <a:pt x="133" y="140"/>
                  </a:cubicBezTo>
                  <a:cubicBezTo>
                    <a:pt x="132" y="142"/>
                    <a:pt x="132" y="142"/>
                    <a:pt x="133" y="143"/>
                  </a:cubicBezTo>
                  <a:cubicBezTo>
                    <a:pt x="133" y="144"/>
                    <a:pt x="134" y="145"/>
                    <a:pt x="133" y="146"/>
                  </a:cubicBezTo>
                  <a:cubicBezTo>
                    <a:pt x="133" y="147"/>
                    <a:pt x="131" y="148"/>
                    <a:pt x="130" y="148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0" y="151"/>
                    <a:pt x="133" y="159"/>
                    <a:pt x="137" y="160"/>
                  </a:cubicBezTo>
                  <a:cubicBezTo>
                    <a:pt x="142" y="160"/>
                    <a:pt x="147" y="165"/>
                    <a:pt x="151" y="169"/>
                  </a:cubicBezTo>
                  <a:cubicBezTo>
                    <a:pt x="152" y="170"/>
                    <a:pt x="153" y="170"/>
                    <a:pt x="154" y="171"/>
                  </a:cubicBezTo>
                  <a:cubicBezTo>
                    <a:pt x="156" y="173"/>
                    <a:pt x="159" y="174"/>
                    <a:pt x="163" y="174"/>
                  </a:cubicBezTo>
                  <a:cubicBezTo>
                    <a:pt x="166" y="175"/>
                    <a:pt x="168" y="175"/>
                    <a:pt x="171" y="176"/>
                  </a:cubicBezTo>
                  <a:cubicBezTo>
                    <a:pt x="174" y="177"/>
                    <a:pt x="177" y="179"/>
                    <a:pt x="180" y="181"/>
                  </a:cubicBezTo>
                  <a:cubicBezTo>
                    <a:pt x="184" y="183"/>
                    <a:pt x="188" y="186"/>
                    <a:pt x="193" y="187"/>
                  </a:cubicBezTo>
                  <a:cubicBezTo>
                    <a:pt x="203" y="190"/>
                    <a:pt x="213" y="194"/>
                    <a:pt x="219" y="199"/>
                  </a:cubicBezTo>
                  <a:cubicBezTo>
                    <a:pt x="224" y="202"/>
                    <a:pt x="230" y="201"/>
                    <a:pt x="240" y="197"/>
                  </a:cubicBezTo>
                  <a:cubicBezTo>
                    <a:pt x="243" y="196"/>
                    <a:pt x="245" y="196"/>
                    <a:pt x="248" y="196"/>
                  </a:cubicBezTo>
                  <a:cubicBezTo>
                    <a:pt x="253" y="196"/>
                    <a:pt x="257" y="198"/>
                    <a:pt x="260" y="199"/>
                  </a:cubicBezTo>
                  <a:cubicBezTo>
                    <a:pt x="261" y="200"/>
                    <a:pt x="262" y="200"/>
                    <a:pt x="262" y="200"/>
                  </a:cubicBezTo>
                  <a:cubicBezTo>
                    <a:pt x="265" y="201"/>
                    <a:pt x="269" y="204"/>
                    <a:pt x="273" y="209"/>
                  </a:cubicBezTo>
                  <a:cubicBezTo>
                    <a:pt x="274" y="207"/>
                    <a:pt x="275" y="206"/>
                    <a:pt x="276" y="205"/>
                  </a:cubicBezTo>
                  <a:cubicBezTo>
                    <a:pt x="276" y="205"/>
                    <a:pt x="276" y="205"/>
                    <a:pt x="276" y="205"/>
                  </a:cubicBezTo>
                  <a:cubicBezTo>
                    <a:pt x="276" y="205"/>
                    <a:pt x="277" y="204"/>
                    <a:pt x="277" y="204"/>
                  </a:cubicBezTo>
                  <a:cubicBezTo>
                    <a:pt x="277" y="204"/>
                    <a:pt x="277" y="204"/>
                    <a:pt x="277" y="204"/>
                  </a:cubicBezTo>
                  <a:cubicBezTo>
                    <a:pt x="277" y="203"/>
                    <a:pt x="278" y="203"/>
                    <a:pt x="278" y="203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8" y="202"/>
                    <a:pt x="278" y="202"/>
                    <a:pt x="279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80" y="200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1" y="199"/>
                    <a:pt x="281" y="199"/>
                    <a:pt x="281" y="199"/>
                  </a:cubicBezTo>
                  <a:cubicBezTo>
                    <a:pt x="281" y="199"/>
                    <a:pt x="281" y="199"/>
                    <a:pt x="281" y="199"/>
                  </a:cubicBezTo>
                  <a:cubicBezTo>
                    <a:pt x="281" y="199"/>
                    <a:pt x="281" y="199"/>
                    <a:pt x="281" y="198"/>
                  </a:cubicBezTo>
                  <a:cubicBezTo>
                    <a:pt x="281" y="198"/>
                    <a:pt x="281" y="198"/>
                    <a:pt x="281" y="198"/>
                  </a:cubicBezTo>
                  <a:cubicBezTo>
                    <a:pt x="281" y="198"/>
                    <a:pt x="281" y="198"/>
                    <a:pt x="281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2" y="197"/>
                    <a:pt x="283" y="197"/>
                    <a:pt x="283" y="197"/>
                  </a:cubicBezTo>
                  <a:cubicBezTo>
                    <a:pt x="283" y="197"/>
                    <a:pt x="284" y="197"/>
                    <a:pt x="286" y="197"/>
                  </a:cubicBezTo>
                  <a:cubicBezTo>
                    <a:pt x="287" y="198"/>
                    <a:pt x="289" y="198"/>
                    <a:pt x="291" y="198"/>
                  </a:cubicBezTo>
                  <a:cubicBezTo>
                    <a:pt x="294" y="198"/>
                    <a:pt x="295" y="197"/>
                    <a:pt x="296" y="197"/>
                  </a:cubicBezTo>
                  <a:cubicBezTo>
                    <a:pt x="296" y="197"/>
                    <a:pt x="296" y="197"/>
                    <a:pt x="296" y="197"/>
                  </a:cubicBezTo>
                  <a:cubicBezTo>
                    <a:pt x="296" y="196"/>
                    <a:pt x="294" y="194"/>
                    <a:pt x="292" y="193"/>
                  </a:cubicBezTo>
                  <a:cubicBezTo>
                    <a:pt x="292" y="192"/>
                    <a:pt x="291" y="192"/>
                    <a:pt x="291" y="192"/>
                  </a:cubicBezTo>
                  <a:cubicBezTo>
                    <a:pt x="289" y="189"/>
                    <a:pt x="288" y="188"/>
                    <a:pt x="288" y="187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5"/>
                    <a:pt x="288" y="185"/>
                    <a:pt x="288" y="185"/>
                  </a:cubicBezTo>
                  <a:cubicBezTo>
                    <a:pt x="289" y="185"/>
                    <a:pt x="289" y="184"/>
                    <a:pt x="289" y="183"/>
                  </a:cubicBezTo>
                  <a:cubicBezTo>
                    <a:pt x="290" y="180"/>
                    <a:pt x="291" y="176"/>
                    <a:pt x="293" y="176"/>
                  </a:cubicBezTo>
                  <a:cubicBezTo>
                    <a:pt x="294" y="176"/>
                    <a:pt x="294" y="176"/>
                    <a:pt x="294" y="176"/>
                  </a:cubicBezTo>
                  <a:cubicBezTo>
                    <a:pt x="295" y="176"/>
                    <a:pt x="295" y="176"/>
                    <a:pt x="296" y="176"/>
                  </a:cubicBezTo>
                  <a:cubicBezTo>
                    <a:pt x="298" y="177"/>
                    <a:pt x="300" y="177"/>
                    <a:pt x="302" y="177"/>
                  </a:cubicBezTo>
                  <a:cubicBezTo>
                    <a:pt x="303" y="177"/>
                    <a:pt x="304" y="177"/>
                    <a:pt x="306" y="177"/>
                  </a:cubicBezTo>
                  <a:cubicBezTo>
                    <a:pt x="306" y="177"/>
                    <a:pt x="306" y="177"/>
                    <a:pt x="306" y="177"/>
                  </a:cubicBezTo>
                  <a:cubicBezTo>
                    <a:pt x="307" y="177"/>
                    <a:pt x="307" y="177"/>
                    <a:pt x="308" y="177"/>
                  </a:cubicBezTo>
                  <a:cubicBezTo>
                    <a:pt x="308" y="177"/>
                    <a:pt x="309" y="177"/>
                    <a:pt x="309" y="177"/>
                  </a:cubicBezTo>
                  <a:cubicBezTo>
                    <a:pt x="309" y="177"/>
                    <a:pt x="309" y="177"/>
                    <a:pt x="309" y="177"/>
                  </a:cubicBezTo>
                  <a:cubicBezTo>
                    <a:pt x="310" y="177"/>
                    <a:pt x="311" y="177"/>
                    <a:pt x="312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2117">
              <a:extLst>
                <a:ext uri="{FF2B5EF4-FFF2-40B4-BE49-F238E27FC236}">
                  <a16:creationId xmlns:a16="http://schemas.microsoft.com/office/drawing/2014/main" id="{7DD38B17-DE43-4D76-962B-5DFADE888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4437" y="3739851"/>
              <a:ext cx="72477" cy="75536"/>
            </a:xfrm>
            <a:custGeom>
              <a:avLst/>
              <a:gdLst>
                <a:gd name="T0" fmla="*/ 30 w 41"/>
                <a:gd name="T1" fmla="*/ 39 h 43"/>
                <a:gd name="T2" fmla="*/ 31 w 41"/>
                <a:gd name="T3" fmla="*/ 38 h 43"/>
                <a:gd name="T4" fmla="*/ 31 w 41"/>
                <a:gd name="T5" fmla="*/ 38 h 43"/>
                <a:gd name="T6" fmla="*/ 32 w 41"/>
                <a:gd name="T7" fmla="*/ 38 h 43"/>
                <a:gd name="T8" fmla="*/ 32 w 41"/>
                <a:gd name="T9" fmla="*/ 37 h 43"/>
                <a:gd name="T10" fmla="*/ 33 w 41"/>
                <a:gd name="T11" fmla="*/ 37 h 43"/>
                <a:gd name="T12" fmla="*/ 33 w 41"/>
                <a:gd name="T13" fmla="*/ 37 h 43"/>
                <a:gd name="T14" fmla="*/ 33 w 41"/>
                <a:gd name="T15" fmla="*/ 37 h 43"/>
                <a:gd name="T16" fmla="*/ 33 w 41"/>
                <a:gd name="T17" fmla="*/ 37 h 43"/>
                <a:gd name="T18" fmla="*/ 33 w 41"/>
                <a:gd name="T19" fmla="*/ 37 h 43"/>
                <a:gd name="T20" fmla="*/ 34 w 41"/>
                <a:gd name="T21" fmla="*/ 37 h 43"/>
                <a:gd name="T22" fmla="*/ 34 w 41"/>
                <a:gd name="T23" fmla="*/ 35 h 43"/>
                <a:gd name="T24" fmla="*/ 39 w 41"/>
                <a:gd name="T25" fmla="*/ 28 h 43"/>
                <a:gd name="T26" fmla="*/ 41 w 41"/>
                <a:gd name="T27" fmla="*/ 26 h 43"/>
                <a:gd name="T28" fmla="*/ 40 w 41"/>
                <a:gd name="T29" fmla="*/ 25 h 43"/>
                <a:gd name="T30" fmla="*/ 39 w 41"/>
                <a:gd name="T31" fmla="*/ 23 h 43"/>
                <a:gd name="T32" fmla="*/ 34 w 41"/>
                <a:gd name="T33" fmla="*/ 24 h 43"/>
                <a:gd name="T34" fmla="*/ 34 w 41"/>
                <a:gd name="T35" fmla="*/ 1 h 43"/>
                <a:gd name="T36" fmla="*/ 33 w 41"/>
                <a:gd name="T37" fmla="*/ 1 h 43"/>
                <a:gd name="T38" fmla="*/ 32 w 41"/>
                <a:gd name="T39" fmla="*/ 1 h 43"/>
                <a:gd name="T40" fmla="*/ 20 w 41"/>
                <a:gd name="T41" fmla="*/ 0 h 43"/>
                <a:gd name="T42" fmla="*/ 18 w 41"/>
                <a:gd name="T43" fmla="*/ 0 h 43"/>
                <a:gd name="T44" fmla="*/ 17 w 41"/>
                <a:gd name="T45" fmla="*/ 4 h 43"/>
                <a:gd name="T46" fmla="*/ 16 w 41"/>
                <a:gd name="T47" fmla="*/ 7 h 43"/>
                <a:gd name="T48" fmla="*/ 18 w 41"/>
                <a:gd name="T49" fmla="*/ 9 h 43"/>
                <a:gd name="T50" fmla="*/ 24 w 41"/>
                <a:gd name="T51" fmla="*/ 18 h 43"/>
                <a:gd name="T52" fmla="*/ 14 w 41"/>
                <a:gd name="T53" fmla="*/ 22 h 43"/>
                <a:gd name="T54" fmla="*/ 9 w 41"/>
                <a:gd name="T55" fmla="*/ 21 h 43"/>
                <a:gd name="T56" fmla="*/ 8 w 41"/>
                <a:gd name="T57" fmla="*/ 21 h 43"/>
                <a:gd name="T58" fmla="*/ 7 w 41"/>
                <a:gd name="T59" fmla="*/ 23 h 43"/>
                <a:gd name="T60" fmla="*/ 7 w 41"/>
                <a:gd name="T61" fmla="*/ 23 h 43"/>
                <a:gd name="T62" fmla="*/ 5 w 41"/>
                <a:gd name="T63" fmla="*/ 24 h 43"/>
                <a:gd name="T64" fmla="*/ 5 w 41"/>
                <a:gd name="T65" fmla="*/ 25 h 43"/>
                <a:gd name="T66" fmla="*/ 3 w 41"/>
                <a:gd name="T67" fmla="*/ 27 h 43"/>
                <a:gd name="T68" fmla="*/ 3 w 41"/>
                <a:gd name="T69" fmla="*/ 28 h 43"/>
                <a:gd name="T70" fmla="*/ 1 w 41"/>
                <a:gd name="T71" fmla="*/ 31 h 43"/>
                <a:gd name="T72" fmla="*/ 0 w 41"/>
                <a:gd name="T73" fmla="*/ 31 h 43"/>
                <a:gd name="T74" fmla="*/ 2 w 41"/>
                <a:gd name="T75" fmla="*/ 33 h 43"/>
                <a:gd name="T76" fmla="*/ 11 w 41"/>
                <a:gd name="T77" fmla="*/ 40 h 43"/>
                <a:gd name="T78" fmla="*/ 17 w 41"/>
                <a:gd name="T79" fmla="*/ 42 h 43"/>
                <a:gd name="T80" fmla="*/ 20 w 41"/>
                <a:gd name="T81" fmla="*/ 42 h 43"/>
                <a:gd name="T82" fmla="*/ 26 w 41"/>
                <a:gd name="T83" fmla="*/ 43 h 43"/>
                <a:gd name="T84" fmla="*/ 27 w 41"/>
                <a:gd name="T85" fmla="*/ 42 h 43"/>
                <a:gd name="T86" fmla="*/ 27 w 41"/>
                <a:gd name="T87" fmla="*/ 41 h 43"/>
                <a:gd name="T88" fmla="*/ 28 w 41"/>
                <a:gd name="T89" fmla="*/ 40 h 43"/>
                <a:gd name="T90" fmla="*/ 29 w 41"/>
                <a:gd name="T91" fmla="*/ 40 h 43"/>
                <a:gd name="T92" fmla="*/ 30 w 41"/>
                <a:gd name="T93" fmla="*/ 39 h 43"/>
                <a:gd name="T94" fmla="*/ 30 w 41"/>
                <a:gd name="T95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" h="43">
                  <a:moveTo>
                    <a:pt x="30" y="39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5"/>
                  </a:cubicBezTo>
                  <a:cubicBezTo>
                    <a:pt x="34" y="34"/>
                    <a:pt x="35" y="31"/>
                    <a:pt x="39" y="28"/>
                  </a:cubicBezTo>
                  <a:cubicBezTo>
                    <a:pt x="39" y="27"/>
                    <a:pt x="40" y="27"/>
                    <a:pt x="41" y="26"/>
                  </a:cubicBezTo>
                  <a:cubicBezTo>
                    <a:pt x="41" y="25"/>
                    <a:pt x="40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3" y="1"/>
                    <a:pt x="33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28" y="1"/>
                    <a:pt x="24" y="1"/>
                    <a:pt x="20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8" y="1"/>
                    <a:pt x="17" y="3"/>
                    <a:pt x="17" y="4"/>
                  </a:cubicBezTo>
                  <a:cubicBezTo>
                    <a:pt x="17" y="5"/>
                    <a:pt x="16" y="6"/>
                    <a:pt x="16" y="7"/>
                  </a:cubicBezTo>
                  <a:cubicBezTo>
                    <a:pt x="17" y="7"/>
                    <a:pt x="17" y="8"/>
                    <a:pt x="18" y="9"/>
                  </a:cubicBezTo>
                  <a:cubicBezTo>
                    <a:pt x="21" y="12"/>
                    <a:pt x="25" y="15"/>
                    <a:pt x="24" y="18"/>
                  </a:cubicBezTo>
                  <a:cubicBezTo>
                    <a:pt x="23" y="21"/>
                    <a:pt x="18" y="22"/>
                    <a:pt x="14" y="22"/>
                  </a:cubicBezTo>
                  <a:cubicBezTo>
                    <a:pt x="13" y="22"/>
                    <a:pt x="11" y="22"/>
                    <a:pt x="9" y="21"/>
                  </a:cubicBezTo>
                  <a:cubicBezTo>
                    <a:pt x="9" y="21"/>
                    <a:pt x="8" y="21"/>
                    <a:pt x="8" y="21"/>
                  </a:cubicBezTo>
                  <a:cubicBezTo>
                    <a:pt x="8" y="22"/>
                    <a:pt x="7" y="22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1" y="30"/>
                    <a:pt x="1" y="31"/>
                  </a:cubicBezTo>
                  <a:cubicBezTo>
                    <a:pt x="1" y="31"/>
                    <a:pt x="1" y="31"/>
                    <a:pt x="0" y="31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6" y="36"/>
                    <a:pt x="9" y="39"/>
                    <a:pt x="11" y="40"/>
                  </a:cubicBezTo>
                  <a:cubicBezTo>
                    <a:pt x="13" y="41"/>
                    <a:pt x="15" y="42"/>
                    <a:pt x="17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2" y="42"/>
                    <a:pt x="24" y="42"/>
                    <a:pt x="26" y="43"/>
                  </a:cubicBezTo>
                  <a:cubicBezTo>
                    <a:pt x="26" y="42"/>
                    <a:pt x="26" y="42"/>
                    <a:pt x="27" y="42"/>
                  </a:cubicBezTo>
                  <a:cubicBezTo>
                    <a:pt x="27" y="42"/>
                    <a:pt x="27" y="42"/>
                    <a:pt x="27" y="41"/>
                  </a:cubicBezTo>
                  <a:cubicBezTo>
                    <a:pt x="28" y="41"/>
                    <a:pt x="28" y="41"/>
                    <a:pt x="28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2118">
              <a:extLst>
                <a:ext uri="{FF2B5EF4-FFF2-40B4-BE49-F238E27FC236}">
                  <a16:creationId xmlns:a16="http://schemas.microsoft.com/office/drawing/2014/main" id="{C2AC3E41-4F93-41E2-B4D9-98C4148CF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906" y="380459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2119">
              <a:extLst>
                <a:ext uri="{FF2B5EF4-FFF2-40B4-BE49-F238E27FC236}">
                  <a16:creationId xmlns:a16="http://schemas.microsoft.com/office/drawing/2014/main" id="{5D8D5CC7-AD1F-467D-9E4B-5C1B36F2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614" y="3809992"/>
              <a:ext cx="185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2120">
              <a:extLst>
                <a:ext uri="{FF2B5EF4-FFF2-40B4-BE49-F238E27FC236}">
                  <a16:creationId xmlns:a16="http://schemas.microsoft.com/office/drawing/2014/main" id="{AB5F1A3E-C12F-4260-A51E-787BCDFC2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331" y="38081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121">
              <a:extLst>
                <a:ext uri="{FF2B5EF4-FFF2-40B4-BE49-F238E27FC236}">
                  <a16:creationId xmlns:a16="http://schemas.microsoft.com/office/drawing/2014/main" id="{3AE530E7-8330-4D8A-82E9-8B7812B95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906" y="380459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22">
              <a:extLst>
                <a:ext uri="{FF2B5EF4-FFF2-40B4-BE49-F238E27FC236}">
                  <a16:creationId xmlns:a16="http://schemas.microsoft.com/office/drawing/2014/main" id="{C083FE82-3D5E-4D92-BDCC-262147B35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048" y="3804596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123">
              <a:extLst>
                <a:ext uri="{FF2B5EF4-FFF2-40B4-BE49-F238E27FC236}">
                  <a16:creationId xmlns:a16="http://schemas.microsoft.com/office/drawing/2014/main" id="{081B2AA1-AF35-41B9-AB9F-17B818457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189" y="38063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124">
              <a:extLst>
                <a:ext uri="{FF2B5EF4-FFF2-40B4-BE49-F238E27FC236}">
                  <a16:creationId xmlns:a16="http://schemas.microsoft.com/office/drawing/2014/main" id="{5F38EC3F-D79C-42EB-81AF-199C40574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756" y="3811790"/>
              <a:ext cx="0" cy="1798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125">
              <a:extLst>
                <a:ext uri="{FF2B5EF4-FFF2-40B4-BE49-F238E27FC236}">
                  <a16:creationId xmlns:a16="http://schemas.microsoft.com/office/drawing/2014/main" id="{54C0282A-0B68-41D7-AD37-3A9E3520F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906" y="3784813"/>
              <a:ext cx="13009" cy="19783"/>
            </a:xfrm>
            <a:custGeom>
              <a:avLst/>
              <a:gdLst>
                <a:gd name="T0" fmla="*/ 1 w 8"/>
                <a:gd name="T1" fmla="*/ 9 h 11"/>
                <a:gd name="T2" fmla="*/ 1 w 8"/>
                <a:gd name="T3" fmla="*/ 11 h 11"/>
                <a:gd name="T4" fmla="*/ 0 w 8"/>
                <a:gd name="T5" fmla="*/ 11 h 11"/>
                <a:gd name="T6" fmla="*/ 1 w 8"/>
                <a:gd name="T7" fmla="*/ 11 h 11"/>
                <a:gd name="T8" fmla="*/ 1 w 8"/>
                <a:gd name="T9" fmla="*/ 9 h 11"/>
                <a:gd name="T10" fmla="*/ 6 w 8"/>
                <a:gd name="T11" fmla="*/ 2 h 11"/>
                <a:gd name="T12" fmla="*/ 8 w 8"/>
                <a:gd name="T13" fmla="*/ 0 h 11"/>
                <a:gd name="T14" fmla="*/ 8 w 8"/>
                <a:gd name="T15" fmla="*/ 0 h 11"/>
                <a:gd name="T16" fmla="*/ 6 w 8"/>
                <a:gd name="T17" fmla="*/ 2 h 11"/>
                <a:gd name="T18" fmla="*/ 1 w 8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1">
                  <a:moveTo>
                    <a:pt x="1" y="9"/>
                  </a:moveTo>
                  <a:cubicBezTo>
                    <a:pt x="1" y="10"/>
                    <a:pt x="1" y="10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1" y="8"/>
                    <a:pt x="2" y="5"/>
                    <a:pt x="6" y="2"/>
                  </a:cubicBezTo>
                  <a:cubicBezTo>
                    <a:pt x="6" y="1"/>
                    <a:pt x="7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1"/>
                    <a:pt x="6" y="2"/>
                  </a:cubicBezTo>
                  <a:cubicBezTo>
                    <a:pt x="2" y="5"/>
                    <a:pt x="1" y="8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126">
              <a:extLst>
                <a:ext uri="{FF2B5EF4-FFF2-40B4-BE49-F238E27FC236}">
                  <a16:creationId xmlns:a16="http://schemas.microsoft.com/office/drawing/2014/main" id="{563912BC-20F8-437A-8A86-FEDB9C6F9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331" y="3806395"/>
              <a:ext cx="1858" cy="179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0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127">
              <a:extLst>
                <a:ext uri="{FF2B5EF4-FFF2-40B4-BE49-F238E27FC236}">
                  <a16:creationId xmlns:a16="http://schemas.microsoft.com/office/drawing/2014/main" id="{C9AA735D-B3D6-459B-A0E8-D22D473CE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189" y="38063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128">
              <a:extLst>
                <a:ext uri="{FF2B5EF4-FFF2-40B4-BE49-F238E27FC236}">
                  <a16:creationId xmlns:a16="http://schemas.microsoft.com/office/drawing/2014/main" id="{8BEA55DF-D18E-4E98-91D5-732A124C0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331" y="38081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129">
              <a:extLst>
                <a:ext uri="{FF2B5EF4-FFF2-40B4-BE49-F238E27FC236}">
                  <a16:creationId xmlns:a16="http://schemas.microsoft.com/office/drawing/2014/main" id="{CEFB0A9F-F0D2-454E-B57B-84D673C07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729" y="3781216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130">
              <a:extLst>
                <a:ext uri="{FF2B5EF4-FFF2-40B4-BE49-F238E27FC236}">
                  <a16:creationId xmlns:a16="http://schemas.microsoft.com/office/drawing/2014/main" id="{B2CE80FD-01FE-4260-8780-2527D7713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048" y="3741649"/>
              <a:ext cx="3717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1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2131">
              <a:extLst>
                <a:ext uri="{FF2B5EF4-FFF2-40B4-BE49-F238E27FC236}">
                  <a16:creationId xmlns:a16="http://schemas.microsoft.com/office/drawing/2014/main" id="{252FB3E9-9E01-4F30-A647-ECD6A7FF7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4437" y="3793805"/>
              <a:ext cx="185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2132">
              <a:extLst>
                <a:ext uri="{FF2B5EF4-FFF2-40B4-BE49-F238E27FC236}">
                  <a16:creationId xmlns:a16="http://schemas.microsoft.com/office/drawing/2014/main" id="{C8EF581C-37AE-47CE-99BF-1C571475E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455" y="3772223"/>
              <a:ext cx="16726" cy="5395"/>
            </a:xfrm>
            <a:custGeom>
              <a:avLst/>
              <a:gdLst>
                <a:gd name="T0" fmla="*/ 10 w 10"/>
                <a:gd name="T1" fmla="*/ 0 h 4"/>
                <a:gd name="T2" fmla="*/ 0 w 10"/>
                <a:gd name="T3" fmla="*/ 4 h 4"/>
                <a:gd name="T4" fmla="*/ 10 w 10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10" y="0"/>
                  </a:moveTo>
                  <a:cubicBezTo>
                    <a:pt x="9" y="3"/>
                    <a:pt x="4" y="4"/>
                    <a:pt x="0" y="4"/>
                  </a:cubicBezTo>
                  <a:cubicBezTo>
                    <a:pt x="4" y="4"/>
                    <a:pt x="9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2133">
              <a:extLst>
                <a:ext uri="{FF2B5EF4-FFF2-40B4-BE49-F238E27FC236}">
                  <a16:creationId xmlns:a16="http://schemas.microsoft.com/office/drawing/2014/main" id="{4BD83247-3341-4C52-859D-C714EF7C2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013" y="3786611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2134">
              <a:extLst>
                <a:ext uri="{FF2B5EF4-FFF2-40B4-BE49-F238E27FC236}">
                  <a16:creationId xmlns:a16="http://schemas.microsoft.com/office/drawing/2014/main" id="{45F78413-813F-49A6-BEB2-14BCB0741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446" y="37794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2135">
              <a:extLst>
                <a:ext uri="{FF2B5EF4-FFF2-40B4-BE49-F238E27FC236}">
                  <a16:creationId xmlns:a16="http://schemas.microsoft.com/office/drawing/2014/main" id="{39CBE20B-453E-4ECF-A203-F1347C406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198" y="3729060"/>
              <a:ext cx="14867" cy="44962"/>
            </a:xfrm>
            <a:custGeom>
              <a:avLst/>
              <a:gdLst>
                <a:gd name="T0" fmla="*/ 2 w 9"/>
                <a:gd name="T1" fmla="*/ 26 h 26"/>
                <a:gd name="T2" fmla="*/ 6 w 9"/>
                <a:gd name="T3" fmla="*/ 20 h 26"/>
                <a:gd name="T4" fmla="*/ 6 w 9"/>
                <a:gd name="T5" fmla="*/ 12 h 26"/>
                <a:gd name="T6" fmla="*/ 9 w 9"/>
                <a:gd name="T7" fmla="*/ 1 h 26"/>
                <a:gd name="T8" fmla="*/ 9 w 9"/>
                <a:gd name="T9" fmla="*/ 1 h 26"/>
                <a:gd name="T10" fmla="*/ 8 w 9"/>
                <a:gd name="T11" fmla="*/ 1 h 26"/>
                <a:gd name="T12" fmla="*/ 8 w 9"/>
                <a:gd name="T13" fmla="*/ 1 h 26"/>
                <a:gd name="T14" fmla="*/ 8 w 9"/>
                <a:gd name="T15" fmla="*/ 1 h 26"/>
                <a:gd name="T16" fmla="*/ 8 w 9"/>
                <a:gd name="T17" fmla="*/ 1 h 26"/>
                <a:gd name="T18" fmla="*/ 7 w 9"/>
                <a:gd name="T19" fmla="*/ 0 h 26"/>
                <a:gd name="T20" fmla="*/ 7 w 9"/>
                <a:gd name="T21" fmla="*/ 0 h 26"/>
                <a:gd name="T22" fmla="*/ 7 w 9"/>
                <a:gd name="T23" fmla="*/ 0 h 26"/>
                <a:gd name="T24" fmla="*/ 7 w 9"/>
                <a:gd name="T25" fmla="*/ 0 h 26"/>
                <a:gd name="T26" fmla="*/ 4 w 9"/>
                <a:gd name="T27" fmla="*/ 4 h 26"/>
                <a:gd name="T28" fmla="*/ 3 w 9"/>
                <a:gd name="T29" fmla="*/ 5 h 26"/>
                <a:gd name="T30" fmla="*/ 1 w 9"/>
                <a:gd name="T31" fmla="*/ 7 h 26"/>
                <a:gd name="T32" fmla="*/ 0 w 9"/>
                <a:gd name="T33" fmla="*/ 7 h 26"/>
                <a:gd name="T34" fmla="*/ 0 w 9"/>
                <a:gd name="T35" fmla="*/ 26 h 26"/>
                <a:gd name="T36" fmla="*/ 2 w 9"/>
                <a:gd name="T3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26">
                  <a:moveTo>
                    <a:pt x="2" y="26"/>
                  </a:moveTo>
                  <a:cubicBezTo>
                    <a:pt x="3" y="24"/>
                    <a:pt x="4" y="22"/>
                    <a:pt x="6" y="20"/>
                  </a:cubicBezTo>
                  <a:cubicBezTo>
                    <a:pt x="7" y="19"/>
                    <a:pt x="7" y="15"/>
                    <a:pt x="6" y="12"/>
                  </a:cubicBezTo>
                  <a:cubicBezTo>
                    <a:pt x="6" y="8"/>
                    <a:pt x="5" y="3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5" y="2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2136">
              <a:extLst>
                <a:ext uri="{FF2B5EF4-FFF2-40B4-BE49-F238E27FC236}">
                  <a16:creationId xmlns:a16="http://schemas.microsoft.com/office/drawing/2014/main" id="{AB44DAA1-7228-4316-90A2-84AD928C4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6207" y="37308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2137">
              <a:extLst>
                <a:ext uri="{FF2B5EF4-FFF2-40B4-BE49-F238E27FC236}">
                  <a16:creationId xmlns:a16="http://schemas.microsoft.com/office/drawing/2014/main" id="{29FFCFCE-E8DD-424B-A9AA-1619347D2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348" y="372906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2138">
              <a:extLst>
                <a:ext uri="{FF2B5EF4-FFF2-40B4-BE49-F238E27FC236}">
                  <a16:creationId xmlns:a16="http://schemas.microsoft.com/office/drawing/2014/main" id="{8577DF4C-18EF-4B76-A67E-1705975B4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6207" y="37308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2139">
              <a:extLst>
                <a:ext uri="{FF2B5EF4-FFF2-40B4-BE49-F238E27FC236}">
                  <a16:creationId xmlns:a16="http://schemas.microsoft.com/office/drawing/2014/main" id="{469D544E-545D-4CC9-A659-C251F59D9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198" y="3739851"/>
              <a:ext cx="185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2140">
              <a:extLst>
                <a:ext uri="{FF2B5EF4-FFF2-40B4-BE49-F238E27FC236}">
                  <a16:creationId xmlns:a16="http://schemas.microsoft.com/office/drawing/2014/main" id="{8D838A6F-CDB3-4D6E-BBF6-E21A7EA7A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8065" y="37308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Rectangle 2141">
              <a:extLst>
                <a:ext uri="{FF2B5EF4-FFF2-40B4-BE49-F238E27FC236}">
                  <a16:creationId xmlns:a16="http://schemas.microsoft.com/office/drawing/2014/main" id="{BFB68C50-F245-4DC8-8205-128B45B53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348" y="3729060"/>
              <a:ext cx="1858" cy="17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2142">
              <a:extLst>
                <a:ext uri="{FF2B5EF4-FFF2-40B4-BE49-F238E27FC236}">
                  <a16:creationId xmlns:a16="http://schemas.microsoft.com/office/drawing/2014/main" id="{CC9CFD44-FF44-45A1-8C9F-9B5BB0663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198" y="3774022"/>
              <a:ext cx="3717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2143">
              <a:extLst>
                <a:ext uri="{FF2B5EF4-FFF2-40B4-BE49-F238E27FC236}">
                  <a16:creationId xmlns:a16="http://schemas.microsoft.com/office/drawing/2014/main" id="{2A8E9077-3FBD-4C02-864E-34A56CCA9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683" y="3694888"/>
              <a:ext cx="50177" cy="35970"/>
            </a:xfrm>
            <a:custGeom>
              <a:avLst/>
              <a:gdLst>
                <a:gd name="T0" fmla="*/ 24 w 28"/>
                <a:gd name="T1" fmla="*/ 3 h 21"/>
                <a:gd name="T2" fmla="*/ 13 w 28"/>
                <a:gd name="T3" fmla="*/ 1 h 21"/>
                <a:gd name="T4" fmla="*/ 13 w 28"/>
                <a:gd name="T5" fmla="*/ 1 h 21"/>
                <a:gd name="T6" fmla="*/ 17 w 28"/>
                <a:gd name="T7" fmla="*/ 7 h 21"/>
                <a:gd name="T8" fmla="*/ 21 w 28"/>
                <a:gd name="T9" fmla="*/ 15 h 21"/>
                <a:gd name="T10" fmla="*/ 13 w 28"/>
                <a:gd name="T11" fmla="*/ 19 h 21"/>
                <a:gd name="T12" fmla="*/ 9 w 28"/>
                <a:gd name="T13" fmla="*/ 19 h 21"/>
                <a:gd name="T14" fmla="*/ 5 w 28"/>
                <a:gd name="T15" fmla="*/ 19 h 21"/>
                <a:gd name="T16" fmla="*/ 0 w 28"/>
                <a:gd name="T17" fmla="*/ 19 h 21"/>
                <a:gd name="T18" fmla="*/ 6 w 28"/>
                <a:gd name="T19" fmla="*/ 21 h 21"/>
                <a:gd name="T20" fmla="*/ 11 w 28"/>
                <a:gd name="T21" fmla="*/ 21 h 21"/>
                <a:gd name="T22" fmla="*/ 17 w 28"/>
                <a:gd name="T23" fmla="*/ 19 h 21"/>
                <a:gd name="T24" fmla="*/ 26 w 28"/>
                <a:gd name="T25" fmla="*/ 21 h 21"/>
                <a:gd name="T26" fmla="*/ 26 w 28"/>
                <a:gd name="T27" fmla="*/ 21 h 21"/>
                <a:gd name="T28" fmla="*/ 26 w 28"/>
                <a:gd name="T29" fmla="*/ 18 h 21"/>
                <a:gd name="T30" fmla="*/ 26 w 28"/>
                <a:gd name="T31" fmla="*/ 16 h 21"/>
                <a:gd name="T32" fmla="*/ 27 w 28"/>
                <a:gd name="T33" fmla="*/ 13 h 21"/>
                <a:gd name="T34" fmla="*/ 27 w 28"/>
                <a:gd name="T35" fmla="*/ 12 h 21"/>
                <a:gd name="T36" fmla="*/ 27 w 28"/>
                <a:gd name="T37" fmla="*/ 8 h 21"/>
                <a:gd name="T38" fmla="*/ 27 w 28"/>
                <a:gd name="T39" fmla="*/ 8 h 21"/>
                <a:gd name="T40" fmla="*/ 28 w 28"/>
                <a:gd name="T41" fmla="*/ 4 h 21"/>
                <a:gd name="T42" fmla="*/ 28 w 28"/>
                <a:gd name="T43" fmla="*/ 4 h 21"/>
                <a:gd name="T44" fmla="*/ 24 w 28"/>
                <a:gd name="T4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21">
                  <a:moveTo>
                    <a:pt x="24" y="3"/>
                  </a:moveTo>
                  <a:cubicBezTo>
                    <a:pt x="19" y="1"/>
                    <a:pt x="15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3"/>
                    <a:pt x="15" y="5"/>
                    <a:pt x="17" y="7"/>
                  </a:cubicBezTo>
                  <a:cubicBezTo>
                    <a:pt x="19" y="10"/>
                    <a:pt x="21" y="12"/>
                    <a:pt x="21" y="15"/>
                  </a:cubicBezTo>
                  <a:cubicBezTo>
                    <a:pt x="21" y="19"/>
                    <a:pt x="16" y="19"/>
                    <a:pt x="13" y="19"/>
                  </a:cubicBezTo>
                  <a:cubicBezTo>
                    <a:pt x="12" y="19"/>
                    <a:pt x="11" y="19"/>
                    <a:pt x="9" y="19"/>
                  </a:cubicBezTo>
                  <a:cubicBezTo>
                    <a:pt x="8" y="19"/>
                    <a:pt x="7" y="19"/>
                    <a:pt x="5" y="19"/>
                  </a:cubicBezTo>
                  <a:cubicBezTo>
                    <a:pt x="2" y="19"/>
                    <a:pt x="0" y="19"/>
                    <a:pt x="0" y="19"/>
                  </a:cubicBezTo>
                  <a:cubicBezTo>
                    <a:pt x="0" y="20"/>
                    <a:pt x="3" y="21"/>
                    <a:pt x="6" y="21"/>
                  </a:cubicBezTo>
                  <a:cubicBezTo>
                    <a:pt x="8" y="21"/>
                    <a:pt x="10" y="21"/>
                    <a:pt x="11" y="21"/>
                  </a:cubicBezTo>
                  <a:cubicBezTo>
                    <a:pt x="13" y="20"/>
                    <a:pt x="15" y="19"/>
                    <a:pt x="17" y="19"/>
                  </a:cubicBezTo>
                  <a:cubicBezTo>
                    <a:pt x="21" y="19"/>
                    <a:pt x="23" y="20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19"/>
                    <a:pt x="26" y="18"/>
                  </a:cubicBezTo>
                  <a:cubicBezTo>
                    <a:pt x="26" y="17"/>
                    <a:pt x="26" y="17"/>
                    <a:pt x="26" y="16"/>
                  </a:cubicBezTo>
                  <a:cubicBezTo>
                    <a:pt x="26" y="15"/>
                    <a:pt x="26" y="14"/>
                    <a:pt x="27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7" y="10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6" y="4"/>
                    <a:pt x="25" y="3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2144">
              <a:extLst>
                <a:ext uri="{FF2B5EF4-FFF2-40B4-BE49-F238E27FC236}">
                  <a16:creationId xmlns:a16="http://schemas.microsoft.com/office/drawing/2014/main" id="{B6327095-1D31-4739-8CEC-E0FE2A5FD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576" y="3702082"/>
              <a:ext cx="59469" cy="34171"/>
            </a:xfrm>
            <a:custGeom>
              <a:avLst/>
              <a:gdLst>
                <a:gd name="T0" fmla="*/ 3 w 34"/>
                <a:gd name="T1" fmla="*/ 17 h 19"/>
                <a:gd name="T2" fmla="*/ 12 w 34"/>
                <a:gd name="T3" fmla="*/ 13 h 19"/>
                <a:gd name="T4" fmla="*/ 20 w 34"/>
                <a:gd name="T5" fmla="*/ 12 h 19"/>
                <a:gd name="T6" fmla="*/ 25 w 34"/>
                <a:gd name="T7" fmla="*/ 12 h 19"/>
                <a:gd name="T8" fmla="*/ 29 w 34"/>
                <a:gd name="T9" fmla="*/ 12 h 19"/>
                <a:gd name="T10" fmla="*/ 34 w 34"/>
                <a:gd name="T11" fmla="*/ 10 h 19"/>
                <a:gd name="T12" fmla="*/ 9 w 34"/>
                <a:gd name="T13" fmla="*/ 0 h 19"/>
                <a:gd name="T14" fmla="*/ 7 w 34"/>
                <a:gd name="T15" fmla="*/ 0 h 19"/>
                <a:gd name="T16" fmla="*/ 1 w 34"/>
                <a:gd name="T17" fmla="*/ 0 h 19"/>
                <a:gd name="T18" fmla="*/ 1 w 34"/>
                <a:gd name="T19" fmla="*/ 0 h 19"/>
                <a:gd name="T20" fmla="*/ 1 w 34"/>
                <a:gd name="T21" fmla="*/ 4 h 19"/>
                <a:gd name="T22" fmla="*/ 1 w 34"/>
                <a:gd name="T23" fmla="*/ 5 h 19"/>
                <a:gd name="T24" fmla="*/ 1 w 34"/>
                <a:gd name="T25" fmla="*/ 9 h 19"/>
                <a:gd name="T26" fmla="*/ 0 w 34"/>
                <a:gd name="T27" fmla="*/ 9 h 19"/>
                <a:gd name="T28" fmla="*/ 0 w 34"/>
                <a:gd name="T29" fmla="*/ 13 h 19"/>
                <a:gd name="T30" fmla="*/ 0 w 34"/>
                <a:gd name="T31" fmla="*/ 14 h 19"/>
                <a:gd name="T32" fmla="*/ 0 w 34"/>
                <a:gd name="T33" fmla="*/ 18 h 19"/>
                <a:gd name="T34" fmla="*/ 0 w 34"/>
                <a:gd name="T35" fmla="*/ 18 h 19"/>
                <a:gd name="T36" fmla="*/ 3 w 34"/>
                <a:gd name="T3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19">
                  <a:moveTo>
                    <a:pt x="3" y="17"/>
                  </a:moveTo>
                  <a:cubicBezTo>
                    <a:pt x="5" y="16"/>
                    <a:pt x="8" y="14"/>
                    <a:pt x="12" y="13"/>
                  </a:cubicBezTo>
                  <a:cubicBezTo>
                    <a:pt x="14" y="12"/>
                    <a:pt x="17" y="12"/>
                    <a:pt x="20" y="12"/>
                  </a:cubicBezTo>
                  <a:cubicBezTo>
                    <a:pt x="22" y="12"/>
                    <a:pt x="23" y="12"/>
                    <a:pt x="25" y="12"/>
                  </a:cubicBezTo>
                  <a:cubicBezTo>
                    <a:pt x="26" y="12"/>
                    <a:pt x="28" y="12"/>
                    <a:pt x="29" y="12"/>
                  </a:cubicBezTo>
                  <a:cubicBezTo>
                    <a:pt x="34" y="12"/>
                    <a:pt x="34" y="11"/>
                    <a:pt x="34" y="10"/>
                  </a:cubicBezTo>
                  <a:cubicBezTo>
                    <a:pt x="34" y="6"/>
                    <a:pt x="18" y="0"/>
                    <a:pt x="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6"/>
                    <a:pt x="1" y="7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5"/>
                    <a:pt x="0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18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2145">
              <a:extLst>
                <a:ext uri="{FF2B5EF4-FFF2-40B4-BE49-F238E27FC236}">
                  <a16:creationId xmlns:a16="http://schemas.microsoft.com/office/drawing/2014/main" id="{6574A37B-952B-4711-B4A6-9E1CF0935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35" y="3709276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2146">
              <a:extLst>
                <a:ext uri="{FF2B5EF4-FFF2-40B4-BE49-F238E27FC236}">
                  <a16:creationId xmlns:a16="http://schemas.microsoft.com/office/drawing/2014/main" id="{557234DD-2AF5-43E3-8E63-7E53FAA9B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576" y="3718269"/>
              <a:ext cx="185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2147">
              <a:extLst>
                <a:ext uri="{FF2B5EF4-FFF2-40B4-BE49-F238E27FC236}">
                  <a16:creationId xmlns:a16="http://schemas.microsoft.com/office/drawing/2014/main" id="{19A26AB6-05C7-49A9-A617-5E5E281CF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35" y="370208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2148">
              <a:extLst>
                <a:ext uri="{FF2B5EF4-FFF2-40B4-BE49-F238E27FC236}">
                  <a16:creationId xmlns:a16="http://schemas.microsoft.com/office/drawing/2014/main" id="{19B9777E-BA02-4F62-9717-330A22556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576" y="37344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2149">
              <a:extLst>
                <a:ext uri="{FF2B5EF4-FFF2-40B4-BE49-F238E27FC236}">
                  <a16:creationId xmlns:a16="http://schemas.microsoft.com/office/drawing/2014/main" id="{5B05CB50-DA77-4025-AE18-78009C726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576" y="3725463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2150">
              <a:extLst>
                <a:ext uri="{FF2B5EF4-FFF2-40B4-BE49-F238E27FC236}">
                  <a16:creationId xmlns:a16="http://schemas.microsoft.com/office/drawing/2014/main" id="{E833174D-9193-464D-B778-F6F4920DD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08" y="3799201"/>
              <a:ext cx="76194" cy="75536"/>
            </a:xfrm>
            <a:custGeom>
              <a:avLst/>
              <a:gdLst>
                <a:gd name="T0" fmla="*/ 39 w 43"/>
                <a:gd name="T1" fmla="*/ 32 h 44"/>
                <a:gd name="T2" fmla="*/ 40 w 43"/>
                <a:gd name="T3" fmla="*/ 29 h 44"/>
                <a:gd name="T4" fmla="*/ 40 w 43"/>
                <a:gd name="T5" fmla="*/ 21 h 44"/>
                <a:gd name="T6" fmla="*/ 42 w 43"/>
                <a:gd name="T7" fmla="*/ 9 h 44"/>
                <a:gd name="T8" fmla="*/ 43 w 43"/>
                <a:gd name="T9" fmla="*/ 4 h 44"/>
                <a:gd name="T10" fmla="*/ 43 w 43"/>
                <a:gd name="T11" fmla="*/ 0 h 44"/>
                <a:gd name="T12" fmla="*/ 43 w 43"/>
                <a:gd name="T13" fmla="*/ 0 h 44"/>
                <a:gd name="T14" fmla="*/ 43 w 43"/>
                <a:gd name="T15" fmla="*/ 0 h 44"/>
                <a:gd name="T16" fmla="*/ 41 w 43"/>
                <a:gd name="T17" fmla="*/ 0 h 44"/>
                <a:gd name="T18" fmla="*/ 40 w 43"/>
                <a:gd name="T19" fmla="*/ 1 h 44"/>
                <a:gd name="T20" fmla="*/ 39 w 43"/>
                <a:gd name="T21" fmla="*/ 1 h 44"/>
                <a:gd name="T22" fmla="*/ 38 w 43"/>
                <a:gd name="T23" fmla="*/ 2 h 44"/>
                <a:gd name="T24" fmla="*/ 36 w 43"/>
                <a:gd name="T25" fmla="*/ 3 h 44"/>
                <a:gd name="T26" fmla="*/ 33 w 43"/>
                <a:gd name="T27" fmla="*/ 5 h 44"/>
                <a:gd name="T28" fmla="*/ 30 w 43"/>
                <a:gd name="T29" fmla="*/ 4 h 44"/>
                <a:gd name="T30" fmla="*/ 27 w 43"/>
                <a:gd name="T31" fmla="*/ 4 h 44"/>
                <a:gd name="T32" fmla="*/ 24 w 43"/>
                <a:gd name="T33" fmla="*/ 5 h 44"/>
                <a:gd name="T34" fmla="*/ 9 w 43"/>
                <a:gd name="T35" fmla="*/ 12 h 44"/>
                <a:gd name="T36" fmla="*/ 7 w 43"/>
                <a:gd name="T37" fmla="*/ 13 h 44"/>
                <a:gd name="T38" fmla="*/ 8 w 43"/>
                <a:gd name="T39" fmla="*/ 15 h 44"/>
                <a:gd name="T40" fmla="*/ 8 w 43"/>
                <a:gd name="T41" fmla="*/ 18 h 44"/>
                <a:gd name="T42" fmla="*/ 4 w 43"/>
                <a:gd name="T43" fmla="*/ 22 h 44"/>
                <a:gd name="T44" fmla="*/ 3 w 43"/>
                <a:gd name="T45" fmla="*/ 22 h 44"/>
                <a:gd name="T46" fmla="*/ 0 w 43"/>
                <a:gd name="T47" fmla="*/ 23 h 44"/>
                <a:gd name="T48" fmla="*/ 1 w 43"/>
                <a:gd name="T49" fmla="*/ 24 h 44"/>
                <a:gd name="T50" fmla="*/ 8 w 43"/>
                <a:gd name="T51" fmla="*/ 31 h 44"/>
                <a:gd name="T52" fmla="*/ 15 w 43"/>
                <a:gd name="T53" fmla="*/ 37 h 44"/>
                <a:gd name="T54" fmla="*/ 19 w 43"/>
                <a:gd name="T55" fmla="*/ 41 h 44"/>
                <a:gd name="T56" fmla="*/ 20 w 43"/>
                <a:gd name="T57" fmla="*/ 41 h 44"/>
                <a:gd name="T58" fmla="*/ 21 w 43"/>
                <a:gd name="T59" fmla="*/ 41 h 44"/>
                <a:gd name="T60" fmla="*/ 22 w 43"/>
                <a:gd name="T61" fmla="*/ 41 h 44"/>
                <a:gd name="T62" fmla="*/ 23 w 43"/>
                <a:gd name="T63" fmla="*/ 42 h 44"/>
                <a:gd name="T64" fmla="*/ 25 w 43"/>
                <a:gd name="T65" fmla="*/ 42 h 44"/>
                <a:gd name="T66" fmla="*/ 29 w 43"/>
                <a:gd name="T67" fmla="*/ 43 h 44"/>
                <a:gd name="T68" fmla="*/ 36 w 43"/>
                <a:gd name="T69" fmla="*/ 44 h 44"/>
                <a:gd name="T70" fmla="*/ 36 w 43"/>
                <a:gd name="T71" fmla="*/ 44 h 44"/>
                <a:gd name="T72" fmla="*/ 36 w 43"/>
                <a:gd name="T73" fmla="*/ 44 h 44"/>
                <a:gd name="T74" fmla="*/ 37 w 43"/>
                <a:gd name="T75" fmla="*/ 44 h 44"/>
                <a:gd name="T76" fmla="*/ 37 w 43"/>
                <a:gd name="T77" fmla="*/ 44 h 44"/>
                <a:gd name="T78" fmla="*/ 39 w 43"/>
                <a:gd name="T7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" h="44">
                  <a:moveTo>
                    <a:pt x="39" y="32"/>
                  </a:moveTo>
                  <a:cubicBezTo>
                    <a:pt x="39" y="31"/>
                    <a:pt x="39" y="30"/>
                    <a:pt x="40" y="29"/>
                  </a:cubicBezTo>
                  <a:cubicBezTo>
                    <a:pt x="40" y="27"/>
                    <a:pt x="40" y="24"/>
                    <a:pt x="40" y="21"/>
                  </a:cubicBezTo>
                  <a:cubicBezTo>
                    <a:pt x="40" y="16"/>
                    <a:pt x="40" y="11"/>
                    <a:pt x="42" y="9"/>
                  </a:cubicBezTo>
                  <a:cubicBezTo>
                    <a:pt x="43" y="7"/>
                    <a:pt x="43" y="7"/>
                    <a:pt x="43" y="4"/>
                  </a:cubicBezTo>
                  <a:cubicBezTo>
                    <a:pt x="43" y="3"/>
                    <a:pt x="43" y="2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0"/>
                    <a:pt x="41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2"/>
                    <a:pt x="38" y="2"/>
                    <a:pt x="38" y="2"/>
                  </a:cubicBezTo>
                  <a:cubicBezTo>
                    <a:pt x="38" y="2"/>
                    <a:pt x="37" y="2"/>
                    <a:pt x="36" y="3"/>
                  </a:cubicBezTo>
                  <a:cubicBezTo>
                    <a:pt x="35" y="4"/>
                    <a:pt x="34" y="4"/>
                    <a:pt x="33" y="5"/>
                  </a:cubicBezTo>
                  <a:cubicBezTo>
                    <a:pt x="32" y="5"/>
                    <a:pt x="31" y="5"/>
                    <a:pt x="30" y="4"/>
                  </a:cubicBezTo>
                  <a:cubicBezTo>
                    <a:pt x="29" y="4"/>
                    <a:pt x="28" y="4"/>
                    <a:pt x="27" y="4"/>
                  </a:cubicBezTo>
                  <a:cubicBezTo>
                    <a:pt x="26" y="4"/>
                    <a:pt x="24" y="5"/>
                    <a:pt x="24" y="5"/>
                  </a:cubicBezTo>
                  <a:cubicBezTo>
                    <a:pt x="22" y="11"/>
                    <a:pt x="15" y="12"/>
                    <a:pt x="9" y="12"/>
                  </a:cubicBezTo>
                  <a:cubicBezTo>
                    <a:pt x="8" y="12"/>
                    <a:pt x="8" y="13"/>
                    <a:pt x="7" y="13"/>
                  </a:cubicBezTo>
                  <a:cubicBezTo>
                    <a:pt x="7" y="13"/>
                    <a:pt x="7" y="15"/>
                    <a:pt x="8" y="15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7" y="19"/>
                    <a:pt x="5" y="21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1" y="24"/>
                  </a:cubicBezTo>
                  <a:cubicBezTo>
                    <a:pt x="3" y="25"/>
                    <a:pt x="5" y="28"/>
                    <a:pt x="8" y="31"/>
                  </a:cubicBezTo>
                  <a:cubicBezTo>
                    <a:pt x="10" y="33"/>
                    <a:pt x="13" y="36"/>
                    <a:pt x="15" y="37"/>
                  </a:cubicBezTo>
                  <a:cubicBezTo>
                    <a:pt x="16" y="38"/>
                    <a:pt x="18" y="40"/>
                    <a:pt x="19" y="41"/>
                  </a:cubicBezTo>
                  <a:cubicBezTo>
                    <a:pt x="19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2" y="41"/>
                    <a:pt x="22" y="41"/>
                  </a:cubicBezTo>
                  <a:cubicBezTo>
                    <a:pt x="22" y="41"/>
                    <a:pt x="23" y="42"/>
                    <a:pt x="23" y="42"/>
                  </a:cubicBezTo>
                  <a:cubicBezTo>
                    <a:pt x="24" y="42"/>
                    <a:pt x="24" y="42"/>
                    <a:pt x="25" y="42"/>
                  </a:cubicBezTo>
                  <a:cubicBezTo>
                    <a:pt x="25" y="42"/>
                    <a:pt x="27" y="42"/>
                    <a:pt x="29" y="43"/>
                  </a:cubicBezTo>
                  <a:cubicBezTo>
                    <a:pt x="31" y="43"/>
                    <a:pt x="34" y="43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5" y="41"/>
                    <a:pt x="37" y="36"/>
                    <a:pt x="3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2151">
              <a:extLst>
                <a:ext uri="{FF2B5EF4-FFF2-40B4-BE49-F238E27FC236}">
                  <a16:creationId xmlns:a16="http://schemas.microsoft.com/office/drawing/2014/main" id="{6934D9C7-60F8-48C3-B47B-979B16D66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7268" y="3800999"/>
              <a:ext cx="185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2152">
              <a:extLst>
                <a:ext uri="{FF2B5EF4-FFF2-40B4-BE49-F238E27FC236}">
                  <a16:creationId xmlns:a16="http://schemas.microsoft.com/office/drawing/2014/main" id="{6E0F61A8-1A38-40CE-A368-EE1F53A3A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693" y="3802798"/>
              <a:ext cx="3717" cy="1798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2153">
              <a:extLst>
                <a:ext uri="{FF2B5EF4-FFF2-40B4-BE49-F238E27FC236}">
                  <a16:creationId xmlns:a16="http://schemas.microsoft.com/office/drawing/2014/main" id="{41C5AFF9-1858-4577-9A63-CF77AFBCC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08" y="3836969"/>
              <a:ext cx="5575" cy="1798"/>
            </a:xfrm>
            <a:custGeom>
              <a:avLst/>
              <a:gdLst>
                <a:gd name="T0" fmla="*/ 0 w 3"/>
                <a:gd name="T1" fmla="*/ 1 h 1"/>
                <a:gd name="T2" fmla="*/ 0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2154">
              <a:extLst>
                <a:ext uri="{FF2B5EF4-FFF2-40B4-BE49-F238E27FC236}">
                  <a16:creationId xmlns:a16="http://schemas.microsoft.com/office/drawing/2014/main" id="{FB75FAA8-13A8-495F-9B9E-48BFA530F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702" y="37992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2155">
              <a:extLst>
                <a:ext uri="{FF2B5EF4-FFF2-40B4-BE49-F238E27FC236}">
                  <a16:creationId xmlns:a16="http://schemas.microsoft.com/office/drawing/2014/main" id="{D992CB04-EEB1-463A-AFAE-D962417CF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985" y="3799201"/>
              <a:ext cx="3717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2156">
              <a:extLst>
                <a:ext uri="{FF2B5EF4-FFF2-40B4-BE49-F238E27FC236}">
                  <a16:creationId xmlns:a16="http://schemas.microsoft.com/office/drawing/2014/main" id="{505B0906-9760-432B-BFBD-3D7FD7DA7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242" y="3876536"/>
              <a:ext cx="55752" cy="44962"/>
            </a:xfrm>
            <a:custGeom>
              <a:avLst/>
              <a:gdLst>
                <a:gd name="T0" fmla="*/ 23 w 32"/>
                <a:gd name="T1" fmla="*/ 3 h 26"/>
                <a:gd name="T2" fmla="*/ 22 w 32"/>
                <a:gd name="T3" fmla="*/ 3 h 26"/>
                <a:gd name="T4" fmla="*/ 21 w 32"/>
                <a:gd name="T5" fmla="*/ 4 h 26"/>
                <a:gd name="T6" fmla="*/ 21 w 32"/>
                <a:gd name="T7" fmla="*/ 3 h 26"/>
                <a:gd name="T8" fmla="*/ 19 w 32"/>
                <a:gd name="T9" fmla="*/ 3 h 26"/>
                <a:gd name="T10" fmla="*/ 18 w 32"/>
                <a:gd name="T11" fmla="*/ 3 h 26"/>
                <a:gd name="T12" fmla="*/ 17 w 32"/>
                <a:gd name="T13" fmla="*/ 2 h 26"/>
                <a:gd name="T14" fmla="*/ 12 w 32"/>
                <a:gd name="T15" fmla="*/ 2 h 26"/>
                <a:gd name="T16" fmla="*/ 6 w 32"/>
                <a:gd name="T17" fmla="*/ 1 h 26"/>
                <a:gd name="T18" fmla="*/ 4 w 32"/>
                <a:gd name="T19" fmla="*/ 0 h 26"/>
                <a:gd name="T20" fmla="*/ 4 w 32"/>
                <a:gd name="T21" fmla="*/ 0 h 26"/>
                <a:gd name="T22" fmla="*/ 3 w 32"/>
                <a:gd name="T23" fmla="*/ 0 h 26"/>
                <a:gd name="T24" fmla="*/ 3 w 32"/>
                <a:gd name="T25" fmla="*/ 0 h 26"/>
                <a:gd name="T26" fmla="*/ 1 w 32"/>
                <a:gd name="T27" fmla="*/ 5 h 26"/>
                <a:gd name="T28" fmla="*/ 0 w 32"/>
                <a:gd name="T29" fmla="*/ 7 h 26"/>
                <a:gd name="T30" fmla="*/ 3 w 32"/>
                <a:gd name="T31" fmla="*/ 11 h 26"/>
                <a:gd name="T32" fmla="*/ 6 w 32"/>
                <a:gd name="T33" fmla="*/ 11 h 26"/>
                <a:gd name="T34" fmla="*/ 9 w 32"/>
                <a:gd name="T35" fmla="*/ 9 h 26"/>
                <a:gd name="T36" fmla="*/ 14 w 32"/>
                <a:gd name="T37" fmla="*/ 13 h 26"/>
                <a:gd name="T38" fmla="*/ 14 w 32"/>
                <a:gd name="T39" fmla="*/ 14 h 26"/>
                <a:gd name="T40" fmla="*/ 14 w 32"/>
                <a:gd name="T41" fmla="*/ 14 h 26"/>
                <a:gd name="T42" fmla="*/ 22 w 32"/>
                <a:gd name="T43" fmla="*/ 17 h 26"/>
                <a:gd name="T44" fmla="*/ 24 w 32"/>
                <a:gd name="T45" fmla="*/ 23 h 26"/>
                <a:gd name="T46" fmla="*/ 25 w 32"/>
                <a:gd name="T47" fmla="*/ 25 h 26"/>
                <a:gd name="T48" fmla="*/ 30 w 32"/>
                <a:gd name="T49" fmla="*/ 26 h 26"/>
                <a:gd name="T50" fmla="*/ 30 w 32"/>
                <a:gd name="T51" fmla="*/ 26 h 26"/>
                <a:gd name="T52" fmla="*/ 31 w 32"/>
                <a:gd name="T53" fmla="*/ 23 h 26"/>
                <a:gd name="T54" fmla="*/ 31 w 32"/>
                <a:gd name="T55" fmla="*/ 21 h 26"/>
                <a:gd name="T56" fmla="*/ 31 w 32"/>
                <a:gd name="T57" fmla="*/ 21 h 26"/>
                <a:gd name="T58" fmla="*/ 31 w 32"/>
                <a:gd name="T59" fmla="*/ 19 h 26"/>
                <a:gd name="T60" fmla="*/ 31 w 32"/>
                <a:gd name="T61" fmla="*/ 18 h 26"/>
                <a:gd name="T62" fmla="*/ 32 w 32"/>
                <a:gd name="T63" fmla="*/ 17 h 26"/>
                <a:gd name="T64" fmla="*/ 32 w 32"/>
                <a:gd name="T65" fmla="*/ 16 h 26"/>
                <a:gd name="T66" fmla="*/ 32 w 32"/>
                <a:gd name="T67" fmla="*/ 15 h 26"/>
                <a:gd name="T68" fmla="*/ 23 w 32"/>
                <a:gd name="T6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" h="26">
                  <a:moveTo>
                    <a:pt x="23" y="3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1" y="4"/>
                    <a:pt x="21" y="3"/>
                    <a:pt x="21" y="3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6" y="2"/>
                    <a:pt x="13" y="2"/>
                    <a:pt x="12" y="2"/>
                  </a:cubicBezTo>
                  <a:cubicBezTo>
                    <a:pt x="9" y="1"/>
                    <a:pt x="7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4"/>
                    <a:pt x="1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10"/>
                    <a:pt x="3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1"/>
                    <a:pt x="7" y="9"/>
                    <a:pt x="9" y="9"/>
                  </a:cubicBezTo>
                  <a:cubicBezTo>
                    <a:pt x="12" y="9"/>
                    <a:pt x="13" y="11"/>
                    <a:pt x="14" y="13"/>
                  </a:cubicBezTo>
                  <a:cubicBezTo>
                    <a:pt x="14" y="13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6" y="14"/>
                    <a:pt x="20" y="15"/>
                    <a:pt x="22" y="17"/>
                  </a:cubicBezTo>
                  <a:cubicBezTo>
                    <a:pt x="24" y="19"/>
                    <a:pt x="24" y="21"/>
                    <a:pt x="24" y="23"/>
                  </a:cubicBezTo>
                  <a:cubicBezTo>
                    <a:pt x="24" y="24"/>
                    <a:pt x="24" y="25"/>
                    <a:pt x="25" y="25"/>
                  </a:cubicBezTo>
                  <a:cubicBezTo>
                    <a:pt x="26" y="26"/>
                    <a:pt x="27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3"/>
                    <a:pt x="31" y="23"/>
                  </a:cubicBezTo>
                  <a:cubicBezTo>
                    <a:pt x="31" y="23"/>
                    <a:pt x="31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20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7"/>
                    <a:pt x="32" y="17"/>
                  </a:cubicBezTo>
                  <a:cubicBezTo>
                    <a:pt x="32" y="17"/>
                    <a:pt x="32" y="16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29" y="12"/>
                    <a:pt x="25" y="7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2157">
              <a:extLst>
                <a:ext uri="{FF2B5EF4-FFF2-40B4-BE49-F238E27FC236}">
                  <a16:creationId xmlns:a16="http://schemas.microsoft.com/office/drawing/2014/main" id="{92D78592-4E71-4693-ADD8-D436F2E89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835" y="3881931"/>
              <a:ext cx="185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2158">
              <a:extLst>
                <a:ext uri="{FF2B5EF4-FFF2-40B4-BE49-F238E27FC236}">
                  <a16:creationId xmlns:a16="http://schemas.microsoft.com/office/drawing/2014/main" id="{669A5854-B211-4B92-9F55-B1EFF29A5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3817" y="38765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2159">
              <a:extLst>
                <a:ext uri="{FF2B5EF4-FFF2-40B4-BE49-F238E27FC236}">
                  <a16:creationId xmlns:a16="http://schemas.microsoft.com/office/drawing/2014/main" id="{AD3A67C1-D24C-4C21-B773-A6BA86DE4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675" y="38765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2160">
              <a:extLst>
                <a:ext uri="{FF2B5EF4-FFF2-40B4-BE49-F238E27FC236}">
                  <a16:creationId xmlns:a16="http://schemas.microsoft.com/office/drawing/2014/main" id="{33EA04EB-7E3F-4ED0-B71D-1A5DFA0F9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410" y="3881931"/>
              <a:ext cx="1858" cy="179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2161">
              <a:extLst>
                <a:ext uri="{FF2B5EF4-FFF2-40B4-BE49-F238E27FC236}">
                  <a16:creationId xmlns:a16="http://schemas.microsoft.com/office/drawing/2014/main" id="{7BC4F4AA-4124-46BC-89C4-586A572C2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7711" y="3901714"/>
              <a:ext cx="109645" cy="43164"/>
            </a:xfrm>
            <a:custGeom>
              <a:avLst/>
              <a:gdLst>
                <a:gd name="T0" fmla="*/ 54 w 61"/>
                <a:gd name="T1" fmla="*/ 9 h 25"/>
                <a:gd name="T2" fmla="*/ 45 w 61"/>
                <a:gd name="T3" fmla="*/ 3 h 25"/>
                <a:gd name="T4" fmla="*/ 40 w 61"/>
                <a:gd name="T5" fmla="*/ 2 h 25"/>
                <a:gd name="T6" fmla="*/ 26 w 61"/>
                <a:gd name="T7" fmla="*/ 7 h 25"/>
                <a:gd name="T8" fmla="*/ 17 w 61"/>
                <a:gd name="T9" fmla="*/ 11 h 25"/>
                <a:gd name="T10" fmla="*/ 5 w 61"/>
                <a:gd name="T11" fmla="*/ 7 h 25"/>
                <a:gd name="T12" fmla="*/ 1 w 61"/>
                <a:gd name="T13" fmla="*/ 4 h 25"/>
                <a:gd name="T14" fmla="*/ 1 w 61"/>
                <a:gd name="T15" fmla="*/ 5 h 25"/>
                <a:gd name="T16" fmla="*/ 1 w 61"/>
                <a:gd name="T17" fmla="*/ 5 h 25"/>
                <a:gd name="T18" fmla="*/ 1 w 61"/>
                <a:gd name="T19" fmla="*/ 6 h 25"/>
                <a:gd name="T20" fmla="*/ 1 w 61"/>
                <a:gd name="T21" fmla="*/ 6 h 25"/>
                <a:gd name="T22" fmla="*/ 1 w 61"/>
                <a:gd name="T23" fmla="*/ 7 h 25"/>
                <a:gd name="T24" fmla="*/ 0 w 61"/>
                <a:gd name="T25" fmla="*/ 12 h 25"/>
                <a:gd name="T26" fmla="*/ 0 w 61"/>
                <a:gd name="T27" fmla="*/ 12 h 25"/>
                <a:gd name="T28" fmla="*/ 13 w 61"/>
                <a:gd name="T29" fmla="*/ 19 h 25"/>
                <a:gd name="T30" fmla="*/ 17 w 61"/>
                <a:gd name="T31" fmla="*/ 21 h 25"/>
                <a:gd name="T32" fmla="*/ 22 w 61"/>
                <a:gd name="T33" fmla="*/ 25 h 25"/>
                <a:gd name="T34" fmla="*/ 23 w 61"/>
                <a:gd name="T35" fmla="*/ 25 h 25"/>
                <a:gd name="T36" fmla="*/ 27 w 61"/>
                <a:gd name="T37" fmla="*/ 23 h 25"/>
                <a:gd name="T38" fmla="*/ 26 w 61"/>
                <a:gd name="T39" fmla="*/ 21 h 25"/>
                <a:gd name="T40" fmla="*/ 24 w 61"/>
                <a:gd name="T41" fmla="*/ 18 h 25"/>
                <a:gd name="T42" fmla="*/ 27 w 61"/>
                <a:gd name="T43" fmla="*/ 13 h 25"/>
                <a:gd name="T44" fmla="*/ 30 w 61"/>
                <a:gd name="T45" fmla="*/ 11 h 25"/>
                <a:gd name="T46" fmla="*/ 45 w 61"/>
                <a:gd name="T47" fmla="*/ 6 h 25"/>
                <a:gd name="T48" fmla="*/ 51 w 61"/>
                <a:gd name="T49" fmla="*/ 11 h 25"/>
                <a:gd name="T50" fmla="*/ 49 w 61"/>
                <a:gd name="T51" fmla="*/ 17 h 25"/>
                <a:gd name="T52" fmla="*/ 54 w 61"/>
                <a:gd name="T53" fmla="*/ 24 h 25"/>
                <a:gd name="T54" fmla="*/ 55 w 61"/>
                <a:gd name="T55" fmla="*/ 24 h 25"/>
                <a:gd name="T56" fmla="*/ 56 w 61"/>
                <a:gd name="T57" fmla="*/ 23 h 25"/>
                <a:gd name="T58" fmla="*/ 57 w 61"/>
                <a:gd name="T59" fmla="*/ 21 h 25"/>
                <a:gd name="T60" fmla="*/ 58 w 61"/>
                <a:gd name="T61" fmla="*/ 21 h 25"/>
                <a:gd name="T62" fmla="*/ 59 w 61"/>
                <a:gd name="T63" fmla="*/ 20 h 25"/>
                <a:gd name="T64" fmla="*/ 59 w 61"/>
                <a:gd name="T65" fmla="*/ 19 h 25"/>
                <a:gd name="T66" fmla="*/ 60 w 61"/>
                <a:gd name="T67" fmla="*/ 18 h 25"/>
                <a:gd name="T68" fmla="*/ 61 w 61"/>
                <a:gd name="T69" fmla="*/ 18 h 25"/>
                <a:gd name="T70" fmla="*/ 61 w 61"/>
                <a:gd name="T71" fmla="*/ 18 h 25"/>
                <a:gd name="T72" fmla="*/ 61 w 61"/>
                <a:gd name="T73" fmla="*/ 18 h 25"/>
                <a:gd name="T74" fmla="*/ 61 w 61"/>
                <a:gd name="T75" fmla="*/ 18 h 25"/>
                <a:gd name="T76" fmla="*/ 61 w 61"/>
                <a:gd name="T77" fmla="*/ 17 h 25"/>
                <a:gd name="T78" fmla="*/ 55 w 61"/>
                <a:gd name="T79" fmla="*/ 10 h 25"/>
                <a:gd name="T80" fmla="*/ 54 w 61"/>
                <a:gd name="T81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" h="25">
                  <a:moveTo>
                    <a:pt x="54" y="9"/>
                  </a:moveTo>
                  <a:cubicBezTo>
                    <a:pt x="52" y="5"/>
                    <a:pt x="48" y="4"/>
                    <a:pt x="45" y="3"/>
                  </a:cubicBezTo>
                  <a:cubicBezTo>
                    <a:pt x="43" y="3"/>
                    <a:pt x="41" y="2"/>
                    <a:pt x="40" y="2"/>
                  </a:cubicBezTo>
                  <a:cubicBezTo>
                    <a:pt x="36" y="0"/>
                    <a:pt x="31" y="2"/>
                    <a:pt x="26" y="7"/>
                  </a:cubicBezTo>
                  <a:cubicBezTo>
                    <a:pt x="23" y="10"/>
                    <a:pt x="20" y="11"/>
                    <a:pt x="17" y="11"/>
                  </a:cubicBezTo>
                  <a:cubicBezTo>
                    <a:pt x="13" y="11"/>
                    <a:pt x="8" y="9"/>
                    <a:pt x="5" y="7"/>
                  </a:cubicBezTo>
                  <a:cubicBezTo>
                    <a:pt x="4" y="7"/>
                    <a:pt x="3" y="5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3"/>
                    <a:pt x="10" y="15"/>
                    <a:pt x="13" y="19"/>
                  </a:cubicBezTo>
                  <a:cubicBezTo>
                    <a:pt x="15" y="21"/>
                    <a:pt x="16" y="21"/>
                    <a:pt x="17" y="21"/>
                  </a:cubicBezTo>
                  <a:cubicBezTo>
                    <a:pt x="19" y="22"/>
                    <a:pt x="20" y="22"/>
                    <a:pt x="22" y="25"/>
                  </a:cubicBezTo>
                  <a:cubicBezTo>
                    <a:pt x="22" y="25"/>
                    <a:pt x="23" y="25"/>
                    <a:pt x="23" y="25"/>
                  </a:cubicBezTo>
                  <a:cubicBezTo>
                    <a:pt x="24" y="25"/>
                    <a:pt x="27" y="24"/>
                    <a:pt x="27" y="23"/>
                  </a:cubicBezTo>
                  <a:cubicBezTo>
                    <a:pt x="27" y="22"/>
                    <a:pt x="27" y="22"/>
                    <a:pt x="26" y="21"/>
                  </a:cubicBezTo>
                  <a:cubicBezTo>
                    <a:pt x="25" y="21"/>
                    <a:pt x="24" y="19"/>
                    <a:pt x="24" y="18"/>
                  </a:cubicBezTo>
                  <a:cubicBezTo>
                    <a:pt x="23" y="15"/>
                    <a:pt x="26" y="14"/>
                    <a:pt x="27" y="13"/>
                  </a:cubicBezTo>
                  <a:cubicBezTo>
                    <a:pt x="29" y="12"/>
                    <a:pt x="29" y="12"/>
                    <a:pt x="30" y="11"/>
                  </a:cubicBezTo>
                  <a:cubicBezTo>
                    <a:pt x="31" y="6"/>
                    <a:pt x="41" y="4"/>
                    <a:pt x="45" y="6"/>
                  </a:cubicBezTo>
                  <a:cubicBezTo>
                    <a:pt x="48" y="7"/>
                    <a:pt x="50" y="9"/>
                    <a:pt x="51" y="11"/>
                  </a:cubicBezTo>
                  <a:cubicBezTo>
                    <a:pt x="51" y="13"/>
                    <a:pt x="51" y="15"/>
                    <a:pt x="49" y="17"/>
                  </a:cubicBezTo>
                  <a:cubicBezTo>
                    <a:pt x="48" y="17"/>
                    <a:pt x="49" y="19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3"/>
                    <a:pt x="55" y="23"/>
                    <a:pt x="56" y="23"/>
                  </a:cubicBezTo>
                  <a:cubicBezTo>
                    <a:pt x="56" y="22"/>
                    <a:pt x="57" y="22"/>
                    <a:pt x="57" y="21"/>
                  </a:cubicBezTo>
                  <a:cubicBezTo>
                    <a:pt x="57" y="21"/>
                    <a:pt x="57" y="21"/>
                    <a:pt x="58" y="21"/>
                  </a:cubicBezTo>
                  <a:cubicBezTo>
                    <a:pt x="58" y="20"/>
                    <a:pt x="58" y="20"/>
                    <a:pt x="59" y="2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8"/>
                    <a:pt x="60" y="18"/>
                  </a:cubicBezTo>
                  <a:cubicBezTo>
                    <a:pt x="60" y="18"/>
                    <a:pt x="60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7"/>
                    <a:pt x="61" y="17"/>
                  </a:cubicBezTo>
                  <a:cubicBezTo>
                    <a:pt x="59" y="16"/>
                    <a:pt x="57" y="13"/>
                    <a:pt x="55" y="1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2162">
              <a:extLst>
                <a:ext uri="{FF2B5EF4-FFF2-40B4-BE49-F238E27FC236}">
                  <a16:creationId xmlns:a16="http://schemas.microsoft.com/office/drawing/2014/main" id="{B9DB7F70-1419-4163-B2E1-EE0E16AFC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569" y="3908908"/>
              <a:ext cx="0" cy="179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2163">
              <a:extLst>
                <a:ext uri="{FF2B5EF4-FFF2-40B4-BE49-F238E27FC236}">
                  <a16:creationId xmlns:a16="http://schemas.microsoft.com/office/drawing/2014/main" id="{BEF4ACAD-8C0B-4921-9B45-3A362115C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569" y="3912505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2164">
              <a:extLst>
                <a:ext uri="{FF2B5EF4-FFF2-40B4-BE49-F238E27FC236}">
                  <a16:creationId xmlns:a16="http://schemas.microsoft.com/office/drawing/2014/main" id="{0826D762-F69E-4AA6-9B2D-F0D06E3BD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569" y="3910707"/>
              <a:ext cx="0" cy="179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2165">
              <a:extLst>
                <a:ext uri="{FF2B5EF4-FFF2-40B4-BE49-F238E27FC236}">
                  <a16:creationId xmlns:a16="http://schemas.microsoft.com/office/drawing/2014/main" id="{625796AF-AAAA-4ED5-979D-4D4549480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7711" y="392329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2166">
              <a:extLst>
                <a:ext uri="{FF2B5EF4-FFF2-40B4-BE49-F238E27FC236}">
                  <a16:creationId xmlns:a16="http://schemas.microsoft.com/office/drawing/2014/main" id="{ABC9BCBB-F0EC-4427-AFD5-D28066DC5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1781" y="3944878"/>
              <a:ext cx="185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2167">
              <a:extLst>
                <a:ext uri="{FF2B5EF4-FFF2-40B4-BE49-F238E27FC236}">
                  <a16:creationId xmlns:a16="http://schemas.microsoft.com/office/drawing/2014/main" id="{1E468680-5327-41B1-8A62-9EB06D9D3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214" y="39394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2168">
              <a:extLst>
                <a:ext uri="{FF2B5EF4-FFF2-40B4-BE49-F238E27FC236}">
                  <a16:creationId xmlns:a16="http://schemas.microsoft.com/office/drawing/2014/main" id="{20CBC140-60E0-4A6D-B3E9-82858EEEB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498" y="394308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2169">
              <a:extLst>
                <a:ext uri="{FF2B5EF4-FFF2-40B4-BE49-F238E27FC236}">
                  <a16:creationId xmlns:a16="http://schemas.microsoft.com/office/drawing/2014/main" id="{522B6484-41EE-4B17-AECB-2677EBCDB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2931" y="3934087"/>
              <a:ext cx="0" cy="179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2170">
              <a:extLst>
                <a:ext uri="{FF2B5EF4-FFF2-40B4-BE49-F238E27FC236}">
                  <a16:creationId xmlns:a16="http://schemas.microsoft.com/office/drawing/2014/main" id="{96D934A7-1DD3-4E58-A2AF-BA838A806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073" y="3935886"/>
              <a:ext cx="1858" cy="179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2171">
              <a:extLst>
                <a:ext uri="{FF2B5EF4-FFF2-40B4-BE49-F238E27FC236}">
                  <a16:creationId xmlns:a16="http://schemas.microsoft.com/office/drawing/2014/main" id="{0E15F609-9052-425D-ABDC-85253F563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9922" y="39484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2172">
              <a:extLst>
                <a:ext uri="{FF2B5EF4-FFF2-40B4-BE49-F238E27FC236}">
                  <a16:creationId xmlns:a16="http://schemas.microsoft.com/office/drawing/2014/main" id="{0A0D0D26-B6A9-4B07-9EDA-52210D83C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144" y="3631941"/>
              <a:ext cx="157964" cy="59350"/>
            </a:xfrm>
            <a:custGeom>
              <a:avLst/>
              <a:gdLst>
                <a:gd name="T0" fmla="*/ 70 w 89"/>
                <a:gd name="T1" fmla="*/ 23 h 34"/>
                <a:gd name="T2" fmla="*/ 52 w 89"/>
                <a:gd name="T3" fmla="*/ 16 h 34"/>
                <a:gd name="T4" fmla="*/ 15 w 89"/>
                <a:gd name="T5" fmla="*/ 1 h 34"/>
                <a:gd name="T6" fmla="*/ 0 w 89"/>
                <a:gd name="T7" fmla="*/ 1 h 34"/>
                <a:gd name="T8" fmla="*/ 8 w 89"/>
                <a:gd name="T9" fmla="*/ 9 h 34"/>
                <a:gd name="T10" fmla="*/ 25 w 89"/>
                <a:gd name="T11" fmla="*/ 11 h 34"/>
                <a:gd name="T12" fmla="*/ 40 w 89"/>
                <a:gd name="T13" fmla="*/ 18 h 34"/>
                <a:gd name="T14" fmla="*/ 50 w 89"/>
                <a:gd name="T15" fmla="*/ 24 h 34"/>
                <a:gd name="T16" fmla="*/ 56 w 89"/>
                <a:gd name="T17" fmla="*/ 28 h 34"/>
                <a:gd name="T18" fmla="*/ 56 w 89"/>
                <a:gd name="T19" fmla="*/ 32 h 34"/>
                <a:gd name="T20" fmla="*/ 55 w 89"/>
                <a:gd name="T21" fmla="*/ 33 h 34"/>
                <a:gd name="T22" fmla="*/ 56 w 89"/>
                <a:gd name="T23" fmla="*/ 33 h 34"/>
                <a:gd name="T24" fmla="*/ 70 w 89"/>
                <a:gd name="T25" fmla="*/ 34 h 34"/>
                <a:gd name="T26" fmla="*/ 89 w 89"/>
                <a:gd name="T27" fmla="*/ 33 h 34"/>
                <a:gd name="T28" fmla="*/ 70 w 89"/>
                <a:gd name="T2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34">
                  <a:moveTo>
                    <a:pt x="70" y="23"/>
                  </a:moveTo>
                  <a:cubicBezTo>
                    <a:pt x="67" y="23"/>
                    <a:pt x="60" y="20"/>
                    <a:pt x="52" y="16"/>
                  </a:cubicBezTo>
                  <a:cubicBezTo>
                    <a:pt x="41" y="11"/>
                    <a:pt x="28" y="4"/>
                    <a:pt x="15" y="1"/>
                  </a:cubicBezTo>
                  <a:cubicBezTo>
                    <a:pt x="10" y="0"/>
                    <a:pt x="5" y="0"/>
                    <a:pt x="0" y="1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9"/>
                    <a:pt x="10" y="11"/>
                    <a:pt x="25" y="11"/>
                  </a:cubicBezTo>
                  <a:cubicBezTo>
                    <a:pt x="32" y="12"/>
                    <a:pt x="36" y="15"/>
                    <a:pt x="40" y="18"/>
                  </a:cubicBezTo>
                  <a:cubicBezTo>
                    <a:pt x="43" y="21"/>
                    <a:pt x="45" y="23"/>
                    <a:pt x="50" y="24"/>
                  </a:cubicBezTo>
                  <a:cubicBezTo>
                    <a:pt x="53" y="25"/>
                    <a:pt x="55" y="26"/>
                    <a:pt x="56" y="28"/>
                  </a:cubicBezTo>
                  <a:cubicBezTo>
                    <a:pt x="57" y="29"/>
                    <a:pt x="56" y="31"/>
                    <a:pt x="56" y="32"/>
                  </a:cubicBezTo>
                  <a:cubicBezTo>
                    <a:pt x="56" y="32"/>
                    <a:pt x="55" y="33"/>
                    <a:pt x="55" y="33"/>
                  </a:cubicBezTo>
                  <a:cubicBezTo>
                    <a:pt x="55" y="33"/>
                    <a:pt x="55" y="33"/>
                    <a:pt x="56" y="33"/>
                  </a:cubicBezTo>
                  <a:cubicBezTo>
                    <a:pt x="57" y="34"/>
                    <a:pt x="63" y="34"/>
                    <a:pt x="70" y="34"/>
                  </a:cubicBezTo>
                  <a:cubicBezTo>
                    <a:pt x="80" y="34"/>
                    <a:pt x="87" y="33"/>
                    <a:pt x="89" y="33"/>
                  </a:cubicBezTo>
                  <a:cubicBezTo>
                    <a:pt x="87" y="30"/>
                    <a:pt x="76" y="23"/>
                    <a:pt x="7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2173">
              <a:extLst>
                <a:ext uri="{FF2B5EF4-FFF2-40B4-BE49-F238E27FC236}">
                  <a16:creationId xmlns:a16="http://schemas.microsoft.com/office/drawing/2014/main" id="{B82F082B-A38E-4EBC-97A0-C62BABFCC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118" y="3635538"/>
              <a:ext cx="29734" cy="17985"/>
            </a:xfrm>
            <a:custGeom>
              <a:avLst/>
              <a:gdLst>
                <a:gd name="T0" fmla="*/ 0 w 17"/>
                <a:gd name="T1" fmla="*/ 10 h 10"/>
                <a:gd name="T2" fmla="*/ 0 w 17"/>
                <a:gd name="T3" fmla="*/ 10 h 10"/>
                <a:gd name="T4" fmla="*/ 14 w 17"/>
                <a:gd name="T5" fmla="*/ 2 h 10"/>
                <a:gd name="T6" fmla="*/ 16 w 17"/>
                <a:gd name="T7" fmla="*/ 1 h 10"/>
                <a:gd name="T8" fmla="*/ 17 w 17"/>
                <a:gd name="T9" fmla="*/ 0 h 10"/>
                <a:gd name="T10" fmla="*/ 0 w 1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10" y="5"/>
                    <a:pt x="14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7" y="0"/>
                    <a:pt x="17" y="0"/>
                  </a:cubicBezTo>
                  <a:cubicBezTo>
                    <a:pt x="8" y="3"/>
                    <a:pt x="1" y="8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2174">
              <a:extLst>
                <a:ext uri="{FF2B5EF4-FFF2-40B4-BE49-F238E27FC236}">
                  <a16:creationId xmlns:a16="http://schemas.microsoft.com/office/drawing/2014/main" id="{2E3926B6-5EE1-40E8-9616-ACC5899FE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630" y="3729060"/>
              <a:ext cx="31593" cy="7194"/>
            </a:xfrm>
            <a:custGeom>
              <a:avLst/>
              <a:gdLst>
                <a:gd name="T0" fmla="*/ 18 w 18"/>
                <a:gd name="T1" fmla="*/ 3 h 4"/>
                <a:gd name="T2" fmla="*/ 1 w 18"/>
                <a:gd name="T3" fmla="*/ 0 h 4"/>
                <a:gd name="T4" fmla="*/ 0 w 18"/>
                <a:gd name="T5" fmla="*/ 0 h 4"/>
                <a:gd name="T6" fmla="*/ 15 w 18"/>
                <a:gd name="T7" fmla="*/ 4 h 4"/>
                <a:gd name="T8" fmla="*/ 18 w 18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">
                  <a:moveTo>
                    <a:pt x="18" y="3"/>
                  </a:moveTo>
                  <a:cubicBezTo>
                    <a:pt x="15" y="2"/>
                    <a:pt x="8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3" y="2"/>
                    <a:pt x="10" y="4"/>
                    <a:pt x="15" y="4"/>
                  </a:cubicBezTo>
                  <a:cubicBezTo>
                    <a:pt x="16" y="4"/>
                    <a:pt x="17" y="4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2175">
              <a:extLst>
                <a:ext uri="{FF2B5EF4-FFF2-40B4-BE49-F238E27FC236}">
                  <a16:creationId xmlns:a16="http://schemas.microsoft.com/office/drawing/2014/main" id="{8077E2A6-6478-46EF-9AD1-D3BEE46D7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496" y="3725463"/>
              <a:ext cx="27876" cy="8992"/>
            </a:xfrm>
            <a:custGeom>
              <a:avLst/>
              <a:gdLst>
                <a:gd name="T0" fmla="*/ 0 w 15"/>
                <a:gd name="T1" fmla="*/ 1 h 5"/>
                <a:gd name="T2" fmla="*/ 0 w 15"/>
                <a:gd name="T3" fmla="*/ 2 h 5"/>
                <a:gd name="T4" fmla="*/ 7 w 15"/>
                <a:gd name="T5" fmla="*/ 5 h 5"/>
                <a:gd name="T6" fmla="*/ 15 w 15"/>
                <a:gd name="T7" fmla="*/ 2 h 5"/>
                <a:gd name="T8" fmla="*/ 5 w 15"/>
                <a:gd name="T9" fmla="*/ 0 h 5"/>
                <a:gd name="T10" fmla="*/ 0 w 15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2" y="4"/>
                    <a:pt x="5" y="5"/>
                    <a:pt x="7" y="5"/>
                  </a:cubicBezTo>
                  <a:cubicBezTo>
                    <a:pt x="10" y="5"/>
                    <a:pt x="14" y="3"/>
                    <a:pt x="15" y="2"/>
                  </a:cubicBezTo>
                  <a:cubicBezTo>
                    <a:pt x="14" y="2"/>
                    <a:pt x="10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2178">
              <a:extLst>
                <a:ext uri="{FF2B5EF4-FFF2-40B4-BE49-F238E27FC236}">
                  <a16:creationId xmlns:a16="http://schemas.microsoft.com/office/drawing/2014/main" id="{F6A4F5D2-7ED2-4900-9222-B6AD6F3A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805" y="3000673"/>
              <a:ext cx="115221" cy="61149"/>
            </a:xfrm>
            <a:custGeom>
              <a:avLst/>
              <a:gdLst>
                <a:gd name="T0" fmla="*/ 62 w 65"/>
                <a:gd name="T1" fmla="*/ 35 h 36"/>
                <a:gd name="T2" fmla="*/ 63 w 65"/>
                <a:gd name="T3" fmla="*/ 35 h 36"/>
                <a:gd name="T4" fmla="*/ 63 w 65"/>
                <a:gd name="T5" fmla="*/ 32 h 36"/>
                <a:gd name="T6" fmla="*/ 56 w 65"/>
                <a:gd name="T7" fmla="*/ 28 h 36"/>
                <a:gd name="T8" fmla="*/ 43 w 65"/>
                <a:gd name="T9" fmla="*/ 22 h 36"/>
                <a:gd name="T10" fmla="*/ 30 w 65"/>
                <a:gd name="T11" fmla="*/ 7 h 36"/>
                <a:gd name="T12" fmla="*/ 15 w 65"/>
                <a:gd name="T13" fmla="*/ 4 h 36"/>
                <a:gd name="T14" fmla="*/ 4 w 65"/>
                <a:gd name="T15" fmla="*/ 2 h 36"/>
                <a:gd name="T16" fmla="*/ 7 w 65"/>
                <a:gd name="T17" fmla="*/ 7 h 36"/>
                <a:gd name="T18" fmla="*/ 12 w 65"/>
                <a:gd name="T19" fmla="*/ 11 h 36"/>
                <a:gd name="T20" fmla="*/ 20 w 65"/>
                <a:gd name="T21" fmla="*/ 17 h 36"/>
                <a:gd name="T22" fmla="*/ 28 w 65"/>
                <a:gd name="T23" fmla="*/ 22 h 36"/>
                <a:gd name="T24" fmla="*/ 34 w 65"/>
                <a:gd name="T25" fmla="*/ 28 h 36"/>
                <a:gd name="T26" fmla="*/ 39 w 65"/>
                <a:gd name="T27" fmla="*/ 30 h 36"/>
                <a:gd name="T28" fmla="*/ 43 w 65"/>
                <a:gd name="T29" fmla="*/ 35 h 36"/>
                <a:gd name="T30" fmla="*/ 45 w 65"/>
                <a:gd name="T31" fmla="*/ 35 h 36"/>
                <a:gd name="T32" fmla="*/ 62 w 65"/>
                <a:gd name="T3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36">
                  <a:moveTo>
                    <a:pt x="62" y="35"/>
                  </a:moveTo>
                  <a:cubicBezTo>
                    <a:pt x="63" y="35"/>
                    <a:pt x="63" y="35"/>
                    <a:pt x="63" y="35"/>
                  </a:cubicBezTo>
                  <a:cubicBezTo>
                    <a:pt x="63" y="34"/>
                    <a:pt x="63" y="33"/>
                    <a:pt x="63" y="32"/>
                  </a:cubicBezTo>
                  <a:cubicBezTo>
                    <a:pt x="65" y="29"/>
                    <a:pt x="60" y="31"/>
                    <a:pt x="56" y="28"/>
                  </a:cubicBezTo>
                  <a:cubicBezTo>
                    <a:pt x="53" y="24"/>
                    <a:pt x="45" y="25"/>
                    <a:pt x="43" y="22"/>
                  </a:cubicBezTo>
                  <a:cubicBezTo>
                    <a:pt x="42" y="18"/>
                    <a:pt x="34" y="7"/>
                    <a:pt x="30" y="7"/>
                  </a:cubicBezTo>
                  <a:cubicBezTo>
                    <a:pt x="26" y="7"/>
                    <a:pt x="20" y="7"/>
                    <a:pt x="15" y="4"/>
                  </a:cubicBezTo>
                  <a:cubicBezTo>
                    <a:pt x="10" y="0"/>
                    <a:pt x="7" y="0"/>
                    <a:pt x="4" y="2"/>
                  </a:cubicBezTo>
                  <a:cubicBezTo>
                    <a:pt x="0" y="4"/>
                    <a:pt x="7" y="5"/>
                    <a:pt x="7" y="7"/>
                  </a:cubicBezTo>
                  <a:cubicBezTo>
                    <a:pt x="7" y="10"/>
                    <a:pt x="9" y="11"/>
                    <a:pt x="12" y="11"/>
                  </a:cubicBezTo>
                  <a:cubicBezTo>
                    <a:pt x="15" y="10"/>
                    <a:pt x="17" y="16"/>
                    <a:pt x="20" y="17"/>
                  </a:cubicBezTo>
                  <a:cubicBezTo>
                    <a:pt x="23" y="17"/>
                    <a:pt x="24" y="22"/>
                    <a:pt x="28" y="22"/>
                  </a:cubicBezTo>
                  <a:cubicBezTo>
                    <a:pt x="31" y="22"/>
                    <a:pt x="32" y="26"/>
                    <a:pt x="34" y="28"/>
                  </a:cubicBezTo>
                  <a:cubicBezTo>
                    <a:pt x="35" y="30"/>
                    <a:pt x="39" y="28"/>
                    <a:pt x="39" y="30"/>
                  </a:cubicBezTo>
                  <a:cubicBezTo>
                    <a:pt x="39" y="32"/>
                    <a:pt x="41" y="33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52" y="36"/>
                    <a:pt x="58" y="36"/>
                    <a:pt x="6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2179">
              <a:extLst>
                <a:ext uri="{FF2B5EF4-FFF2-40B4-BE49-F238E27FC236}">
                  <a16:creationId xmlns:a16="http://schemas.microsoft.com/office/drawing/2014/main" id="{3C5F41FE-C811-466C-85F1-1363C508D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271" y="2166175"/>
              <a:ext cx="156105" cy="86327"/>
            </a:xfrm>
            <a:custGeom>
              <a:avLst/>
              <a:gdLst>
                <a:gd name="T0" fmla="*/ 69 w 88"/>
                <a:gd name="T1" fmla="*/ 8 h 50"/>
                <a:gd name="T2" fmla="*/ 48 w 88"/>
                <a:gd name="T3" fmla="*/ 4 h 50"/>
                <a:gd name="T4" fmla="*/ 52 w 88"/>
                <a:gd name="T5" fmla="*/ 17 h 50"/>
                <a:gd name="T6" fmla="*/ 39 w 88"/>
                <a:gd name="T7" fmla="*/ 13 h 50"/>
                <a:gd name="T8" fmla="*/ 35 w 88"/>
                <a:gd name="T9" fmla="*/ 21 h 50"/>
                <a:gd name="T10" fmla="*/ 28 w 88"/>
                <a:gd name="T11" fmla="*/ 22 h 50"/>
                <a:gd name="T12" fmla="*/ 9 w 88"/>
                <a:gd name="T13" fmla="*/ 5 h 50"/>
                <a:gd name="T14" fmla="*/ 8 w 88"/>
                <a:gd name="T15" fmla="*/ 19 h 50"/>
                <a:gd name="T16" fmla="*/ 26 w 88"/>
                <a:gd name="T17" fmla="*/ 31 h 50"/>
                <a:gd name="T18" fmla="*/ 53 w 88"/>
                <a:gd name="T19" fmla="*/ 31 h 50"/>
                <a:gd name="T20" fmla="*/ 50 w 88"/>
                <a:gd name="T21" fmla="*/ 45 h 50"/>
                <a:gd name="T22" fmla="*/ 74 w 88"/>
                <a:gd name="T23" fmla="*/ 46 h 50"/>
                <a:gd name="T24" fmla="*/ 83 w 88"/>
                <a:gd name="T25" fmla="*/ 37 h 50"/>
                <a:gd name="T26" fmla="*/ 82 w 88"/>
                <a:gd name="T27" fmla="*/ 25 h 50"/>
                <a:gd name="T28" fmla="*/ 69 w 88"/>
                <a:gd name="T29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50">
                  <a:moveTo>
                    <a:pt x="69" y="8"/>
                  </a:moveTo>
                  <a:cubicBezTo>
                    <a:pt x="69" y="13"/>
                    <a:pt x="57" y="7"/>
                    <a:pt x="48" y="4"/>
                  </a:cubicBezTo>
                  <a:cubicBezTo>
                    <a:pt x="39" y="0"/>
                    <a:pt x="45" y="11"/>
                    <a:pt x="52" y="17"/>
                  </a:cubicBezTo>
                  <a:cubicBezTo>
                    <a:pt x="59" y="23"/>
                    <a:pt x="48" y="20"/>
                    <a:pt x="39" y="13"/>
                  </a:cubicBezTo>
                  <a:cubicBezTo>
                    <a:pt x="29" y="7"/>
                    <a:pt x="30" y="18"/>
                    <a:pt x="35" y="21"/>
                  </a:cubicBezTo>
                  <a:cubicBezTo>
                    <a:pt x="39" y="25"/>
                    <a:pt x="34" y="30"/>
                    <a:pt x="28" y="22"/>
                  </a:cubicBezTo>
                  <a:cubicBezTo>
                    <a:pt x="22" y="14"/>
                    <a:pt x="19" y="5"/>
                    <a:pt x="9" y="5"/>
                  </a:cubicBezTo>
                  <a:cubicBezTo>
                    <a:pt x="0" y="4"/>
                    <a:pt x="4" y="14"/>
                    <a:pt x="8" y="19"/>
                  </a:cubicBezTo>
                  <a:cubicBezTo>
                    <a:pt x="13" y="25"/>
                    <a:pt x="18" y="27"/>
                    <a:pt x="26" y="31"/>
                  </a:cubicBezTo>
                  <a:cubicBezTo>
                    <a:pt x="34" y="36"/>
                    <a:pt x="47" y="29"/>
                    <a:pt x="53" y="31"/>
                  </a:cubicBezTo>
                  <a:cubicBezTo>
                    <a:pt x="59" y="32"/>
                    <a:pt x="46" y="40"/>
                    <a:pt x="50" y="45"/>
                  </a:cubicBezTo>
                  <a:cubicBezTo>
                    <a:pt x="54" y="50"/>
                    <a:pt x="65" y="46"/>
                    <a:pt x="74" y="46"/>
                  </a:cubicBezTo>
                  <a:cubicBezTo>
                    <a:pt x="82" y="45"/>
                    <a:pt x="78" y="40"/>
                    <a:pt x="83" y="37"/>
                  </a:cubicBezTo>
                  <a:cubicBezTo>
                    <a:pt x="88" y="33"/>
                    <a:pt x="78" y="34"/>
                    <a:pt x="82" y="25"/>
                  </a:cubicBezTo>
                  <a:cubicBezTo>
                    <a:pt x="86" y="17"/>
                    <a:pt x="70" y="3"/>
                    <a:pt x="6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2180">
              <a:extLst>
                <a:ext uri="{FF2B5EF4-FFF2-40B4-BE49-F238E27FC236}">
                  <a16:creationId xmlns:a16="http://schemas.microsoft.com/office/drawing/2014/main" id="{1F4EA6D2-D22C-43A9-B0CC-7088FE1B1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2757" y="2027691"/>
              <a:ext cx="42743" cy="28776"/>
            </a:xfrm>
            <a:custGeom>
              <a:avLst/>
              <a:gdLst>
                <a:gd name="T0" fmla="*/ 21 w 25"/>
                <a:gd name="T1" fmla="*/ 11 h 17"/>
                <a:gd name="T2" fmla="*/ 6 w 25"/>
                <a:gd name="T3" fmla="*/ 5 h 17"/>
                <a:gd name="T4" fmla="*/ 21 w 25"/>
                <a:gd name="T5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7">
                  <a:moveTo>
                    <a:pt x="21" y="11"/>
                  </a:moveTo>
                  <a:cubicBezTo>
                    <a:pt x="25" y="5"/>
                    <a:pt x="0" y="0"/>
                    <a:pt x="6" y="5"/>
                  </a:cubicBezTo>
                  <a:cubicBezTo>
                    <a:pt x="10" y="8"/>
                    <a:pt x="18" y="17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2181">
              <a:extLst>
                <a:ext uri="{FF2B5EF4-FFF2-40B4-BE49-F238E27FC236}">
                  <a16:creationId xmlns:a16="http://schemas.microsoft.com/office/drawing/2014/main" id="{4C2A25B9-D290-4DD4-B0A7-4F724518A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649" y="2563640"/>
              <a:ext cx="139380" cy="91723"/>
            </a:xfrm>
            <a:custGeom>
              <a:avLst/>
              <a:gdLst>
                <a:gd name="T0" fmla="*/ 78 w 79"/>
                <a:gd name="T1" fmla="*/ 42 h 53"/>
                <a:gd name="T2" fmla="*/ 62 w 79"/>
                <a:gd name="T3" fmla="*/ 29 h 53"/>
                <a:gd name="T4" fmla="*/ 40 w 79"/>
                <a:gd name="T5" fmla="*/ 16 h 53"/>
                <a:gd name="T6" fmla="*/ 26 w 79"/>
                <a:gd name="T7" fmla="*/ 6 h 53"/>
                <a:gd name="T8" fmla="*/ 14 w 79"/>
                <a:gd name="T9" fmla="*/ 13 h 53"/>
                <a:gd name="T10" fmla="*/ 11 w 79"/>
                <a:gd name="T11" fmla="*/ 29 h 53"/>
                <a:gd name="T12" fmla="*/ 1 w 79"/>
                <a:gd name="T13" fmla="*/ 44 h 53"/>
                <a:gd name="T14" fmla="*/ 15 w 79"/>
                <a:gd name="T15" fmla="*/ 43 h 53"/>
                <a:gd name="T16" fmla="*/ 21 w 79"/>
                <a:gd name="T17" fmla="*/ 52 h 53"/>
                <a:gd name="T18" fmla="*/ 40 w 79"/>
                <a:gd name="T19" fmla="*/ 42 h 53"/>
                <a:gd name="T20" fmla="*/ 55 w 79"/>
                <a:gd name="T21" fmla="*/ 41 h 53"/>
                <a:gd name="T22" fmla="*/ 78 w 79"/>
                <a:gd name="T23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53">
                  <a:moveTo>
                    <a:pt x="78" y="42"/>
                  </a:moveTo>
                  <a:cubicBezTo>
                    <a:pt x="79" y="37"/>
                    <a:pt x="61" y="35"/>
                    <a:pt x="62" y="29"/>
                  </a:cubicBezTo>
                  <a:cubicBezTo>
                    <a:pt x="63" y="24"/>
                    <a:pt x="46" y="19"/>
                    <a:pt x="40" y="16"/>
                  </a:cubicBezTo>
                  <a:cubicBezTo>
                    <a:pt x="35" y="13"/>
                    <a:pt x="26" y="12"/>
                    <a:pt x="26" y="6"/>
                  </a:cubicBezTo>
                  <a:cubicBezTo>
                    <a:pt x="26" y="0"/>
                    <a:pt x="14" y="4"/>
                    <a:pt x="14" y="13"/>
                  </a:cubicBezTo>
                  <a:cubicBezTo>
                    <a:pt x="13" y="22"/>
                    <a:pt x="8" y="20"/>
                    <a:pt x="11" y="29"/>
                  </a:cubicBezTo>
                  <a:cubicBezTo>
                    <a:pt x="13" y="37"/>
                    <a:pt x="0" y="39"/>
                    <a:pt x="1" y="44"/>
                  </a:cubicBezTo>
                  <a:cubicBezTo>
                    <a:pt x="3" y="48"/>
                    <a:pt x="9" y="43"/>
                    <a:pt x="15" y="43"/>
                  </a:cubicBezTo>
                  <a:cubicBezTo>
                    <a:pt x="21" y="43"/>
                    <a:pt x="14" y="52"/>
                    <a:pt x="21" y="52"/>
                  </a:cubicBezTo>
                  <a:cubicBezTo>
                    <a:pt x="27" y="53"/>
                    <a:pt x="38" y="46"/>
                    <a:pt x="40" y="42"/>
                  </a:cubicBezTo>
                  <a:cubicBezTo>
                    <a:pt x="43" y="38"/>
                    <a:pt x="48" y="36"/>
                    <a:pt x="55" y="41"/>
                  </a:cubicBezTo>
                  <a:cubicBezTo>
                    <a:pt x="62" y="46"/>
                    <a:pt x="77" y="47"/>
                    <a:pt x="7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2182">
              <a:extLst>
                <a:ext uri="{FF2B5EF4-FFF2-40B4-BE49-F238E27FC236}">
                  <a16:creationId xmlns:a16="http://schemas.microsoft.com/office/drawing/2014/main" id="{E68C4334-AF7C-4E1A-9860-CCED558C9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2401" y="2655363"/>
              <a:ext cx="53893" cy="35970"/>
            </a:xfrm>
            <a:custGeom>
              <a:avLst/>
              <a:gdLst>
                <a:gd name="T0" fmla="*/ 10 w 30"/>
                <a:gd name="T1" fmla="*/ 16 h 21"/>
                <a:gd name="T2" fmla="*/ 29 w 30"/>
                <a:gd name="T3" fmla="*/ 4 h 21"/>
                <a:gd name="T4" fmla="*/ 10 w 30"/>
                <a:gd name="T5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1">
                  <a:moveTo>
                    <a:pt x="10" y="16"/>
                  </a:moveTo>
                  <a:cubicBezTo>
                    <a:pt x="18" y="21"/>
                    <a:pt x="30" y="8"/>
                    <a:pt x="29" y="4"/>
                  </a:cubicBezTo>
                  <a:cubicBezTo>
                    <a:pt x="28" y="0"/>
                    <a:pt x="0" y="10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2183">
              <a:extLst>
                <a:ext uri="{FF2B5EF4-FFF2-40B4-BE49-F238E27FC236}">
                  <a16:creationId xmlns:a16="http://schemas.microsoft.com/office/drawing/2014/main" id="{01F56A5E-3F79-4F4E-9005-5869787CF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1518" y="2214734"/>
              <a:ext cx="83628" cy="46761"/>
            </a:xfrm>
            <a:custGeom>
              <a:avLst/>
              <a:gdLst>
                <a:gd name="T0" fmla="*/ 38 w 47"/>
                <a:gd name="T1" fmla="*/ 26 h 27"/>
                <a:gd name="T2" fmla="*/ 33 w 47"/>
                <a:gd name="T3" fmla="*/ 7 h 27"/>
                <a:gd name="T4" fmla="*/ 4 w 47"/>
                <a:gd name="T5" fmla="*/ 18 h 27"/>
                <a:gd name="T6" fmla="*/ 38 w 47"/>
                <a:gd name="T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7">
                  <a:moveTo>
                    <a:pt x="38" y="26"/>
                  </a:moveTo>
                  <a:cubicBezTo>
                    <a:pt x="47" y="26"/>
                    <a:pt x="43" y="15"/>
                    <a:pt x="33" y="7"/>
                  </a:cubicBezTo>
                  <a:cubicBezTo>
                    <a:pt x="23" y="0"/>
                    <a:pt x="0" y="15"/>
                    <a:pt x="4" y="18"/>
                  </a:cubicBezTo>
                  <a:cubicBezTo>
                    <a:pt x="9" y="22"/>
                    <a:pt x="29" y="27"/>
                    <a:pt x="3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2184">
              <a:extLst>
                <a:ext uri="{FF2B5EF4-FFF2-40B4-BE49-F238E27FC236}">
                  <a16:creationId xmlns:a16="http://schemas.microsoft.com/office/drawing/2014/main" id="{F9A52003-F747-4260-9DE7-9E8DB7E60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1518" y="2162578"/>
              <a:ext cx="351237" cy="104312"/>
            </a:xfrm>
            <a:custGeom>
              <a:avLst/>
              <a:gdLst>
                <a:gd name="T0" fmla="*/ 56 w 198"/>
                <a:gd name="T1" fmla="*/ 47 h 61"/>
                <a:gd name="T2" fmla="*/ 69 w 198"/>
                <a:gd name="T3" fmla="*/ 54 h 61"/>
                <a:gd name="T4" fmla="*/ 87 w 198"/>
                <a:gd name="T5" fmla="*/ 57 h 61"/>
                <a:gd name="T6" fmla="*/ 95 w 198"/>
                <a:gd name="T7" fmla="*/ 53 h 61"/>
                <a:gd name="T8" fmla="*/ 133 w 198"/>
                <a:gd name="T9" fmla="*/ 60 h 61"/>
                <a:gd name="T10" fmla="*/ 158 w 198"/>
                <a:gd name="T11" fmla="*/ 54 h 61"/>
                <a:gd name="T12" fmla="*/ 188 w 198"/>
                <a:gd name="T13" fmla="*/ 57 h 61"/>
                <a:gd name="T14" fmla="*/ 198 w 198"/>
                <a:gd name="T15" fmla="*/ 39 h 61"/>
                <a:gd name="T16" fmla="*/ 134 w 198"/>
                <a:gd name="T17" fmla="*/ 34 h 61"/>
                <a:gd name="T18" fmla="*/ 102 w 198"/>
                <a:gd name="T19" fmla="*/ 36 h 61"/>
                <a:gd name="T20" fmla="*/ 84 w 198"/>
                <a:gd name="T21" fmla="*/ 30 h 61"/>
                <a:gd name="T22" fmla="*/ 87 w 198"/>
                <a:gd name="T23" fmla="*/ 20 h 61"/>
                <a:gd name="T24" fmla="*/ 57 w 198"/>
                <a:gd name="T25" fmla="*/ 11 h 61"/>
                <a:gd name="T26" fmla="*/ 33 w 198"/>
                <a:gd name="T27" fmla="*/ 4 h 61"/>
                <a:gd name="T28" fmla="*/ 5 w 198"/>
                <a:gd name="T29" fmla="*/ 8 h 61"/>
                <a:gd name="T30" fmla="*/ 40 w 198"/>
                <a:gd name="T31" fmla="*/ 18 h 61"/>
                <a:gd name="T32" fmla="*/ 55 w 198"/>
                <a:gd name="T33" fmla="*/ 30 h 61"/>
                <a:gd name="T34" fmla="*/ 56 w 198"/>
                <a:gd name="T35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61">
                  <a:moveTo>
                    <a:pt x="56" y="47"/>
                  </a:moveTo>
                  <a:cubicBezTo>
                    <a:pt x="59" y="57"/>
                    <a:pt x="63" y="50"/>
                    <a:pt x="69" y="54"/>
                  </a:cubicBezTo>
                  <a:cubicBezTo>
                    <a:pt x="74" y="58"/>
                    <a:pt x="83" y="61"/>
                    <a:pt x="87" y="57"/>
                  </a:cubicBezTo>
                  <a:cubicBezTo>
                    <a:pt x="92" y="53"/>
                    <a:pt x="94" y="50"/>
                    <a:pt x="95" y="53"/>
                  </a:cubicBezTo>
                  <a:cubicBezTo>
                    <a:pt x="98" y="59"/>
                    <a:pt x="109" y="60"/>
                    <a:pt x="133" y="60"/>
                  </a:cubicBezTo>
                  <a:cubicBezTo>
                    <a:pt x="157" y="61"/>
                    <a:pt x="151" y="50"/>
                    <a:pt x="158" y="54"/>
                  </a:cubicBezTo>
                  <a:cubicBezTo>
                    <a:pt x="165" y="58"/>
                    <a:pt x="181" y="58"/>
                    <a:pt x="188" y="57"/>
                  </a:cubicBezTo>
                  <a:cubicBezTo>
                    <a:pt x="195" y="55"/>
                    <a:pt x="198" y="44"/>
                    <a:pt x="198" y="39"/>
                  </a:cubicBezTo>
                  <a:cubicBezTo>
                    <a:pt x="197" y="33"/>
                    <a:pt x="144" y="29"/>
                    <a:pt x="134" y="34"/>
                  </a:cubicBezTo>
                  <a:cubicBezTo>
                    <a:pt x="125" y="40"/>
                    <a:pt x="110" y="32"/>
                    <a:pt x="102" y="36"/>
                  </a:cubicBezTo>
                  <a:cubicBezTo>
                    <a:pt x="95" y="40"/>
                    <a:pt x="97" y="31"/>
                    <a:pt x="84" y="30"/>
                  </a:cubicBezTo>
                  <a:cubicBezTo>
                    <a:pt x="70" y="30"/>
                    <a:pt x="85" y="23"/>
                    <a:pt x="87" y="20"/>
                  </a:cubicBezTo>
                  <a:cubicBezTo>
                    <a:pt x="90" y="17"/>
                    <a:pt x="67" y="9"/>
                    <a:pt x="57" y="11"/>
                  </a:cubicBezTo>
                  <a:cubicBezTo>
                    <a:pt x="48" y="13"/>
                    <a:pt x="42" y="8"/>
                    <a:pt x="33" y="4"/>
                  </a:cubicBezTo>
                  <a:cubicBezTo>
                    <a:pt x="24" y="0"/>
                    <a:pt x="0" y="1"/>
                    <a:pt x="5" y="8"/>
                  </a:cubicBezTo>
                  <a:cubicBezTo>
                    <a:pt x="8" y="13"/>
                    <a:pt x="37" y="23"/>
                    <a:pt x="40" y="18"/>
                  </a:cubicBezTo>
                  <a:cubicBezTo>
                    <a:pt x="43" y="13"/>
                    <a:pt x="51" y="24"/>
                    <a:pt x="55" y="30"/>
                  </a:cubicBezTo>
                  <a:cubicBezTo>
                    <a:pt x="60" y="35"/>
                    <a:pt x="52" y="37"/>
                    <a:pt x="5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2185">
              <a:extLst>
                <a:ext uri="{FF2B5EF4-FFF2-40B4-BE49-F238E27FC236}">
                  <a16:creationId xmlns:a16="http://schemas.microsoft.com/office/drawing/2014/main" id="{07A3C563-68FD-479A-BBCF-64E4D32C7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644" y="2288472"/>
              <a:ext cx="371679" cy="192438"/>
            </a:xfrm>
            <a:custGeom>
              <a:avLst/>
              <a:gdLst>
                <a:gd name="T0" fmla="*/ 193 w 209"/>
                <a:gd name="T1" fmla="*/ 85 h 112"/>
                <a:gd name="T2" fmla="*/ 209 w 209"/>
                <a:gd name="T3" fmla="*/ 85 h 112"/>
                <a:gd name="T4" fmla="*/ 189 w 209"/>
                <a:gd name="T5" fmla="*/ 70 h 112"/>
                <a:gd name="T6" fmla="*/ 171 w 209"/>
                <a:gd name="T7" fmla="*/ 61 h 112"/>
                <a:gd name="T8" fmla="*/ 166 w 209"/>
                <a:gd name="T9" fmla="*/ 45 h 112"/>
                <a:gd name="T10" fmla="*/ 162 w 209"/>
                <a:gd name="T11" fmla="*/ 19 h 112"/>
                <a:gd name="T12" fmla="*/ 163 w 209"/>
                <a:gd name="T13" fmla="*/ 3 h 112"/>
                <a:gd name="T14" fmla="*/ 141 w 209"/>
                <a:gd name="T15" fmla="*/ 8 h 112"/>
                <a:gd name="T16" fmla="*/ 155 w 209"/>
                <a:gd name="T17" fmla="*/ 20 h 112"/>
                <a:gd name="T18" fmla="*/ 140 w 209"/>
                <a:gd name="T19" fmla="*/ 14 h 112"/>
                <a:gd name="T20" fmla="*/ 128 w 209"/>
                <a:gd name="T21" fmla="*/ 14 h 112"/>
                <a:gd name="T22" fmla="*/ 135 w 209"/>
                <a:gd name="T23" fmla="*/ 42 h 112"/>
                <a:gd name="T24" fmla="*/ 128 w 209"/>
                <a:gd name="T25" fmla="*/ 48 h 112"/>
                <a:gd name="T26" fmla="*/ 120 w 209"/>
                <a:gd name="T27" fmla="*/ 28 h 112"/>
                <a:gd name="T28" fmla="*/ 99 w 209"/>
                <a:gd name="T29" fmla="*/ 20 h 112"/>
                <a:gd name="T30" fmla="*/ 107 w 209"/>
                <a:gd name="T31" fmla="*/ 30 h 112"/>
                <a:gd name="T32" fmla="*/ 94 w 209"/>
                <a:gd name="T33" fmla="*/ 31 h 112"/>
                <a:gd name="T34" fmla="*/ 91 w 209"/>
                <a:gd name="T35" fmla="*/ 28 h 112"/>
                <a:gd name="T36" fmla="*/ 73 w 209"/>
                <a:gd name="T37" fmla="*/ 19 h 112"/>
                <a:gd name="T38" fmla="*/ 65 w 209"/>
                <a:gd name="T39" fmla="*/ 30 h 112"/>
                <a:gd name="T40" fmla="*/ 57 w 209"/>
                <a:gd name="T41" fmla="*/ 26 h 112"/>
                <a:gd name="T42" fmla="*/ 59 w 209"/>
                <a:gd name="T43" fmla="*/ 13 h 112"/>
                <a:gd name="T44" fmla="*/ 30 w 209"/>
                <a:gd name="T45" fmla="*/ 20 h 112"/>
                <a:gd name="T46" fmla="*/ 10 w 209"/>
                <a:gd name="T47" fmla="*/ 32 h 112"/>
                <a:gd name="T48" fmla="*/ 6 w 209"/>
                <a:gd name="T49" fmla="*/ 40 h 112"/>
                <a:gd name="T50" fmla="*/ 12 w 209"/>
                <a:gd name="T51" fmla="*/ 49 h 112"/>
                <a:gd name="T52" fmla="*/ 16 w 209"/>
                <a:gd name="T53" fmla="*/ 55 h 112"/>
                <a:gd name="T54" fmla="*/ 43 w 209"/>
                <a:gd name="T55" fmla="*/ 51 h 112"/>
                <a:gd name="T56" fmla="*/ 13 w 209"/>
                <a:gd name="T57" fmla="*/ 63 h 112"/>
                <a:gd name="T58" fmla="*/ 46 w 209"/>
                <a:gd name="T59" fmla="*/ 70 h 112"/>
                <a:gd name="T60" fmla="*/ 85 w 209"/>
                <a:gd name="T61" fmla="*/ 75 h 112"/>
                <a:gd name="T62" fmla="*/ 56 w 209"/>
                <a:gd name="T63" fmla="*/ 77 h 112"/>
                <a:gd name="T64" fmla="*/ 23 w 209"/>
                <a:gd name="T65" fmla="*/ 85 h 112"/>
                <a:gd name="T66" fmla="*/ 38 w 209"/>
                <a:gd name="T67" fmla="*/ 95 h 112"/>
                <a:gd name="T68" fmla="*/ 64 w 209"/>
                <a:gd name="T69" fmla="*/ 101 h 112"/>
                <a:gd name="T70" fmla="*/ 89 w 209"/>
                <a:gd name="T71" fmla="*/ 112 h 112"/>
                <a:gd name="T72" fmla="*/ 123 w 209"/>
                <a:gd name="T73" fmla="*/ 104 h 112"/>
                <a:gd name="T74" fmla="*/ 139 w 209"/>
                <a:gd name="T75" fmla="*/ 97 h 112"/>
                <a:gd name="T76" fmla="*/ 148 w 209"/>
                <a:gd name="T77" fmla="*/ 98 h 112"/>
                <a:gd name="T78" fmla="*/ 162 w 209"/>
                <a:gd name="T79" fmla="*/ 103 h 112"/>
                <a:gd name="T80" fmla="*/ 198 w 209"/>
                <a:gd name="T81" fmla="*/ 103 h 112"/>
                <a:gd name="T82" fmla="*/ 190 w 209"/>
                <a:gd name="T83" fmla="*/ 93 h 112"/>
                <a:gd name="T84" fmla="*/ 182 w 209"/>
                <a:gd name="T85" fmla="*/ 93 h 112"/>
                <a:gd name="T86" fmla="*/ 193 w 209"/>
                <a:gd name="T87" fmla="*/ 8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9" h="112">
                  <a:moveTo>
                    <a:pt x="193" y="85"/>
                  </a:moveTo>
                  <a:cubicBezTo>
                    <a:pt x="196" y="82"/>
                    <a:pt x="208" y="92"/>
                    <a:pt x="209" y="85"/>
                  </a:cubicBezTo>
                  <a:cubicBezTo>
                    <a:pt x="209" y="77"/>
                    <a:pt x="195" y="74"/>
                    <a:pt x="189" y="70"/>
                  </a:cubicBezTo>
                  <a:cubicBezTo>
                    <a:pt x="183" y="66"/>
                    <a:pt x="180" y="68"/>
                    <a:pt x="171" y="61"/>
                  </a:cubicBezTo>
                  <a:cubicBezTo>
                    <a:pt x="161" y="54"/>
                    <a:pt x="173" y="50"/>
                    <a:pt x="166" y="45"/>
                  </a:cubicBezTo>
                  <a:cubicBezTo>
                    <a:pt x="159" y="39"/>
                    <a:pt x="157" y="24"/>
                    <a:pt x="162" y="19"/>
                  </a:cubicBezTo>
                  <a:cubicBezTo>
                    <a:pt x="167" y="14"/>
                    <a:pt x="172" y="7"/>
                    <a:pt x="163" y="3"/>
                  </a:cubicBezTo>
                  <a:cubicBezTo>
                    <a:pt x="154" y="0"/>
                    <a:pt x="140" y="6"/>
                    <a:pt x="141" y="8"/>
                  </a:cubicBezTo>
                  <a:cubicBezTo>
                    <a:pt x="143" y="10"/>
                    <a:pt x="155" y="17"/>
                    <a:pt x="155" y="20"/>
                  </a:cubicBezTo>
                  <a:cubicBezTo>
                    <a:pt x="155" y="23"/>
                    <a:pt x="144" y="12"/>
                    <a:pt x="140" y="14"/>
                  </a:cubicBezTo>
                  <a:cubicBezTo>
                    <a:pt x="136" y="17"/>
                    <a:pt x="131" y="9"/>
                    <a:pt x="128" y="14"/>
                  </a:cubicBezTo>
                  <a:cubicBezTo>
                    <a:pt x="124" y="19"/>
                    <a:pt x="132" y="37"/>
                    <a:pt x="135" y="42"/>
                  </a:cubicBezTo>
                  <a:cubicBezTo>
                    <a:pt x="138" y="47"/>
                    <a:pt x="132" y="47"/>
                    <a:pt x="128" y="48"/>
                  </a:cubicBezTo>
                  <a:cubicBezTo>
                    <a:pt x="124" y="49"/>
                    <a:pt x="124" y="34"/>
                    <a:pt x="120" y="28"/>
                  </a:cubicBezTo>
                  <a:cubicBezTo>
                    <a:pt x="116" y="23"/>
                    <a:pt x="100" y="16"/>
                    <a:pt x="99" y="20"/>
                  </a:cubicBezTo>
                  <a:cubicBezTo>
                    <a:pt x="98" y="24"/>
                    <a:pt x="109" y="24"/>
                    <a:pt x="107" y="30"/>
                  </a:cubicBezTo>
                  <a:cubicBezTo>
                    <a:pt x="106" y="35"/>
                    <a:pt x="100" y="26"/>
                    <a:pt x="94" y="31"/>
                  </a:cubicBezTo>
                  <a:cubicBezTo>
                    <a:pt x="89" y="35"/>
                    <a:pt x="90" y="32"/>
                    <a:pt x="91" y="28"/>
                  </a:cubicBezTo>
                  <a:cubicBezTo>
                    <a:pt x="92" y="23"/>
                    <a:pt x="83" y="18"/>
                    <a:pt x="73" y="19"/>
                  </a:cubicBezTo>
                  <a:cubicBezTo>
                    <a:pt x="63" y="20"/>
                    <a:pt x="68" y="27"/>
                    <a:pt x="65" y="30"/>
                  </a:cubicBezTo>
                  <a:cubicBezTo>
                    <a:pt x="62" y="32"/>
                    <a:pt x="47" y="28"/>
                    <a:pt x="57" y="26"/>
                  </a:cubicBezTo>
                  <a:cubicBezTo>
                    <a:pt x="66" y="24"/>
                    <a:pt x="62" y="19"/>
                    <a:pt x="59" y="13"/>
                  </a:cubicBezTo>
                  <a:cubicBezTo>
                    <a:pt x="55" y="8"/>
                    <a:pt x="46" y="14"/>
                    <a:pt x="30" y="20"/>
                  </a:cubicBezTo>
                  <a:cubicBezTo>
                    <a:pt x="15" y="25"/>
                    <a:pt x="8" y="31"/>
                    <a:pt x="10" y="32"/>
                  </a:cubicBezTo>
                  <a:cubicBezTo>
                    <a:pt x="12" y="32"/>
                    <a:pt x="12" y="35"/>
                    <a:pt x="6" y="40"/>
                  </a:cubicBezTo>
                  <a:cubicBezTo>
                    <a:pt x="0" y="45"/>
                    <a:pt x="6" y="49"/>
                    <a:pt x="12" y="49"/>
                  </a:cubicBezTo>
                  <a:cubicBezTo>
                    <a:pt x="17" y="49"/>
                    <a:pt x="13" y="54"/>
                    <a:pt x="16" y="55"/>
                  </a:cubicBezTo>
                  <a:cubicBezTo>
                    <a:pt x="20" y="56"/>
                    <a:pt x="38" y="48"/>
                    <a:pt x="43" y="51"/>
                  </a:cubicBezTo>
                  <a:cubicBezTo>
                    <a:pt x="48" y="55"/>
                    <a:pt x="13" y="57"/>
                    <a:pt x="13" y="63"/>
                  </a:cubicBezTo>
                  <a:cubicBezTo>
                    <a:pt x="13" y="69"/>
                    <a:pt x="32" y="72"/>
                    <a:pt x="46" y="70"/>
                  </a:cubicBezTo>
                  <a:cubicBezTo>
                    <a:pt x="60" y="67"/>
                    <a:pt x="85" y="72"/>
                    <a:pt x="85" y="75"/>
                  </a:cubicBezTo>
                  <a:cubicBezTo>
                    <a:pt x="85" y="79"/>
                    <a:pt x="68" y="78"/>
                    <a:pt x="56" y="77"/>
                  </a:cubicBezTo>
                  <a:cubicBezTo>
                    <a:pt x="43" y="77"/>
                    <a:pt x="22" y="81"/>
                    <a:pt x="23" y="85"/>
                  </a:cubicBezTo>
                  <a:cubicBezTo>
                    <a:pt x="24" y="89"/>
                    <a:pt x="25" y="89"/>
                    <a:pt x="38" y="95"/>
                  </a:cubicBezTo>
                  <a:cubicBezTo>
                    <a:pt x="51" y="101"/>
                    <a:pt x="65" y="92"/>
                    <a:pt x="64" y="101"/>
                  </a:cubicBezTo>
                  <a:cubicBezTo>
                    <a:pt x="64" y="109"/>
                    <a:pt x="71" y="111"/>
                    <a:pt x="89" y="112"/>
                  </a:cubicBezTo>
                  <a:cubicBezTo>
                    <a:pt x="106" y="112"/>
                    <a:pt x="114" y="104"/>
                    <a:pt x="123" y="104"/>
                  </a:cubicBezTo>
                  <a:cubicBezTo>
                    <a:pt x="131" y="105"/>
                    <a:pt x="135" y="103"/>
                    <a:pt x="139" y="97"/>
                  </a:cubicBezTo>
                  <a:cubicBezTo>
                    <a:pt x="143" y="91"/>
                    <a:pt x="147" y="95"/>
                    <a:pt x="148" y="98"/>
                  </a:cubicBezTo>
                  <a:cubicBezTo>
                    <a:pt x="149" y="101"/>
                    <a:pt x="160" y="100"/>
                    <a:pt x="162" y="103"/>
                  </a:cubicBezTo>
                  <a:cubicBezTo>
                    <a:pt x="169" y="109"/>
                    <a:pt x="190" y="107"/>
                    <a:pt x="198" y="103"/>
                  </a:cubicBezTo>
                  <a:cubicBezTo>
                    <a:pt x="206" y="99"/>
                    <a:pt x="194" y="88"/>
                    <a:pt x="190" y="93"/>
                  </a:cubicBezTo>
                  <a:cubicBezTo>
                    <a:pt x="186" y="98"/>
                    <a:pt x="183" y="95"/>
                    <a:pt x="182" y="93"/>
                  </a:cubicBezTo>
                  <a:cubicBezTo>
                    <a:pt x="181" y="90"/>
                    <a:pt x="190" y="89"/>
                    <a:pt x="193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2186">
              <a:extLst>
                <a:ext uri="{FF2B5EF4-FFF2-40B4-BE49-F238E27FC236}">
                  <a16:creationId xmlns:a16="http://schemas.microsoft.com/office/drawing/2014/main" id="{8220CBEA-1CCF-4EB2-888B-043F9FEDC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439" y="2272286"/>
              <a:ext cx="135663" cy="120499"/>
            </a:xfrm>
            <a:custGeom>
              <a:avLst/>
              <a:gdLst>
                <a:gd name="T0" fmla="*/ 40 w 77"/>
                <a:gd name="T1" fmla="*/ 63 h 71"/>
                <a:gd name="T2" fmla="*/ 60 w 77"/>
                <a:gd name="T3" fmla="*/ 58 h 71"/>
                <a:gd name="T4" fmla="*/ 75 w 77"/>
                <a:gd name="T5" fmla="*/ 30 h 71"/>
                <a:gd name="T6" fmla="*/ 68 w 77"/>
                <a:gd name="T7" fmla="*/ 29 h 71"/>
                <a:gd name="T8" fmla="*/ 67 w 77"/>
                <a:gd name="T9" fmla="*/ 33 h 71"/>
                <a:gd name="T10" fmla="*/ 53 w 77"/>
                <a:gd name="T11" fmla="*/ 28 h 71"/>
                <a:gd name="T12" fmla="*/ 67 w 77"/>
                <a:gd name="T13" fmla="*/ 16 h 71"/>
                <a:gd name="T14" fmla="*/ 59 w 77"/>
                <a:gd name="T15" fmla="*/ 5 h 71"/>
                <a:gd name="T16" fmla="*/ 45 w 77"/>
                <a:gd name="T17" fmla="*/ 9 h 71"/>
                <a:gd name="T18" fmla="*/ 38 w 77"/>
                <a:gd name="T19" fmla="*/ 11 h 71"/>
                <a:gd name="T20" fmla="*/ 19 w 77"/>
                <a:gd name="T21" fmla="*/ 20 h 71"/>
                <a:gd name="T22" fmla="*/ 31 w 77"/>
                <a:gd name="T23" fmla="*/ 30 h 71"/>
                <a:gd name="T24" fmla="*/ 9 w 77"/>
                <a:gd name="T25" fmla="*/ 28 h 71"/>
                <a:gd name="T26" fmla="*/ 17 w 77"/>
                <a:gd name="T27" fmla="*/ 44 h 71"/>
                <a:gd name="T28" fmla="*/ 40 w 77"/>
                <a:gd name="T2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71">
                  <a:moveTo>
                    <a:pt x="40" y="63"/>
                  </a:moveTo>
                  <a:cubicBezTo>
                    <a:pt x="51" y="71"/>
                    <a:pt x="48" y="57"/>
                    <a:pt x="60" y="58"/>
                  </a:cubicBezTo>
                  <a:cubicBezTo>
                    <a:pt x="73" y="58"/>
                    <a:pt x="73" y="38"/>
                    <a:pt x="75" y="30"/>
                  </a:cubicBezTo>
                  <a:cubicBezTo>
                    <a:pt x="77" y="23"/>
                    <a:pt x="65" y="23"/>
                    <a:pt x="68" y="29"/>
                  </a:cubicBezTo>
                  <a:cubicBezTo>
                    <a:pt x="71" y="34"/>
                    <a:pt x="68" y="40"/>
                    <a:pt x="67" y="33"/>
                  </a:cubicBezTo>
                  <a:cubicBezTo>
                    <a:pt x="66" y="27"/>
                    <a:pt x="56" y="33"/>
                    <a:pt x="53" y="28"/>
                  </a:cubicBezTo>
                  <a:cubicBezTo>
                    <a:pt x="49" y="23"/>
                    <a:pt x="64" y="22"/>
                    <a:pt x="67" y="16"/>
                  </a:cubicBezTo>
                  <a:cubicBezTo>
                    <a:pt x="71" y="9"/>
                    <a:pt x="56" y="10"/>
                    <a:pt x="59" y="5"/>
                  </a:cubicBezTo>
                  <a:cubicBezTo>
                    <a:pt x="63" y="0"/>
                    <a:pt x="37" y="6"/>
                    <a:pt x="45" y="9"/>
                  </a:cubicBezTo>
                  <a:cubicBezTo>
                    <a:pt x="52" y="12"/>
                    <a:pt x="45" y="16"/>
                    <a:pt x="38" y="11"/>
                  </a:cubicBezTo>
                  <a:cubicBezTo>
                    <a:pt x="31" y="6"/>
                    <a:pt x="12" y="14"/>
                    <a:pt x="19" y="20"/>
                  </a:cubicBezTo>
                  <a:cubicBezTo>
                    <a:pt x="24" y="24"/>
                    <a:pt x="41" y="17"/>
                    <a:pt x="31" y="30"/>
                  </a:cubicBezTo>
                  <a:cubicBezTo>
                    <a:pt x="22" y="43"/>
                    <a:pt x="18" y="26"/>
                    <a:pt x="9" y="28"/>
                  </a:cubicBezTo>
                  <a:cubicBezTo>
                    <a:pt x="0" y="29"/>
                    <a:pt x="4" y="40"/>
                    <a:pt x="17" y="44"/>
                  </a:cubicBezTo>
                  <a:cubicBezTo>
                    <a:pt x="31" y="48"/>
                    <a:pt x="29" y="56"/>
                    <a:pt x="4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2187">
              <a:extLst>
                <a:ext uri="{FF2B5EF4-FFF2-40B4-BE49-F238E27FC236}">
                  <a16:creationId xmlns:a16="http://schemas.microsoft.com/office/drawing/2014/main" id="{08922B2C-12C5-4341-AD19-9750CA69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412" y="2220129"/>
              <a:ext cx="29734" cy="26977"/>
            </a:xfrm>
            <a:custGeom>
              <a:avLst/>
              <a:gdLst>
                <a:gd name="T0" fmla="*/ 14 w 17"/>
                <a:gd name="T1" fmla="*/ 12 h 16"/>
                <a:gd name="T2" fmla="*/ 3 w 17"/>
                <a:gd name="T3" fmla="*/ 7 h 16"/>
                <a:gd name="T4" fmla="*/ 14 w 17"/>
                <a:gd name="T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14" y="12"/>
                  </a:moveTo>
                  <a:cubicBezTo>
                    <a:pt x="17" y="8"/>
                    <a:pt x="6" y="0"/>
                    <a:pt x="3" y="7"/>
                  </a:cubicBezTo>
                  <a:cubicBezTo>
                    <a:pt x="0" y="14"/>
                    <a:pt x="10" y="16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2188">
              <a:extLst>
                <a:ext uri="{FF2B5EF4-FFF2-40B4-BE49-F238E27FC236}">
                  <a16:creationId xmlns:a16="http://schemas.microsoft.com/office/drawing/2014/main" id="{DBB20F47-9153-49ED-9775-C1DE18710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376" y="1962946"/>
              <a:ext cx="236016" cy="160065"/>
            </a:xfrm>
            <a:custGeom>
              <a:avLst/>
              <a:gdLst>
                <a:gd name="T0" fmla="*/ 8 w 133"/>
                <a:gd name="T1" fmla="*/ 48 h 94"/>
                <a:gd name="T2" fmla="*/ 19 w 133"/>
                <a:gd name="T3" fmla="*/ 60 h 94"/>
                <a:gd name="T4" fmla="*/ 52 w 133"/>
                <a:gd name="T5" fmla="*/ 61 h 94"/>
                <a:gd name="T6" fmla="*/ 32 w 133"/>
                <a:gd name="T7" fmla="*/ 71 h 94"/>
                <a:gd name="T8" fmla="*/ 48 w 133"/>
                <a:gd name="T9" fmla="*/ 83 h 94"/>
                <a:gd name="T10" fmla="*/ 75 w 133"/>
                <a:gd name="T11" fmla="*/ 90 h 94"/>
                <a:gd name="T12" fmla="*/ 91 w 133"/>
                <a:gd name="T13" fmla="*/ 90 h 94"/>
                <a:gd name="T14" fmla="*/ 102 w 133"/>
                <a:gd name="T15" fmla="*/ 77 h 94"/>
                <a:gd name="T16" fmla="*/ 114 w 133"/>
                <a:gd name="T17" fmla="*/ 68 h 94"/>
                <a:gd name="T18" fmla="*/ 133 w 133"/>
                <a:gd name="T19" fmla="*/ 61 h 94"/>
                <a:gd name="T20" fmla="*/ 122 w 133"/>
                <a:gd name="T21" fmla="*/ 56 h 94"/>
                <a:gd name="T22" fmla="*/ 111 w 133"/>
                <a:gd name="T23" fmla="*/ 49 h 94"/>
                <a:gd name="T24" fmla="*/ 106 w 133"/>
                <a:gd name="T25" fmla="*/ 38 h 94"/>
                <a:gd name="T26" fmla="*/ 98 w 133"/>
                <a:gd name="T27" fmla="*/ 36 h 94"/>
                <a:gd name="T28" fmla="*/ 87 w 133"/>
                <a:gd name="T29" fmla="*/ 31 h 94"/>
                <a:gd name="T30" fmla="*/ 52 w 133"/>
                <a:gd name="T31" fmla="*/ 12 h 94"/>
                <a:gd name="T32" fmla="*/ 32 w 133"/>
                <a:gd name="T33" fmla="*/ 9 h 94"/>
                <a:gd name="T34" fmla="*/ 33 w 133"/>
                <a:gd name="T35" fmla="*/ 14 h 94"/>
                <a:gd name="T36" fmla="*/ 26 w 133"/>
                <a:gd name="T37" fmla="*/ 19 h 94"/>
                <a:gd name="T38" fmla="*/ 16 w 133"/>
                <a:gd name="T39" fmla="*/ 24 h 94"/>
                <a:gd name="T40" fmla="*/ 18 w 133"/>
                <a:gd name="T41" fmla="*/ 37 h 94"/>
                <a:gd name="T42" fmla="*/ 12 w 133"/>
                <a:gd name="T43" fmla="*/ 42 h 94"/>
                <a:gd name="T44" fmla="*/ 8 w 133"/>
                <a:gd name="T45" fmla="*/ 4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94">
                  <a:moveTo>
                    <a:pt x="8" y="48"/>
                  </a:moveTo>
                  <a:cubicBezTo>
                    <a:pt x="16" y="52"/>
                    <a:pt x="11" y="57"/>
                    <a:pt x="19" y="60"/>
                  </a:cubicBezTo>
                  <a:cubicBezTo>
                    <a:pt x="27" y="64"/>
                    <a:pt x="50" y="56"/>
                    <a:pt x="52" y="61"/>
                  </a:cubicBezTo>
                  <a:cubicBezTo>
                    <a:pt x="54" y="67"/>
                    <a:pt x="29" y="67"/>
                    <a:pt x="32" y="71"/>
                  </a:cubicBezTo>
                  <a:cubicBezTo>
                    <a:pt x="36" y="74"/>
                    <a:pt x="50" y="80"/>
                    <a:pt x="48" y="83"/>
                  </a:cubicBezTo>
                  <a:cubicBezTo>
                    <a:pt x="46" y="86"/>
                    <a:pt x="72" y="94"/>
                    <a:pt x="75" y="90"/>
                  </a:cubicBezTo>
                  <a:cubicBezTo>
                    <a:pt x="77" y="86"/>
                    <a:pt x="84" y="87"/>
                    <a:pt x="91" y="90"/>
                  </a:cubicBezTo>
                  <a:cubicBezTo>
                    <a:pt x="97" y="92"/>
                    <a:pt x="98" y="74"/>
                    <a:pt x="102" y="77"/>
                  </a:cubicBezTo>
                  <a:cubicBezTo>
                    <a:pt x="107" y="80"/>
                    <a:pt x="106" y="71"/>
                    <a:pt x="114" y="68"/>
                  </a:cubicBezTo>
                  <a:cubicBezTo>
                    <a:pt x="121" y="65"/>
                    <a:pt x="132" y="65"/>
                    <a:pt x="133" y="61"/>
                  </a:cubicBezTo>
                  <a:cubicBezTo>
                    <a:pt x="133" y="59"/>
                    <a:pt x="131" y="55"/>
                    <a:pt x="122" y="56"/>
                  </a:cubicBezTo>
                  <a:cubicBezTo>
                    <a:pt x="113" y="57"/>
                    <a:pt x="107" y="54"/>
                    <a:pt x="111" y="49"/>
                  </a:cubicBezTo>
                  <a:cubicBezTo>
                    <a:pt x="115" y="44"/>
                    <a:pt x="101" y="42"/>
                    <a:pt x="106" y="38"/>
                  </a:cubicBezTo>
                  <a:cubicBezTo>
                    <a:pt x="111" y="34"/>
                    <a:pt x="96" y="30"/>
                    <a:pt x="98" y="36"/>
                  </a:cubicBezTo>
                  <a:cubicBezTo>
                    <a:pt x="99" y="42"/>
                    <a:pt x="89" y="37"/>
                    <a:pt x="87" y="31"/>
                  </a:cubicBezTo>
                  <a:cubicBezTo>
                    <a:pt x="86" y="26"/>
                    <a:pt x="65" y="24"/>
                    <a:pt x="52" y="12"/>
                  </a:cubicBezTo>
                  <a:cubicBezTo>
                    <a:pt x="38" y="0"/>
                    <a:pt x="24" y="8"/>
                    <a:pt x="32" y="9"/>
                  </a:cubicBezTo>
                  <a:cubicBezTo>
                    <a:pt x="40" y="11"/>
                    <a:pt x="40" y="15"/>
                    <a:pt x="33" y="14"/>
                  </a:cubicBezTo>
                  <a:cubicBezTo>
                    <a:pt x="27" y="14"/>
                    <a:pt x="15" y="15"/>
                    <a:pt x="26" y="19"/>
                  </a:cubicBezTo>
                  <a:cubicBezTo>
                    <a:pt x="36" y="23"/>
                    <a:pt x="25" y="24"/>
                    <a:pt x="16" y="24"/>
                  </a:cubicBezTo>
                  <a:cubicBezTo>
                    <a:pt x="8" y="24"/>
                    <a:pt x="7" y="35"/>
                    <a:pt x="18" y="37"/>
                  </a:cubicBezTo>
                  <a:cubicBezTo>
                    <a:pt x="29" y="38"/>
                    <a:pt x="21" y="45"/>
                    <a:pt x="12" y="42"/>
                  </a:cubicBezTo>
                  <a:cubicBezTo>
                    <a:pt x="3" y="40"/>
                    <a:pt x="0" y="44"/>
                    <a:pt x="8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2189">
              <a:extLst>
                <a:ext uri="{FF2B5EF4-FFF2-40B4-BE49-F238E27FC236}">
                  <a16:creationId xmlns:a16="http://schemas.microsoft.com/office/drawing/2014/main" id="{58255003-078E-4FA0-B5BF-2AB883E18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810" y="2128407"/>
              <a:ext cx="70619" cy="30574"/>
            </a:xfrm>
            <a:custGeom>
              <a:avLst/>
              <a:gdLst>
                <a:gd name="T0" fmla="*/ 39 w 40"/>
                <a:gd name="T1" fmla="*/ 3 h 17"/>
                <a:gd name="T2" fmla="*/ 6 w 40"/>
                <a:gd name="T3" fmla="*/ 9 h 17"/>
                <a:gd name="T4" fmla="*/ 39 w 40"/>
                <a:gd name="T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7">
                  <a:moveTo>
                    <a:pt x="39" y="3"/>
                  </a:moveTo>
                  <a:cubicBezTo>
                    <a:pt x="38" y="0"/>
                    <a:pt x="0" y="5"/>
                    <a:pt x="6" y="9"/>
                  </a:cubicBezTo>
                  <a:cubicBezTo>
                    <a:pt x="16" y="17"/>
                    <a:pt x="40" y="6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2190">
              <a:extLst>
                <a:ext uri="{FF2B5EF4-FFF2-40B4-BE49-F238E27FC236}">
                  <a16:creationId xmlns:a16="http://schemas.microsoft.com/office/drawing/2014/main" id="{8E8E267B-4478-4F2D-B275-4C9E0FAEA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253" y="2123011"/>
              <a:ext cx="39026" cy="44962"/>
            </a:xfrm>
            <a:custGeom>
              <a:avLst/>
              <a:gdLst>
                <a:gd name="T0" fmla="*/ 18 w 22"/>
                <a:gd name="T1" fmla="*/ 21 h 27"/>
                <a:gd name="T2" fmla="*/ 1 w 22"/>
                <a:gd name="T3" fmla="*/ 8 h 27"/>
                <a:gd name="T4" fmla="*/ 18 w 22"/>
                <a:gd name="T5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18" y="21"/>
                  </a:moveTo>
                  <a:cubicBezTo>
                    <a:pt x="22" y="16"/>
                    <a:pt x="2" y="0"/>
                    <a:pt x="1" y="8"/>
                  </a:cubicBezTo>
                  <a:cubicBezTo>
                    <a:pt x="0" y="15"/>
                    <a:pt x="14" y="27"/>
                    <a:pt x="1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2191">
              <a:extLst>
                <a:ext uri="{FF2B5EF4-FFF2-40B4-BE49-F238E27FC236}">
                  <a16:creationId xmlns:a16="http://schemas.microsoft.com/office/drawing/2014/main" id="{A5F38E6D-8CE0-444A-8E76-72F93CDAE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500" y="2081646"/>
              <a:ext cx="78053" cy="48559"/>
            </a:xfrm>
            <a:custGeom>
              <a:avLst/>
              <a:gdLst>
                <a:gd name="T0" fmla="*/ 17 w 44"/>
                <a:gd name="T1" fmla="*/ 29 h 29"/>
                <a:gd name="T2" fmla="*/ 37 w 44"/>
                <a:gd name="T3" fmla="*/ 25 h 29"/>
                <a:gd name="T4" fmla="*/ 38 w 44"/>
                <a:gd name="T5" fmla="*/ 17 h 29"/>
                <a:gd name="T6" fmla="*/ 26 w 44"/>
                <a:gd name="T7" fmla="*/ 12 h 29"/>
                <a:gd name="T8" fmla="*/ 3 w 44"/>
                <a:gd name="T9" fmla="*/ 5 h 29"/>
                <a:gd name="T10" fmla="*/ 17 w 44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7" y="29"/>
                  </a:moveTo>
                  <a:cubicBezTo>
                    <a:pt x="25" y="29"/>
                    <a:pt x="31" y="28"/>
                    <a:pt x="37" y="25"/>
                  </a:cubicBezTo>
                  <a:cubicBezTo>
                    <a:pt x="44" y="23"/>
                    <a:pt x="34" y="23"/>
                    <a:pt x="38" y="17"/>
                  </a:cubicBezTo>
                  <a:cubicBezTo>
                    <a:pt x="43" y="11"/>
                    <a:pt x="27" y="10"/>
                    <a:pt x="26" y="12"/>
                  </a:cubicBezTo>
                  <a:cubicBezTo>
                    <a:pt x="25" y="14"/>
                    <a:pt x="6" y="0"/>
                    <a:pt x="3" y="5"/>
                  </a:cubicBezTo>
                  <a:cubicBezTo>
                    <a:pt x="0" y="9"/>
                    <a:pt x="10" y="29"/>
                    <a:pt x="1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2192">
              <a:extLst>
                <a:ext uri="{FF2B5EF4-FFF2-40B4-BE49-F238E27FC236}">
                  <a16:creationId xmlns:a16="http://schemas.microsoft.com/office/drawing/2014/main" id="{72187F7B-BB82-41C3-AF26-C84945481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305" y="2133802"/>
              <a:ext cx="52035" cy="28776"/>
            </a:xfrm>
            <a:custGeom>
              <a:avLst/>
              <a:gdLst>
                <a:gd name="T0" fmla="*/ 20 w 29"/>
                <a:gd name="T1" fmla="*/ 4 h 16"/>
                <a:gd name="T2" fmla="*/ 9 w 29"/>
                <a:gd name="T3" fmla="*/ 13 h 16"/>
                <a:gd name="T4" fmla="*/ 20 w 29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6">
                  <a:moveTo>
                    <a:pt x="20" y="4"/>
                  </a:moveTo>
                  <a:cubicBezTo>
                    <a:pt x="11" y="0"/>
                    <a:pt x="0" y="9"/>
                    <a:pt x="9" y="13"/>
                  </a:cubicBezTo>
                  <a:cubicBezTo>
                    <a:pt x="17" y="16"/>
                    <a:pt x="29" y="9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2193">
              <a:extLst>
                <a:ext uri="{FF2B5EF4-FFF2-40B4-BE49-F238E27FC236}">
                  <a16:creationId xmlns:a16="http://schemas.microsoft.com/office/drawing/2014/main" id="{D9E8B12C-902F-4E94-8A2A-4A1C76A70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3112" y="2061863"/>
              <a:ext cx="146813" cy="73738"/>
            </a:xfrm>
            <a:custGeom>
              <a:avLst/>
              <a:gdLst>
                <a:gd name="T0" fmla="*/ 14 w 82"/>
                <a:gd name="T1" fmla="*/ 14 h 43"/>
                <a:gd name="T2" fmla="*/ 29 w 82"/>
                <a:gd name="T3" fmla="*/ 21 h 43"/>
                <a:gd name="T4" fmla="*/ 11 w 82"/>
                <a:gd name="T5" fmla="*/ 24 h 43"/>
                <a:gd name="T6" fmla="*/ 25 w 82"/>
                <a:gd name="T7" fmla="*/ 28 h 43"/>
                <a:gd name="T8" fmla="*/ 55 w 82"/>
                <a:gd name="T9" fmla="*/ 34 h 43"/>
                <a:gd name="T10" fmla="*/ 76 w 82"/>
                <a:gd name="T11" fmla="*/ 36 h 43"/>
                <a:gd name="T12" fmla="*/ 72 w 82"/>
                <a:gd name="T13" fmla="*/ 24 h 43"/>
                <a:gd name="T14" fmla="*/ 58 w 82"/>
                <a:gd name="T15" fmla="*/ 16 h 43"/>
                <a:gd name="T16" fmla="*/ 46 w 82"/>
                <a:gd name="T17" fmla="*/ 8 h 43"/>
                <a:gd name="T18" fmla="*/ 39 w 82"/>
                <a:gd name="T19" fmla="*/ 7 h 43"/>
                <a:gd name="T20" fmla="*/ 6 w 82"/>
                <a:gd name="T21" fmla="*/ 2 h 43"/>
                <a:gd name="T22" fmla="*/ 14 w 82"/>
                <a:gd name="T23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43">
                  <a:moveTo>
                    <a:pt x="14" y="14"/>
                  </a:moveTo>
                  <a:cubicBezTo>
                    <a:pt x="20" y="10"/>
                    <a:pt x="31" y="17"/>
                    <a:pt x="29" y="21"/>
                  </a:cubicBezTo>
                  <a:cubicBezTo>
                    <a:pt x="27" y="26"/>
                    <a:pt x="10" y="21"/>
                    <a:pt x="11" y="24"/>
                  </a:cubicBezTo>
                  <a:cubicBezTo>
                    <a:pt x="11" y="26"/>
                    <a:pt x="13" y="32"/>
                    <a:pt x="25" y="28"/>
                  </a:cubicBezTo>
                  <a:cubicBezTo>
                    <a:pt x="37" y="25"/>
                    <a:pt x="47" y="27"/>
                    <a:pt x="55" y="34"/>
                  </a:cubicBezTo>
                  <a:cubicBezTo>
                    <a:pt x="63" y="40"/>
                    <a:pt x="71" y="43"/>
                    <a:pt x="76" y="36"/>
                  </a:cubicBezTo>
                  <a:cubicBezTo>
                    <a:pt x="82" y="30"/>
                    <a:pt x="69" y="29"/>
                    <a:pt x="72" y="24"/>
                  </a:cubicBezTo>
                  <a:cubicBezTo>
                    <a:pt x="74" y="19"/>
                    <a:pt x="64" y="16"/>
                    <a:pt x="58" y="16"/>
                  </a:cubicBezTo>
                  <a:cubicBezTo>
                    <a:pt x="53" y="16"/>
                    <a:pt x="51" y="6"/>
                    <a:pt x="46" y="8"/>
                  </a:cubicBezTo>
                  <a:cubicBezTo>
                    <a:pt x="42" y="10"/>
                    <a:pt x="39" y="13"/>
                    <a:pt x="39" y="7"/>
                  </a:cubicBezTo>
                  <a:cubicBezTo>
                    <a:pt x="39" y="0"/>
                    <a:pt x="13" y="0"/>
                    <a:pt x="6" y="2"/>
                  </a:cubicBezTo>
                  <a:cubicBezTo>
                    <a:pt x="0" y="5"/>
                    <a:pt x="8" y="18"/>
                    <a:pt x="1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2194">
              <a:extLst>
                <a:ext uri="{FF2B5EF4-FFF2-40B4-BE49-F238E27FC236}">
                  <a16:creationId xmlns:a16="http://schemas.microsoft.com/office/drawing/2014/main" id="{A8F1FF56-F33C-43BC-8CFA-421B09DDD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162" y="2283076"/>
              <a:ext cx="94778" cy="53955"/>
            </a:xfrm>
            <a:custGeom>
              <a:avLst/>
              <a:gdLst>
                <a:gd name="T0" fmla="*/ 3 w 54"/>
                <a:gd name="T1" fmla="*/ 7 h 31"/>
                <a:gd name="T2" fmla="*/ 10 w 54"/>
                <a:gd name="T3" fmla="*/ 21 h 31"/>
                <a:gd name="T4" fmla="*/ 27 w 54"/>
                <a:gd name="T5" fmla="*/ 26 h 31"/>
                <a:gd name="T6" fmla="*/ 54 w 54"/>
                <a:gd name="T7" fmla="*/ 22 h 31"/>
                <a:gd name="T8" fmla="*/ 26 w 54"/>
                <a:gd name="T9" fmla="*/ 8 h 31"/>
                <a:gd name="T10" fmla="*/ 3 w 54"/>
                <a:gd name="T11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1">
                  <a:moveTo>
                    <a:pt x="3" y="7"/>
                  </a:moveTo>
                  <a:cubicBezTo>
                    <a:pt x="0" y="13"/>
                    <a:pt x="10" y="13"/>
                    <a:pt x="10" y="21"/>
                  </a:cubicBezTo>
                  <a:cubicBezTo>
                    <a:pt x="11" y="28"/>
                    <a:pt x="20" y="31"/>
                    <a:pt x="27" y="26"/>
                  </a:cubicBezTo>
                  <a:cubicBezTo>
                    <a:pt x="34" y="22"/>
                    <a:pt x="54" y="28"/>
                    <a:pt x="54" y="22"/>
                  </a:cubicBezTo>
                  <a:cubicBezTo>
                    <a:pt x="54" y="16"/>
                    <a:pt x="33" y="6"/>
                    <a:pt x="26" y="8"/>
                  </a:cubicBezTo>
                  <a:cubicBezTo>
                    <a:pt x="18" y="9"/>
                    <a:pt x="6" y="0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2195">
              <a:extLst>
                <a:ext uri="{FF2B5EF4-FFF2-40B4-BE49-F238E27FC236}">
                  <a16:creationId xmlns:a16="http://schemas.microsoft.com/office/drawing/2014/main" id="{DB54678A-6E1F-48D0-8DEA-16C68C7B6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928" y="2196749"/>
              <a:ext cx="40885" cy="28776"/>
            </a:xfrm>
            <a:custGeom>
              <a:avLst/>
              <a:gdLst>
                <a:gd name="T0" fmla="*/ 5 w 23"/>
                <a:gd name="T1" fmla="*/ 16 h 17"/>
                <a:gd name="T2" fmla="*/ 22 w 23"/>
                <a:gd name="T3" fmla="*/ 5 h 17"/>
                <a:gd name="T4" fmla="*/ 5 w 23"/>
                <a:gd name="T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5" y="16"/>
                  </a:moveTo>
                  <a:cubicBezTo>
                    <a:pt x="14" y="17"/>
                    <a:pt x="23" y="9"/>
                    <a:pt x="22" y="5"/>
                  </a:cubicBezTo>
                  <a:cubicBezTo>
                    <a:pt x="22" y="0"/>
                    <a:pt x="0" y="16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2196">
              <a:extLst>
                <a:ext uri="{FF2B5EF4-FFF2-40B4-BE49-F238E27FC236}">
                  <a16:creationId xmlns:a16="http://schemas.microsoft.com/office/drawing/2014/main" id="{D96A931C-C051-47D3-8C25-C93ECF2C0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170" y="2678743"/>
              <a:ext cx="31593" cy="23380"/>
            </a:xfrm>
            <a:custGeom>
              <a:avLst/>
              <a:gdLst>
                <a:gd name="T0" fmla="*/ 8 w 18"/>
                <a:gd name="T1" fmla="*/ 13 h 14"/>
                <a:gd name="T2" fmla="*/ 9 w 18"/>
                <a:gd name="T3" fmla="*/ 1 h 14"/>
                <a:gd name="T4" fmla="*/ 8 w 18"/>
                <a:gd name="T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8" y="13"/>
                  </a:moveTo>
                  <a:cubicBezTo>
                    <a:pt x="11" y="13"/>
                    <a:pt x="18" y="0"/>
                    <a:pt x="9" y="1"/>
                  </a:cubicBezTo>
                  <a:cubicBezTo>
                    <a:pt x="0" y="1"/>
                    <a:pt x="2" y="14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2197">
              <a:extLst>
                <a:ext uri="{FF2B5EF4-FFF2-40B4-BE49-F238E27FC236}">
                  <a16:creationId xmlns:a16="http://schemas.microsoft.com/office/drawing/2014/main" id="{FA13C67E-BA1F-4DD6-95E2-8328D099D2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8780" y="2277681"/>
              <a:ext cx="1719016" cy="931616"/>
            </a:xfrm>
            <a:custGeom>
              <a:avLst/>
              <a:gdLst>
                <a:gd name="T0" fmla="*/ 537 w 969"/>
                <a:gd name="T1" fmla="*/ 453 h 543"/>
                <a:gd name="T2" fmla="*/ 569 w 969"/>
                <a:gd name="T3" fmla="*/ 458 h 543"/>
                <a:gd name="T4" fmla="*/ 640 w 969"/>
                <a:gd name="T5" fmla="*/ 482 h 543"/>
                <a:gd name="T6" fmla="*/ 670 w 969"/>
                <a:gd name="T7" fmla="*/ 518 h 543"/>
                <a:gd name="T8" fmla="*/ 698 w 969"/>
                <a:gd name="T9" fmla="*/ 535 h 543"/>
                <a:gd name="T10" fmla="*/ 731 w 969"/>
                <a:gd name="T11" fmla="*/ 516 h 543"/>
                <a:gd name="T12" fmla="*/ 831 w 969"/>
                <a:gd name="T13" fmla="*/ 475 h 543"/>
                <a:gd name="T14" fmla="*/ 875 w 969"/>
                <a:gd name="T15" fmla="*/ 501 h 543"/>
                <a:gd name="T16" fmla="*/ 904 w 969"/>
                <a:gd name="T17" fmla="*/ 498 h 543"/>
                <a:gd name="T18" fmla="*/ 876 w 969"/>
                <a:gd name="T19" fmla="*/ 493 h 543"/>
                <a:gd name="T20" fmla="*/ 794 w 969"/>
                <a:gd name="T21" fmla="*/ 478 h 543"/>
                <a:gd name="T22" fmla="*/ 933 w 969"/>
                <a:gd name="T23" fmla="*/ 416 h 543"/>
                <a:gd name="T24" fmla="*/ 949 w 969"/>
                <a:gd name="T25" fmla="*/ 380 h 543"/>
                <a:gd name="T26" fmla="*/ 947 w 969"/>
                <a:gd name="T27" fmla="*/ 365 h 543"/>
                <a:gd name="T28" fmla="*/ 902 w 969"/>
                <a:gd name="T29" fmla="*/ 325 h 543"/>
                <a:gd name="T30" fmla="*/ 867 w 969"/>
                <a:gd name="T31" fmla="*/ 268 h 543"/>
                <a:gd name="T32" fmla="*/ 831 w 969"/>
                <a:gd name="T33" fmla="*/ 304 h 543"/>
                <a:gd name="T34" fmla="*/ 804 w 969"/>
                <a:gd name="T35" fmla="*/ 259 h 543"/>
                <a:gd name="T36" fmla="*/ 750 w 969"/>
                <a:gd name="T37" fmla="*/ 237 h 543"/>
                <a:gd name="T38" fmla="*/ 712 w 969"/>
                <a:gd name="T39" fmla="*/ 259 h 543"/>
                <a:gd name="T40" fmla="*/ 728 w 969"/>
                <a:gd name="T41" fmla="*/ 338 h 543"/>
                <a:gd name="T42" fmla="*/ 705 w 969"/>
                <a:gd name="T43" fmla="*/ 410 h 543"/>
                <a:gd name="T44" fmla="*/ 663 w 969"/>
                <a:gd name="T45" fmla="*/ 370 h 543"/>
                <a:gd name="T46" fmla="*/ 592 w 969"/>
                <a:gd name="T47" fmla="*/ 329 h 543"/>
                <a:gd name="T48" fmla="*/ 524 w 969"/>
                <a:gd name="T49" fmla="*/ 293 h 543"/>
                <a:gd name="T50" fmla="*/ 556 w 969"/>
                <a:gd name="T51" fmla="*/ 226 h 543"/>
                <a:gd name="T52" fmla="*/ 594 w 969"/>
                <a:gd name="T53" fmla="*/ 203 h 543"/>
                <a:gd name="T54" fmla="*/ 615 w 969"/>
                <a:gd name="T55" fmla="*/ 161 h 543"/>
                <a:gd name="T56" fmla="*/ 656 w 969"/>
                <a:gd name="T57" fmla="*/ 157 h 543"/>
                <a:gd name="T58" fmla="*/ 672 w 969"/>
                <a:gd name="T59" fmla="*/ 109 h 543"/>
                <a:gd name="T60" fmla="*/ 632 w 969"/>
                <a:gd name="T61" fmla="*/ 115 h 543"/>
                <a:gd name="T62" fmla="*/ 603 w 969"/>
                <a:gd name="T63" fmla="*/ 140 h 543"/>
                <a:gd name="T64" fmla="*/ 573 w 969"/>
                <a:gd name="T65" fmla="*/ 123 h 543"/>
                <a:gd name="T66" fmla="*/ 560 w 969"/>
                <a:gd name="T67" fmla="*/ 86 h 543"/>
                <a:gd name="T68" fmla="*/ 537 w 969"/>
                <a:gd name="T69" fmla="*/ 34 h 543"/>
                <a:gd name="T70" fmla="*/ 520 w 969"/>
                <a:gd name="T71" fmla="*/ 11 h 543"/>
                <a:gd name="T72" fmla="*/ 507 w 969"/>
                <a:gd name="T73" fmla="*/ 61 h 543"/>
                <a:gd name="T74" fmla="*/ 532 w 969"/>
                <a:gd name="T75" fmla="*/ 110 h 543"/>
                <a:gd name="T76" fmla="*/ 507 w 969"/>
                <a:gd name="T77" fmla="*/ 125 h 543"/>
                <a:gd name="T78" fmla="*/ 516 w 969"/>
                <a:gd name="T79" fmla="*/ 102 h 543"/>
                <a:gd name="T80" fmla="*/ 485 w 969"/>
                <a:gd name="T81" fmla="*/ 122 h 543"/>
                <a:gd name="T82" fmla="*/ 408 w 969"/>
                <a:gd name="T83" fmla="*/ 122 h 543"/>
                <a:gd name="T84" fmla="*/ 379 w 969"/>
                <a:gd name="T85" fmla="*/ 128 h 543"/>
                <a:gd name="T86" fmla="*/ 346 w 969"/>
                <a:gd name="T87" fmla="*/ 132 h 543"/>
                <a:gd name="T88" fmla="*/ 249 w 969"/>
                <a:gd name="T89" fmla="*/ 104 h 543"/>
                <a:gd name="T90" fmla="*/ 153 w 969"/>
                <a:gd name="T91" fmla="*/ 80 h 543"/>
                <a:gd name="T92" fmla="*/ 87 w 969"/>
                <a:gd name="T93" fmla="*/ 116 h 543"/>
                <a:gd name="T94" fmla="*/ 82 w 969"/>
                <a:gd name="T95" fmla="*/ 102 h 543"/>
                <a:gd name="T96" fmla="*/ 19 w 969"/>
                <a:gd name="T97" fmla="*/ 99 h 543"/>
                <a:gd name="T98" fmla="*/ 17 w 969"/>
                <a:gd name="T99" fmla="*/ 267 h 543"/>
                <a:gd name="T100" fmla="*/ 45 w 969"/>
                <a:gd name="T101" fmla="*/ 288 h 543"/>
                <a:gd name="T102" fmla="*/ 113 w 969"/>
                <a:gd name="T103" fmla="*/ 334 h 543"/>
                <a:gd name="T104" fmla="*/ 122 w 969"/>
                <a:gd name="T105" fmla="*/ 369 h 543"/>
                <a:gd name="T106" fmla="*/ 148 w 969"/>
                <a:gd name="T107" fmla="*/ 403 h 543"/>
                <a:gd name="T108" fmla="*/ 192 w 969"/>
                <a:gd name="T109" fmla="*/ 436 h 543"/>
                <a:gd name="T110" fmla="*/ 241 w 969"/>
                <a:gd name="T111" fmla="*/ 177 h 543"/>
                <a:gd name="T112" fmla="*/ 210 w 969"/>
                <a:gd name="T113" fmla="*/ 176 h 543"/>
                <a:gd name="T114" fmla="*/ 239 w 969"/>
                <a:gd name="T115" fmla="*/ 162 h 543"/>
                <a:gd name="T116" fmla="*/ 285 w 969"/>
                <a:gd name="T117" fmla="*/ 252 h 543"/>
                <a:gd name="T118" fmla="*/ 501 w 969"/>
                <a:gd name="T119" fmla="*/ 426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9" h="543">
                  <a:moveTo>
                    <a:pt x="521" y="441"/>
                  </a:moveTo>
                  <a:cubicBezTo>
                    <a:pt x="522" y="441"/>
                    <a:pt x="523" y="441"/>
                    <a:pt x="524" y="442"/>
                  </a:cubicBezTo>
                  <a:cubicBezTo>
                    <a:pt x="526" y="443"/>
                    <a:pt x="526" y="446"/>
                    <a:pt x="526" y="448"/>
                  </a:cubicBezTo>
                  <a:cubicBezTo>
                    <a:pt x="527" y="449"/>
                    <a:pt x="527" y="450"/>
                    <a:pt x="528" y="450"/>
                  </a:cubicBezTo>
                  <a:cubicBezTo>
                    <a:pt x="529" y="451"/>
                    <a:pt x="531" y="451"/>
                    <a:pt x="532" y="452"/>
                  </a:cubicBezTo>
                  <a:cubicBezTo>
                    <a:pt x="533" y="453"/>
                    <a:pt x="535" y="453"/>
                    <a:pt x="536" y="453"/>
                  </a:cubicBezTo>
                  <a:cubicBezTo>
                    <a:pt x="536" y="453"/>
                    <a:pt x="537" y="453"/>
                    <a:pt x="537" y="453"/>
                  </a:cubicBezTo>
                  <a:cubicBezTo>
                    <a:pt x="538" y="452"/>
                    <a:pt x="540" y="451"/>
                    <a:pt x="542" y="451"/>
                  </a:cubicBezTo>
                  <a:cubicBezTo>
                    <a:pt x="545" y="451"/>
                    <a:pt x="547" y="452"/>
                    <a:pt x="549" y="454"/>
                  </a:cubicBezTo>
                  <a:cubicBezTo>
                    <a:pt x="550" y="456"/>
                    <a:pt x="551" y="456"/>
                    <a:pt x="552" y="456"/>
                  </a:cubicBezTo>
                  <a:cubicBezTo>
                    <a:pt x="554" y="456"/>
                    <a:pt x="554" y="456"/>
                    <a:pt x="554" y="456"/>
                  </a:cubicBezTo>
                  <a:cubicBezTo>
                    <a:pt x="555" y="456"/>
                    <a:pt x="557" y="456"/>
                    <a:pt x="558" y="458"/>
                  </a:cubicBezTo>
                  <a:cubicBezTo>
                    <a:pt x="560" y="461"/>
                    <a:pt x="563" y="462"/>
                    <a:pt x="565" y="460"/>
                  </a:cubicBezTo>
                  <a:cubicBezTo>
                    <a:pt x="566" y="458"/>
                    <a:pt x="567" y="458"/>
                    <a:pt x="569" y="458"/>
                  </a:cubicBezTo>
                  <a:cubicBezTo>
                    <a:pt x="573" y="458"/>
                    <a:pt x="579" y="460"/>
                    <a:pt x="582" y="461"/>
                  </a:cubicBezTo>
                  <a:cubicBezTo>
                    <a:pt x="584" y="462"/>
                    <a:pt x="584" y="462"/>
                    <a:pt x="584" y="462"/>
                  </a:cubicBezTo>
                  <a:cubicBezTo>
                    <a:pt x="589" y="457"/>
                    <a:pt x="593" y="449"/>
                    <a:pt x="597" y="449"/>
                  </a:cubicBezTo>
                  <a:cubicBezTo>
                    <a:pt x="603" y="449"/>
                    <a:pt x="620" y="451"/>
                    <a:pt x="621" y="459"/>
                  </a:cubicBezTo>
                  <a:cubicBezTo>
                    <a:pt x="622" y="468"/>
                    <a:pt x="632" y="460"/>
                    <a:pt x="633" y="468"/>
                  </a:cubicBezTo>
                  <a:cubicBezTo>
                    <a:pt x="634" y="473"/>
                    <a:pt x="638" y="478"/>
                    <a:pt x="639" y="481"/>
                  </a:cubicBezTo>
                  <a:cubicBezTo>
                    <a:pt x="640" y="482"/>
                    <a:pt x="640" y="482"/>
                    <a:pt x="640" y="482"/>
                  </a:cubicBezTo>
                  <a:cubicBezTo>
                    <a:pt x="643" y="484"/>
                    <a:pt x="645" y="485"/>
                    <a:pt x="647" y="487"/>
                  </a:cubicBezTo>
                  <a:cubicBezTo>
                    <a:pt x="648" y="488"/>
                    <a:pt x="648" y="488"/>
                    <a:pt x="648" y="488"/>
                  </a:cubicBezTo>
                  <a:cubicBezTo>
                    <a:pt x="652" y="488"/>
                    <a:pt x="659" y="489"/>
                    <a:pt x="663" y="490"/>
                  </a:cubicBezTo>
                  <a:cubicBezTo>
                    <a:pt x="670" y="493"/>
                    <a:pt x="680" y="487"/>
                    <a:pt x="684" y="496"/>
                  </a:cubicBezTo>
                  <a:cubicBezTo>
                    <a:pt x="687" y="504"/>
                    <a:pt x="696" y="511"/>
                    <a:pt x="688" y="511"/>
                  </a:cubicBezTo>
                  <a:cubicBezTo>
                    <a:pt x="681" y="512"/>
                    <a:pt x="673" y="503"/>
                    <a:pt x="673" y="508"/>
                  </a:cubicBezTo>
                  <a:cubicBezTo>
                    <a:pt x="674" y="513"/>
                    <a:pt x="670" y="510"/>
                    <a:pt x="670" y="518"/>
                  </a:cubicBezTo>
                  <a:cubicBezTo>
                    <a:pt x="670" y="524"/>
                    <a:pt x="667" y="532"/>
                    <a:pt x="664" y="535"/>
                  </a:cubicBezTo>
                  <a:cubicBezTo>
                    <a:pt x="664" y="536"/>
                    <a:pt x="664" y="536"/>
                    <a:pt x="664" y="536"/>
                  </a:cubicBezTo>
                  <a:cubicBezTo>
                    <a:pt x="663" y="538"/>
                    <a:pt x="663" y="541"/>
                    <a:pt x="665" y="543"/>
                  </a:cubicBezTo>
                  <a:cubicBezTo>
                    <a:pt x="665" y="543"/>
                    <a:pt x="665" y="543"/>
                    <a:pt x="665" y="543"/>
                  </a:cubicBezTo>
                  <a:cubicBezTo>
                    <a:pt x="669" y="540"/>
                    <a:pt x="673" y="537"/>
                    <a:pt x="677" y="537"/>
                  </a:cubicBezTo>
                  <a:cubicBezTo>
                    <a:pt x="685" y="537"/>
                    <a:pt x="687" y="542"/>
                    <a:pt x="692" y="538"/>
                  </a:cubicBezTo>
                  <a:cubicBezTo>
                    <a:pt x="696" y="536"/>
                    <a:pt x="697" y="534"/>
                    <a:pt x="698" y="535"/>
                  </a:cubicBezTo>
                  <a:cubicBezTo>
                    <a:pt x="700" y="534"/>
                    <a:pt x="700" y="534"/>
                    <a:pt x="700" y="534"/>
                  </a:cubicBezTo>
                  <a:cubicBezTo>
                    <a:pt x="700" y="534"/>
                    <a:pt x="700" y="532"/>
                    <a:pt x="700" y="530"/>
                  </a:cubicBezTo>
                  <a:cubicBezTo>
                    <a:pt x="699" y="530"/>
                    <a:pt x="699" y="530"/>
                    <a:pt x="699" y="530"/>
                  </a:cubicBezTo>
                  <a:cubicBezTo>
                    <a:pt x="696" y="531"/>
                    <a:pt x="695" y="530"/>
                    <a:pt x="693" y="527"/>
                  </a:cubicBezTo>
                  <a:cubicBezTo>
                    <a:pt x="691" y="522"/>
                    <a:pt x="708" y="517"/>
                    <a:pt x="716" y="518"/>
                  </a:cubicBezTo>
                  <a:cubicBezTo>
                    <a:pt x="723" y="519"/>
                    <a:pt x="727" y="516"/>
                    <a:pt x="730" y="516"/>
                  </a:cubicBezTo>
                  <a:cubicBezTo>
                    <a:pt x="731" y="516"/>
                    <a:pt x="731" y="516"/>
                    <a:pt x="731" y="516"/>
                  </a:cubicBezTo>
                  <a:cubicBezTo>
                    <a:pt x="744" y="504"/>
                    <a:pt x="746" y="504"/>
                    <a:pt x="747" y="504"/>
                  </a:cubicBezTo>
                  <a:cubicBezTo>
                    <a:pt x="750" y="504"/>
                    <a:pt x="781" y="504"/>
                    <a:pt x="785" y="504"/>
                  </a:cubicBezTo>
                  <a:cubicBezTo>
                    <a:pt x="789" y="501"/>
                    <a:pt x="797" y="495"/>
                    <a:pt x="798" y="490"/>
                  </a:cubicBezTo>
                  <a:cubicBezTo>
                    <a:pt x="799" y="485"/>
                    <a:pt x="806" y="468"/>
                    <a:pt x="813" y="468"/>
                  </a:cubicBezTo>
                  <a:cubicBezTo>
                    <a:pt x="814" y="468"/>
                    <a:pt x="815" y="469"/>
                    <a:pt x="815" y="469"/>
                  </a:cubicBezTo>
                  <a:cubicBezTo>
                    <a:pt x="817" y="471"/>
                    <a:pt x="820" y="471"/>
                    <a:pt x="823" y="471"/>
                  </a:cubicBezTo>
                  <a:cubicBezTo>
                    <a:pt x="827" y="471"/>
                    <a:pt x="831" y="472"/>
                    <a:pt x="831" y="475"/>
                  </a:cubicBezTo>
                  <a:cubicBezTo>
                    <a:pt x="831" y="476"/>
                    <a:pt x="831" y="476"/>
                    <a:pt x="831" y="478"/>
                  </a:cubicBezTo>
                  <a:cubicBezTo>
                    <a:pt x="831" y="482"/>
                    <a:pt x="830" y="492"/>
                    <a:pt x="840" y="505"/>
                  </a:cubicBezTo>
                  <a:cubicBezTo>
                    <a:pt x="840" y="506"/>
                    <a:pt x="840" y="506"/>
                    <a:pt x="840" y="506"/>
                  </a:cubicBezTo>
                  <a:cubicBezTo>
                    <a:pt x="844" y="503"/>
                    <a:pt x="848" y="502"/>
                    <a:pt x="850" y="502"/>
                  </a:cubicBezTo>
                  <a:cubicBezTo>
                    <a:pt x="855" y="502"/>
                    <a:pt x="862" y="496"/>
                    <a:pt x="864" y="492"/>
                  </a:cubicBezTo>
                  <a:cubicBezTo>
                    <a:pt x="866" y="488"/>
                    <a:pt x="868" y="496"/>
                    <a:pt x="864" y="497"/>
                  </a:cubicBezTo>
                  <a:cubicBezTo>
                    <a:pt x="860" y="498"/>
                    <a:pt x="868" y="501"/>
                    <a:pt x="875" y="501"/>
                  </a:cubicBezTo>
                  <a:cubicBezTo>
                    <a:pt x="882" y="501"/>
                    <a:pt x="871" y="503"/>
                    <a:pt x="866" y="503"/>
                  </a:cubicBezTo>
                  <a:cubicBezTo>
                    <a:pt x="861" y="503"/>
                    <a:pt x="859" y="504"/>
                    <a:pt x="852" y="511"/>
                  </a:cubicBezTo>
                  <a:cubicBezTo>
                    <a:pt x="845" y="518"/>
                    <a:pt x="846" y="520"/>
                    <a:pt x="850" y="523"/>
                  </a:cubicBezTo>
                  <a:cubicBezTo>
                    <a:pt x="854" y="527"/>
                    <a:pt x="860" y="525"/>
                    <a:pt x="865" y="520"/>
                  </a:cubicBezTo>
                  <a:cubicBezTo>
                    <a:pt x="871" y="516"/>
                    <a:pt x="870" y="511"/>
                    <a:pt x="876" y="511"/>
                  </a:cubicBezTo>
                  <a:cubicBezTo>
                    <a:pt x="881" y="511"/>
                    <a:pt x="896" y="506"/>
                    <a:pt x="902" y="504"/>
                  </a:cubicBezTo>
                  <a:cubicBezTo>
                    <a:pt x="908" y="502"/>
                    <a:pt x="904" y="501"/>
                    <a:pt x="904" y="498"/>
                  </a:cubicBezTo>
                  <a:cubicBezTo>
                    <a:pt x="904" y="496"/>
                    <a:pt x="915" y="496"/>
                    <a:pt x="919" y="493"/>
                  </a:cubicBezTo>
                  <a:cubicBezTo>
                    <a:pt x="923" y="490"/>
                    <a:pt x="918" y="488"/>
                    <a:pt x="915" y="488"/>
                  </a:cubicBezTo>
                  <a:cubicBezTo>
                    <a:pt x="911" y="489"/>
                    <a:pt x="914" y="483"/>
                    <a:pt x="915" y="481"/>
                  </a:cubicBezTo>
                  <a:cubicBezTo>
                    <a:pt x="915" y="478"/>
                    <a:pt x="907" y="482"/>
                    <a:pt x="907" y="485"/>
                  </a:cubicBezTo>
                  <a:cubicBezTo>
                    <a:pt x="907" y="488"/>
                    <a:pt x="901" y="490"/>
                    <a:pt x="901" y="492"/>
                  </a:cubicBezTo>
                  <a:cubicBezTo>
                    <a:pt x="901" y="498"/>
                    <a:pt x="900" y="494"/>
                    <a:pt x="896" y="496"/>
                  </a:cubicBezTo>
                  <a:cubicBezTo>
                    <a:pt x="892" y="498"/>
                    <a:pt x="877" y="496"/>
                    <a:pt x="876" y="493"/>
                  </a:cubicBezTo>
                  <a:cubicBezTo>
                    <a:pt x="876" y="489"/>
                    <a:pt x="865" y="488"/>
                    <a:pt x="864" y="483"/>
                  </a:cubicBezTo>
                  <a:cubicBezTo>
                    <a:pt x="864" y="478"/>
                    <a:pt x="858" y="477"/>
                    <a:pt x="863" y="471"/>
                  </a:cubicBezTo>
                  <a:cubicBezTo>
                    <a:pt x="867" y="466"/>
                    <a:pt x="862" y="464"/>
                    <a:pt x="858" y="468"/>
                  </a:cubicBezTo>
                  <a:cubicBezTo>
                    <a:pt x="853" y="472"/>
                    <a:pt x="851" y="465"/>
                    <a:pt x="857" y="463"/>
                  </a:cubicBezTo>
                  <a:cubicBezTo>
                    <a:pt x="862" y="461"/>
                    <a:pt x="873" y="459"/>
                    <a:pt x="868" y="449"/>
                  </a:cubicBezTo>
                  <a:cubicBezTo>
                    <a:pt x="862" y="439"/>
                    <a:pt x="828" y="452"/>
                    <a:pt x="819" y="457"/>
                  </a:cubicBezTo>
                  <a:cubicBezTo>
                    <a:pt x="810" y="462"/>
                    <a:pt x="799" y="478"/>
                    <a:pt x="794" y="478"/>
                  </a:cubicBezTo>
                  <a:cubicBezTo>
                    <a:pt x="790" y="478"/>
                    <a:pt x="803" y="469"/>
                    <a:pt x="805" y="466"/>
                  </a:cubicBezTo>
                  <a:cubicBezTo>
                    <a:pt x="807" y="463"/>
                    <a:pt x="804" y="459"/>
                    <a:pt x="807" y="461"/>
                  </a:cubicBezTo>
                  <a:cubicBezTo>
                    <a:pt x="810" y="462"/>
                    <a:pt x="817" y="450"/>
                    <a:pt x="823" y="446"/>
                  </a:cubicBezTo>
                  <a:cubicBezTo>
                    <a:pt x="828" y="442"/>
                    <a:pt x="834" y="446"/>
                    <a:pt x="834" y="442"/>
                  </a:cubicBezTo>
                  <a:cubicBezTo>
                    <a:pt x="835" y="439"/>
                    <a:pt x="838" y="437"/>
                    <a:pt x="843" y="432"/>
                  </a:cubicBezTo>
                  <a:cubicBezTo>
                    <a:pt x="848" y="428"/>
                    <a:pt x="907" y="429"/>
                    <a:pt x="913" y="429"/>
                  </a:cubicBezTo>
                  <a:cubicBezTo>
                    <a:pt x="919" y="429"/>
                    <a:pt x="930" y="421"/>
                    <a:pt x="933" y="416"/>
                  </a:cubicBezTo>
                  <a:cubicBezTo>
                    <a:pt x="937" y="411"/>
                    <a:pt x="941" y="411"/>
                    <a:pt x="949" y="412"/>
                  </a:cubicBezTo>
                  <a:cubicBezTo>
                    <a:pt x="957" y="412"/>
                    <a:pt x="961" y="405"/>
                    <a:pt x="965" y="402"/>
                  </a:cubicBezTo>
                  <a:cubicBezTo>
                    <a:pt x="969" y="400"/>
                    <a:pt x="967" y="398"/>
                    <a:pt x="964" y="398"/>
                  </a:cubicBezTo>
                  <a:cubicBezTo>
                    <a:pt x="960" y="397"/>
                    <a:pt x="957" y="395"/>
                    <a:pt x="960" y="394"/>
                  </a:cubicBezTo>
                  <a:cubicBezTo>
                    <a:pt x="964" y="394"/>
                    <a:pt x="966" y="392"/>
                    <a:pt x="967" y="388"/>
                  </a:cubicBezTo>
                  <a:cubicBezTo>
                    <a:pt x="969" y="383"/>
                    <a:pt x="966" y="385"/>
                    <a:pt x="961" y="379"/>
                  </a:cubicBezTo>
                  <a:cubicBezTo>
                    <a:pt x="956" y="373"/>
                    <a:pt x="954" y="381"/>
                    <a:pt x="949" y="380"/>
                  </a:cubicBezTo>
                  <a:cubicBezTo>
                    <a:pt x="944" y="380"/>
                    <a:pt x="952" y="374"/>
                    <a:pt x="948" y="371"/>
                  </a:cubicBezTo>
                  <a:cubicBezTo>
                    <a:pt x="944" y="369"/>
                    <a:pt x="937" y="371"/>
                    <a:pt x="931" y="376"/>
                  </a:cubicBezTo>
                  <a:cubicBezTo>
                    <a:pt x="925" y="381"/>
                    <a:pt x="925" y="375"/>
                    <a:pt x="920" y="380"/>
                  </a:cubicBezTo>
                  <a:cubicBezTo>
                    <a:pt x="915" y="385"/>
                    <a:pt x="915" y="378"/>
                    <a:pt x="917" y="376"/>
                  </a:cubicBezTo>
                  <a:cubicBezTo>
                    <a:pt x="920" y="374"/>
                    <a:pt x="922" y="376"/>
                    <a:pt x="924" y="373"/>
                  </a:cubicBezTo>
                  <a:cubicBezTo>
                    <a:pt x="926" y="370"/>
                    <a:pt x="928" y="373"/>
                    <a:pt x="934" y="369"/>
                  </a:cubicBezTo>
                  <a:cubicBezTo>
                    <a:pt x="940" y="366"/>
                    <a:pt x="945" y="367"/>
                    <a:pt x="947" y="365"/>
                  </a:cubicBezTo>
                  <a:cubicBezTo>
                    <a:pt x="948" y="362"/>
                    <a:pt x="944" y="358"/>
                    <a:pt x="938" y="359"/>
                  </a:cubicBezTo>
                  <a:cubicBezTo>
                    <a:pt x="933" y="361"/>
                    <a:pt x="929" y="352"/>
                    <a:pt x="926" y="354"/>
                  </a:cubicBezTo>
                  <a:cubicBezTo>
                    <a:pt x="922" y="357"/>
                    <a:pt x="923" y="351"/>
                    <a:pt x="919" y="353"/>
                  </a:cubicBezTo>
                  <a:cubicBezTo>
                    <a:pt x="915" y="356"/>
                    <a:pt x="913" y="352"/>
                    <a:pt x="911" y="348"/>
                  </a:cubicBezTo>
                  <a:cubicBezTo>
                    <a:pt x="909" y="343"/>
                    <a:pt x="898" y="335"/>
                    <a:pt x="892" y="333"/>
                  </a:cubicBezTo>
                  <a:cubicBezTo>
                    <a:pt x="885" y="331"/>
                    <a:pt x="890" y="328"/>
                    <a:pt x="893" y="330"/>
                  </a:cubicBezTo>
                  <a:cubicBezTo>
                    <a:pt x="897" y="333"/>
                    <a:pt x="901" y="328"/>
                    <a:pt x="902" y="325"/>
                  </a:cubicBezTo>
                  <a:cubicBezTo>
                    <a:pt x="904" y="323"/>
                    <a:pt x="900" y="320"/>
                    <a:pt x="898" y="320"/>
                  </a:cubicBezTo>
                  <a:cubicBezTo>
                    <a:pt x="896" y="320"/>
                    <a:pt x="896" y="317"/>
                    <a:pt x="896" y="314"/>
                  </a:cubicBezTo>
                  <a:cubicBezTo>
                    <a:pt x="897" y="312"/>
                    <a:pt x="889" y="308"/>
                    <a:pt x="889" y="306"/>
                  </a:cubicBezTo>
                  <a:cubicBezTo>
                    <a:pt x="889" y="303"/>
                    <a:pt x="884" y="302"/>
                    <a:pt x="885" y="299"/>
                  </a:cubicBezTo>
                  <a:cubicBezTo>
                    <a:pt x="885" y="297"/>
                    <a:pt x="880" y="294"/>
                    <a:pt x="880" y="291"/>
                  </a:cubicBezTo>
                  <a:cubicBezTo>
                    <a:pt x="880" y="288"/>
                    <a:pt x="873" y="282"/>
                    <a:pt x="873" y="278"/>
                  </a:cubicBezTo>
                  <a:cubicBezTo>
                    <a:pt x="872" y="275"/>
                    <a:pt x="868" y="272"/>
                    <a:pt x="867" y="268"/>
                  </a:cubicBezTo>
                  <a:cubicBezTo>
                    <a:pt x="865" y="264"/>
                    <a:pt x="863" y="266"/>
                    <a:pt x="862" y="272"/>
                  </a:cubicBezTo>
                  <a:cubicBezTo>
                    <a:pt x="860" y="278"/>
                    <a:pt x="855" y="278"/>
                    <a:pt x="857" y="280"/>
                  </a:cubicBezTo>
                  <a:cubicBezTo>
                    <a:pt x="860" y="284"/>
                    <a:pt x="857" y="284"/>
                    <a:pt x="855" y="286"/>
                  </a:cubicBezTo>
                  <a:cubicBezTo>
                    <a:pt x="853" y="289"/>
                    <a:pt x="857" y="293"/>
                    <a:pt x="853" y="293"/>
                  </a:cubicBezTo>
                  <a:cubicBezTo>
                    <a:pt x="849" y="293"/>
                    <a:pt x="851" y="300"/>
                    <a:pt x="849" y="297"/>
                  </a:cubicBezTo>
                  <a:cubicBezTo>
                    <a:pt x="847" y="293"/>
                    <a:pt x="842" y="294"/>
                    <a:pt x="842" y="298"/>
                  </a:cubicBezTo>
                  <a:cubicBezTo>
                    <a:pt x="842" y="301"/>
                    <a:pt x="834" y="305"/>
                    <a:pt x="831" y="304"/>
                  </a:cubicBezTo>
                  <a:cubicBezTo>
                    <a:pt x="828" y="304"/>
                    <a:pt x="828" y="297"/>
                    <a:pt x="825" y="299"/>
                  </a:cubicBezTo>
                  <a:cubicBezTo>
                    <a:pt x="822" y="301"/>
                    <a:pt x="823" y="294"/>
                    <a:pt x="818" y="294"/>
                  </a:cubicBezTo>
                  <a:cubicBezTo>
                    <a:pt x="814" y="294"/>
                    <a:pt x="811" y="294"/>
                    <a:pt x="812" y="290"/>
                  </a:cubicBezTo>
                  <a:cubicBezTo>
                    <a:pt x="814" y="286"/>
                    <a:pt x="805" y="284"/>
                    <a:pt x="808" y="282"/>
                  </a:cubicBezTo>
                  <a:cubicBezTo>
                    <a:pt x="811" y="280"/>
                    <a:pt x="807" y="276"/>
                    <a:pt x="807" y="269"/>
                  </a:cubicBezTo>
                  <a:cubicBezTo>
                    <a:pt x="806" y="263"/>
                    <a:pt x="810" y="262"/>
                    <a:pt x="810" y="260"/>
                  </a:cubicBezTo>
                  <a:cubicBezTo>
                    <a:pt x="810" y="257"/>
                    <a:pt x="807" y="257"/>
                    <a:pt x="804" y="259"/>
                  </a:cubicBezTo>
                  <a:cubicBezTo>
                    <a:pt x="801" y="261"/>
                    <a:pt x="801" y="257"/>
                    <a:pt x="798" y="257"/>
                  </a:cubicBezTo>
                  <a:cubicBezTo>
                    <a:pt x="795" y="257"/>
                    <a:pt x="785" y="257"/>
                    <a:pt x="785" y="252"/>
                  </a:cubicBezTo>
                  <a:cubicBezTo>
                    <a:pt x="784" y="248"/>
                    <a:pt x="781" y="250"/>
                    <a:pt x="779" y="246"/>
                  </a:cubicBezTo>
                  <a:cubicBezTo>
                    <a:pt x="778" y="241"/>
                    <a:pt x="774" y="245"/>
                    <a:pt x="774" y="242"/>
                  </a:cubicBezTo>
                  <a:cubicBezTo>
                    <a:pt x="774" y="239"/>
                    <a:pt x="772" y="237"/>
                    <a:pt x="769" y="237"/>
                  </a:cubicBezTo>
                  <a:cubicBezTo>
                    <a:pt x="766" y="237"/>
                    <a:pt x="765" y="234"/>
                    <a:pt x="761" y="233"/>
                  </a:cubicBezTo>
                  <a:cubicBezTo>
                    <a:pt x="757" y="233"/>
                    <a:pt x="752" y="236"/>
                    <a:pt x="750" y="237"/>
                  </a:cubicBezTo>
                  <a:cubicBezTo>
                    <a:pt x="748" y="238"/>
                    <a:pt x="742" y="233"/>
                    <a:pt x="740" y="235"/>
                  </a:cubicBezTo>
                  <a:cubicBezTo>
                    <a:pt x="737" y="237"/>
                    <a:pt x="737" y="234"/>
                    <a:pt x="731" y="232"/>
                  </a:cubicBezTo>
                  <a:cubicBezTo>
                    <a:pt x="724" y="230"/>
                    <a:pt x="716" y="230"/>
                    <a:pt x="716" y="232"/>
                  </a:cubicBezTo>
                  <a:cubicBezTo>
                    <a:pt x="715" y="234"/>
                    <a:pt x="710" y="235"/>
                    <a:pt x="711" y="240"/>
                  </a:cubicBezTo>
                  <a:cubicBezTo>
                    <a:pt x="712" y="246"/>
                    <a:pt x="717" y="245"/>
                    <a:pt x="718" y="248"/>
                  </a:cubicBezTo>
                  <a:cubicBezTo>
                    <a:pt x="719" y="252"/>
                    <a:pt x="716" y="250"/>
                    <a:pt x="715" y="254"/>
                  </a:cubicBezTo>
                  <a:cubicBezTo>
                    <a:pt x="715" y="257"/>
                    <a:pt x="712" y="257"/>
                    <a:pt x="712" y="259"/>
                  </a:cubicBezTo>
                  <a:cubicBezTo>
                    <a:pt x="712" y="261"/>
                    <a:pt x="714" y="261"/>
                    <a:pt x="715" y="265"/>
                  </a:cubicBezTo>
                  <a:cubicBezTo>
                    <a:pt x="717" y="270"/>
                    <a:pt x="719" y="269"/>
                    <a:pt x="720" y="275"/>
                  </a:cubicBezTo>
                  <a:cubicBezTo>
                    <a:pt x="721" y="281"/>
                    <a:pt x="718" y="280"/>
                    <a:pt x="715" y="281"/>
                  </a:cubicBezTo>
                  <a:cubicBezTo>
                    <a:pt x="713" y="282"/>
                    <a:pt x="716" y="285"/>
                    <a:pt x="712" y="289"/>
                  </a:cubicBezTo>
                  <a:cubicBezTo>
                    <a:pt x="709" y="293"/>
                    <a:pt x="706" y="297"/>
                    <a:pt x="708" y="299"/>
                  </a:cubicBezTo>
                  <a:cubicBezTo>
                    <a:pt x="711" y="302"/>
                    <a:pt x="721" y="306"/>
                    <a:pt x="725" y="313"/>
                  </a:cubicBezTo>
                  <a:cubicBezTo>
                    <a:pt x="729" y="320"/>
                    <a:pt x="729" y="330"/>
                    <a:pt x="728" y="338"/>
                  </a:cubicBezTo>
                  <a:cubicBezTo>
                    <a:pt x="727" y="345"/>
                    <a:pt x="718" y="347"/>
                    <a:pt x="712" y="353"/>
                  </a:cubicBezTo>
                  <a:cubicBezTo>
                    <a:pt x="706" y="360"/>
                    <a:pt x="699" y="359"/>
                    <a:pt x="696" y="359"/>
                  </a:cubicBezTo>
                  <a:cubicBezTo>
                    <a:pt x="693" y="359"/>
                    <a:pt x="695" y="365"/>
                    <a:pt x="699" y="370"/>
                  </a:cubicBezTo>
                  <a:cubicBezTo>
                    <a:pt x="703" y="375"/>
                    <a:pt x="700" y="376"/>
                    <a:pt x="702" y="381"/>
                  </a:cubicBezTo>
                  <a:cubicBezTo>
                    <a:pt x="704" y="386"/>
                    <a:pt x="702" y="390"/>
                    <a:pt x="705" y="395"/>
                  </a:cubicBezTo>
                  <a:cubicBezTo>
                    <a:pt x="709" y="399"/>
                    <a:pt x="707" y="401"/>
                    <a:pt x="703" y="404"/>
                  </a:cubicBezTo>
                  <a:cubicBezTo>
                    <a:pt x="699" y="408"/>
                    <a:pt x="704" y="406"/>
                    <a:pt x="705" y="410"/>
                  </a:cubicBezTo>
                  <a:cubicBezTo>
                    <a:pt x="705" y="414"/>
                    <a:pt x="703" y="412"/>
                    <a:pt x="700" y="410"/>
                  </a:cubicBezTo>
                  <a:cubicBezTo>
                    <a:pt x="696" y="407"/>
                    <a:pt x="693" y="414"/>
                    <a:pt x="693" y="417"/>
                  </a:cubicBezTo>
                  <a:cubicBezTo>
                    <a:pt x="693" y="419"/>
                    <a:pt x="686" y="413"/>
                    <a:pt x="684" y="413"/>
                  </a:cubicBezTo>
                  <a:cubicBezTo>
                    <a:pt x="682" y="413"/>
                    <a:pt x="684" y="409"/>
                    <a:pt x="680" y="405"/>
                  </a:cubicBezTo>
                  <a:cubicBezTo>
                    <a:pt x="675" y="402"/>
                    <a:pt x="672" y="401"/>
                    <a:pt x="672" y="398"/>
                  </a:cubicBezTo>
                  <a:cubicBezTo>
                    <a:pt x="672" y="394"/>
                    <a:pt x="664" y="392"/>
                    <a:pt x="664" y="388"/>
                  </a:cubicBezTo>
                  <a:cubicBezTo>
                    <a:pt x="664" y="384"/>
                    <a:pt x="665" y="373"/>
                    <a:pt x="663" y="370"/>
                  </a:cubicBezTo>
                  <a:cubicBezTo>
                    <a:pt x="662" y="367"/>
                    <a:pt x="663" y="364"/>
                    <a:pt x="665" y="361"/>
                  </a:cubicBezTo>
                  <a:cubicBezTo>
                    <a:pt x="666" y="359"/>
                    <a:pt x="663" y="354"/>
                    <a:pt x="658" y="354"/>
                  </a:cubicBezTo>
                  <a:cubicBezTo>
                    <a:pt x="654" y="354"/>
                    <a:pt x="648" y="353"/>
                    <a:pt x="641" y="353"/>
                  </a:cubicBezTo>
                  <a:cubicBezTo>
                    <a:pt x="635" y="354"/>
                    <a:pt x="632" y="353"/>
                    <a:pt x="630" y="351"/>
                  </a:cubicBezTo>
                  <a:cubicBezTo>
                    <a:pt x="628" y="349"/>
                    <a:pt x="622" y="346"/>
                    <a:pt x="614" y="344"/>
                  </a:cubicBezTo>
                  <a:cubicBezTo>
                    <a:pt x="606" y="342"/>
                    <a:pt x="603" y="338"/>
                    <a:pt x="602" y="335"/>
                  </a:cubicBezTo>
                  <a:cubicBezTo>
                    <a:pt x="601" y="333"/>
                    <a:pt x="594" y="331"/>
                    <a:pt x="592" y="329"/>
                  </a:cubicBezTo>
                  <a:cubicBezTo>
                    <a:pt x="590" y="327"/>
                    <a:pt x="583" y="326"/>
                    <a:pt x="580" y="326"/>
                  </a:cubicBezTo>
                  <a:cubicBezTo>
                    <a:pt x="577" y="327"/>
                    <a:pt x="569" y="320"/>
                    <a:pt x="565" y="320"/>
                  </a:cubicBezTo>
                  <a:cubicBezTo>
                    <a:pt x="560" y="320"/>
                    <a:pt x="550" y="325"/>
                    <a:pt x="548" y="325"/>
                  </a:cubicBezTo>
                  <a:cubicBezTo>
                    <a:pt x="546" y="325"/>
                    <a:pt x="548" y="321"/>
                    <a:pt x="549" y="320"/>
                  </a:cubicBezTo>
                  <a:cubicBezTo>
                    <a:pt x="551" y="318"/>
                    <a:pt x="546" y="310"/>
                    <a:pt x="544" y="305"/>
                  </a:cubicBezTo>
                  <a:cubicBezTo>
                    <a:pt x="543" y="300"/>
                    <a:pt x="541" y="295"/>
                    <a:pt x="536" y="296"/>
                  </a:cubicBezTo>
                  <a:cubicBezTo>
                    <a:pt x="531" y="296"/>
                    <a:pt x="525" y="294"/>
                    <a:pt x="524" y="293"/>
                  </a:cubicBezTo>
                  <a:cubicBezTo>
                    <a:pt x="522" y="292"/>
                    <a:pt x="522" y="277"/>
                    <a:pt x="523" y="271"/>
                  </a:cubicBezTo>
                  <a:cubicBezTo>
                    <a:pt x="524" y="265"/>
                    <a:pt x="531" y="256"/>
                    <a:pt x="531" y="253"/>
                  </a:cubicBezTo>
                  <a:cubicBezTo>
                    <a:pt x="531" y="249"/>
                    <a:pt x="535" y="247"/>
                    <a:pt x="539" y="246"/>
                  </a:cubicBezTo>
                  <a:cubicBezTo>
                    <a:pt x="543" y="245"/>
                    <a:pt x="540" y="238"/>
                    <a:pt x="543" y="237"/>
                  </a:cubicBezTo>
                  <a:cubicBezTo>
                    <a:pt x="547" y="237"/>
                    <a:pt x="547" y="235"/>
                    <a:pt x="548" y="232"/>
                  </a:cubicBezTo>
                  <a:cubicBezTo>
                    <a:pt x="549" y="229"/>
                    <a:pt x="553" y="231"/>
                    <a:pt x="551" y="229"/>
                  </a:cubicBezTo>
                  <a:cubicBezTo>
                    <a:pt x="548" y="226"/>
                    <a:pt x="550" y="226"/>
                    <a:pt x="556" y="226"/>
                  </a:cubicBezTo>
                  <a:cubicBezTo>
                    <a:pt x="562" y="226"/>
                    <a:pt x="570" y="224"/>
                    <a:pt x="569" y="218"/>
                  </a:cubicBezTo>
                  <a:cubicBezTo>
                    <a:pt x="568" y="212"/>
                    <a:pt x="553" y="216"/>
                    <a:pt x="553" y="212"/>
                  </a:cubicBezTo>
                  <a:cubicBezTo>
                    <a:pt x="553" y="207"/>
                    <a:pt x="534" y="207"/>
                    <a:pt x="535" y="204"/>
                  </a:cubicBezTo>
                  <a:cubicBezTo>
                    <a:pt x="536" y="201"/>
                    <a:pt x="554" y="206"/>
                    <a:pt x="561" y="208"/>
                  </a:cubicBezTo>
                  <a:cubicBezTo>
                    <a:pt x="567" y="211"/>
                    <a:pt x="569" y="211"/>
                    <a:pt x="574" y="210"/>
                  </a:cubicBezTo>
                  <a:cubicBezTo>
                    <a:pt x="579" y="210"/>
                    <a:pt x="576" y="203"/>
                    <a:pt x="577" y="201"/>
                  </a:cubicBezTo>
                  <a:cubicBezTo>
                    <a:pt x="578" y="198"/>
                    <a:pt x="588" y="205"/>
                    <a:pt x="594" y="203"/>
                  </a:cubicBezTo>
                  <a:cubicBezTo>
                    <a:pt x="599" y="202"/>
                    <a:pt x="605" y="190"/>
                    <a:pt x="610" y="187"/>
                  </a:cubicBezTo>
                  <a:cubicBezTo>
                    <a:pt x="614" y="184"/>
                    <a:pt x="610" y="181"/>
                    <a:pt x="601" y="181"/>
                  </a:cubicBezTo>
                  <a:cubicBezTo>
                    <a:pt x="592" y="182"/>
                    <a:pt x="586" y="179"/>
                    <a:pt x="581" y="175"/>
                  </a:cubicBezTo>
                  <a:cubicBezTo>
                    <a:pt x="576" y="171"/>
                    <a:pt x="577" y="168"/>
                    <a:pt x="582" y="169"/>
                  </a:cubicBezTo>
                  <a:cubicBezTo>
                    <a:pt x="587" y="169"/>
                    <a:pt x="600" y="179"/>
                    <a:pt x="605" y="180"/>
                  </a:cubicBezTo>
                  <a:cubicBezTo>
                    <a:pt x="609" y="180"/>
                    <a:pt x="618" y="170"/>
                    <a:pt x="622" y="167"/>
                  </a:cubicBezTo>
                  <a:cubicBezTo>
                    <a:pt x="626" y="164"/>
                    <a:pt x="618" y="163"/>
                    <a:pt x="615" y="161"/>
                  </a:cubicBezTo>
                  <a:cubicBezTo>
                    <a:pt x="612" y="159"/>
                    <a:pt x="620" y="157"/>
                    <a:pt x="624" y="157"/>
                  </a:cubicBezTo>
                  <a:cubicBezTo>
                    <a:pt x="628" y="157"/>
                    <a:pt x="630" y="161"/>
                    <a:pt x="631" y="162"/>
                  </a:cubicBezTo>
                  <a:cubicBezTo>
                    <a:pt x="633" y="164"/>
                    <a:pt x="640" y="161"/>
                    <a:pt x="643" y="161"/>
                  </a:cubicBezTo>
                  <a:cubicBezTo>
                    <a:pt x="647" y="161"/>
                    <a:pt x="643" y="155"/>
                    <a:pt x="637" y="153"/>
                  </a:cubicBezTo>
                  <a:cubicBezTo>
                    <a:pt x="631" y="151"/>
                    <a:pt x="637" y="147"/>
                    <a:pt x="639" y="150"/>
                  </a:cubicBezTo>
                  <a:cubicBezTo>
                    <a:pt x="641" y="154"/>
                    <a:pt x="645" y="153"/>
                    <a:pt x="647" y="157"/>
                  </a:cubicBezTo>
                  <a:cubicBezTo>
                    <a:pt x="650" y="163"/>
                    <a:pt x="651" y="159"/>
                    <a:pt x="656" y="157"/>
                  </a:cubicBezTo>
                  <a:cubicBezTo>
                    <a:pt x="661" y="155"/>
                    <a:pt x="664" y="152"/>
                    <a:pt x="667" y="149"/>
                  </a:cubicBezTo>
                  <a:cubicBezTo>
                    <a:pt x="669" y="146"/>
                    <a:pt x="670" y="150"/>
                    <a:pt x="673" y="145"/>
                  </a:cubicBezTo>
                  <a:cubicBezTo>
                    <a:pt x="676" y="140"/>
                    <a:pt x="672" y="136"/>
                    <a:pt x="668" y="133"/>
                  </a:cubicBezTo>
                  <a:cubicBezTo>
                    <a:pt x="664" y="130"/>
                    <a:pt x="668" y="127"/>
                    <a:pt x="664" y="125"/>
                  </a:cubicBezTo>
                  <a:cubicBezTo>
                    <a:pt x="660" y="123"/>
                    <a:pt x="659" y="119"/>
                    <a:pt x="664" y="120"/>
                  </a:cubicBezTo>
                  <a:cubicBezTo>
                    <a:pt x="669" y="121"/>
                    <a:pt x="673" y="120"/>
                    <a:pt x="675" y="116"/>
                  </a:cubicBezTo>
                  <a:cubicBezTo>
                    <a:pt x="678" y="113"/>
                    <a:pt x="668" y="112"/>
                    <a:pt x="672" y="109"/>
                  </a:cubicBezTo>
                  <a:cubicBezTo>
                    <a:pt x="677" y="107"/>
                    <a:pt x="673" y="104"/>
                    <a:pt x="669" y="104"/>
                  </a:cubicBezTo>
                  <a:cubicBezTo>
                    <a:pt x="664" y="104"/>
                    <a:pt x="660" y="102"/>
                    <a:pt x="660" y="98"/>
                  </a:cubicBezTo>
                  <a:cubicBezTo>
                    <a:pt x="660" y="95"/>
                    <a:pt x="652" y="97"/>
                    <a:pt x="647" y="95"/>
                  </a:cubicBezTo>
                  <a:cubicBezTo>
                    <a:pt x="643" y="93"/>
                    <a:pt x="632" y="93"/>
                    <a:pt x="630" y="93"/>
                  </a:cubicBezTo>
                  <a:cubicBezTo>
                    <a:pt x="627" y="94"/>
                    <a:pt x="627" y="104"/>
                    <a:pt x="631" y="104"/>
                  </a:cubicBezTo>
                  <a:cubicBezTo>
                    <a:pt x="634" y="104"/>
                    <a:pt x="637" y="108"/>
                    <a:pt x="634" y="110"/>
                  </a:cubicBezTo>
                  <a:cubicBezTo>
                    <a:pt x="631" y="111"/>
                    <a:pt x="635" y="115"/>
                    <a:pt x="632" y="115"/>
                  </a:cubicBezTo>
                  <a:cubicBezTo>
                    <a:pt x="630" y="114"/>
                    <a:pt x="626" y="113"/>
                    <a:pt x="625" y="120"/>
                  </a:cubicBezTo>
                  <a:cubicBezTo>
                    <a:pt x="624" y="126"/>
                    <a:pt x="624" y="129"/>
                    <a:pt x="619" y="131"/>
                  </a:cubicBezTo>
                  <a:cubicBezTo>
                    <a:pt x="615" y="133"/>
                    <a:pt x="618" y="124"/>
                    <a:pt x="614" y="124"/>
                  </a:cubicBezTo>
                  <a:cubicBezTo>
                    <a:pt x="610" y="124"/>
                    <a:pt x="610" y="132"/>
                    <a:pt x="613" y="133"/>
                  </a:cubicBezTo>
                  <a:cubicBezTo>
                    <a:pt x="616" y="133"/>
                    <a:pt x="616" y="136"/>
                    <a:pt x="617" y="140"/>
                  </a:cubicBezTo>
                  <a:cubicBezTo>
                    <a:pt x="618" y="143"/>
                    <a:pt x="612" y="141"/>
                    <a:pt x="609" y="145"/>
                  </a:cubicBezTo>
                  <a:cubicBezTo>
                    <a:pt x="607" y="150"/>
                    <a:pt x="606" y="143"/>
                    <a:pt x="603" y="140"/>
                  </a:cubicBezTo>
                  <a:cubicBezTo>
                    <a:pt x="599" y="137"/>
                    <a:pt x="595" y="132"/>
                    <a:pt x="595" y="128"/>
                  </a:cubicBezTo>
                  <a:cubicBezTo>
                    <a:pt x="596" y="125"/>
                    <a:pt x="597" y="124"/>
                    <a:pt x="600" y="123"/>
                  </a:cubicBezTo>
                  <a:cubicBezTo>
                    <a:pt x="603" y="123"/>
                    <a:pt x="600" y="120"/>
                    <a:pt x="600" y="116"/>
                  </a:cubicBezTo>
                  <a:cubicBezTo>
                    <a:pt x="600" y="111"/>
                    <a:pt x="596" y="113"/>
                    <a:pt x="592" y="108"/>
                  </a:cubicBezTo>
                  <a:cubicBezTo>
                    <a:pt x="588" y="103"/>
                    <a:pt x="584" y="103"/>
                    <a:pt x="582" y="106"/>
                  </a:cubicBezTo>
                  <a:cubicBezTo>
                    <a:pt x="580" y="108"/>
                    <a:pt x="581" y="112"/>
                    <a:pt x="578" y="114"/>
                  </a:cubicBezTo>
                  <a:cubicBezTo>
                    <a:pt x="574" y="115"/>
                    <a:pt x="576" y="122"/>
                    <a:pt x="573" y="123"/>
                  </a:cubicBezTo>
                  <a:cubicBezTo>
                    <a:pt x="570" y="123"/>
                    <a:pt x="571" y="110"/>
                    <a:pt x="569" y="109"/>
                  </a:cubicBezTo>
                  <a:cubicBezTo>
                    <a:pt x="566" y="108"/>
                    <a:pt x="567" y="105"/>
                    <a:pt x="570" y="104"/>
                  </a:cubicBezTo>
                  <a:cubicBezTo>
                    <a:pt x="574" y="104"/>
                    <a:pt x="576" y="100"/>
                    <a:pt x="573" y="100"/>
                  </a:cubicBezTo>
                  <a:cubicBezTo>
                    <a:pt x="570" y="100"/>
                    <a:pt x="564" y="96"/>
                    <a:pt x="562" y="95"/>
                  </a:cubicBezTo>
                  <a:cubicBezTo>
                    <a:pt x="560" y="94"/>
                    <a:pt x="556" y="100"/>
                    <a:pt x="553" y="98"/>
                  </a:cubicBezTo>
                  <a:cubicBezTo>
                    <a:pt x="551" y="96"/>
                    <a:pt x="554" y="91"/>
                    <a:pt x="554" y="88"/>
                  </a:cubicBezTo>
                  <a:cubicBezTo>
                    <a:pt x="554" y="85"/>
                    <a:pt x="558" y="89"/>
                    <a:pt x="560" y="86"/>
                  </a:cubicBezTo>
                  <a:cubicBezTo>
                    <a:pt x="563" y="82"/>
                    <a:pt x="553" y="82"/>
                    <a:pt x="553" y="78"/>
                  </a:cubicBezTo>
                  <a:cubicBezTo>
                    <a:pt x="553" y="75"/>
                    <a:pt x="546" y="74"/>
                    <a:pt x="543" y="72"/>
                  </a:cubicBezTo>
                  <a:cubicBezTo>
                    <a:pt x="541" y="71"/>
                    <a:pt x="545" y="65"/>
                    <a:pt x="544" y="62"/>
                  </a:cubicBezTo>
                  <a:cubicBezTo>
                    <a:pt x="543" y="60"/>
                    <a:pt x="533" y="52"/>
                    <a:pt x="529" y="52"/>
                  </a:cubicBezTo>
                  <a:cubicBezTo>
                    <a:pt x="525" y="53"/>
                    <a:pt x="524" y="47"/>
                    <a:pt x="527" y="47"/>
                  </a:cubicBezTo>
                  <a:cubicBezTo>
                    <a:pt x="529" y="48"/>
                    <a:pt x="531" y="46"/>
                    <a:pt x="535" y="41"/>
                  </a:cubicBezTo>
                  <a:cubicBezTo>
                    <a:pt x="539" y="37"/>
                    <a:pt x="540" y="35"/>
                    <a:pt x="537" y="34"/>
                  </a:cubicBezTo>
                  <a:cubicBezTo>
                    <a:pt x="534" y="33"/>
                    <a:pt x="532" y="30"/>
                    <a:pt x="537" y="30"/>
                  </a:cubicBezTo>
                  <a:cubicBezTo>
                    <a:pt x="543" y="31"/>
                    <a:pt x="552" y="34"/>
                    <a:pt x="555" y="32"/>
                  </a:cubicBezTo>
                  <a:cubicBezTo>
                    <a:pt x="558" y="30"/>
                    <a:pt x="567" y="15"/>
                    <a:pt x="571" y="10"/>
                  </a:cubicBezTo>
                  <a:cubicBezTo>
                    <a:pt x="575" y="4"/>
                    <a:pt x="568" y="4"/>
                    <a:pt x="559" y="5"/>
                  </a:cubicBezTo>
                  <a:cubicBezTo>
                    <a:pt x="550" y="5"/>
                    <a:pt x="548" y="1"/>
                    <a:pt x="541" y="1"/>
                  </a:cubicBezTo>
                  <a:cubicBezTo>
                    <a:pt x="533" y="0"/>
                    <a:pt x="519" y="2"/>
                    <a:pt x="517" y="4"/>
                  </a:cubicBezTo>
                  <a:cubicBezTo>
                    <a:pt x="515" y="7"/>
                    <a:pt x="521" y="9"/>
                    <a:pt x="520" y="11"/>
                  </a:cubicBezTo>
                  <a:cubicBezTo>
                    <a:pt x="520" y="14"/>
                    <a:pt x="515" y="9"/>
                    <a:pt x="513" y="10"/>
                  </a:cubicBezTo>
                  <a:cubicBezTo>
                    <a:pt x="511" y="11"/>
                    <a:pt x="514" y="15"/>
                    <a:pt x="513" y="23"/>
                  </a:cubicBezTo>
                  <a:cubicBezTo>
                    <a:pt x="512" y="32"/>
                    <a:pt x="515" y="33"/>
                    <a:pt x="517" y="36"/>
                  </a:cubicBezTo>
                  <a:cubicBezTo>
                    <a:pt x="520" y="39"/>
                    <a:pt x="519" y="43"/>
                    <a:pt x="519" y="49"/>
                  </a:cubicBezTo>
                  <a:cubicBezTo>
                    <a:pt x="519" y="54"/>
                    <a:pt x="514" y="54"/>
                    <a:pt x="512" y="55"/>
                  </a:cubicBezTo>
                  <a:cubicBezTo>
                    <a:pt x="511" y="57"/>
                    <a:pt x="517" y="59"/>
                    <a:pt x="516" y="62"/>
                  </a:cubicBezTo>
                  <a:cubicBezTo>
                    <a:pt x="515" y="66"/>
                    <a:pt x="510" y="60"/>
                    <a:pt x="507" y="61"/>
                  </a:cubicBezTo>
                  <a:cubicBezTo>
                    <a:pt x="504" y="62"/>
                    <a:pt x="501" y="71"/>
                    <a:pt x="504" y="73"/>
                  </a:cubicBezTo>
                  <a:cubicBezTo>
                    <a:pt x="508" y="76"/>
                    <a:pt x="509" y="76"/>
                    <a:pt x="506" y="79"/>
                  </a:cubicBezTo>
                  <a:cubicBezTo>
                    <a:pt x="504" y="82"/>
                    <a:pt x="501" y="87"/>
                    <a:pt x="507" y="92"/>
                  </a:cubicBezTo>
                  <a:cubicBezTo>
                    <a:pt x="513" y="96"/>
                    <a:pt x="524" y="96"/>
                    <a:pt x="530" y="100"/>
                  </a:cubicBezTo>
                  <a:cubicBezTo>
                    <a:pt x="536" y="103"/>
                    <a:pt x="527" y="101"/>
                    <a:pt x="530" y="105"/>
                  </a:cubicBezTo>
                  <a:cubicBezTo>
                    <a:pt x="532" y="110"/>
                    <a:pt x="526" y="111"/>
                    <a:pt x="526" y="114"/>
                  </a:cubicBezTo>
                  <a:cubicBezTo>
                    <a:pt x="526" y="118"/>
                    <a:pt x="529" y="116"/>
                    <a:pt x="532" y="110"/>
                  </a:cubicBezTo>
                  <a:cubicBezTo>
                    <a:pt x="535" y="105"/>
                    <a:pt x="537" y="112"/>
                    <a:pt x="537" y="117"/>
                  </a:cubicBezTo>
                  <a:cubicBezTo>
                    <a:pt x="536" y="121"/>
                    <a:pt x="532" y="119"/>
                    <a:pt x="529" y="123"/>
                  </a:cubicBezTo>
                  <a:cubicBezTo>
                    <a:pt x="526" y="128"/>
                    <a:pt x="523" y="129"/>
                    <a:pt x="518" y="128"/>
                  </a:cubicBezTo>
                  <a:cubicBezTo>
                    <a:pt x="513" y="127"/>
                    <a:pt x="516" y="135"/>
                    <a:pt x="518" y="139"/>
                  </a:cubicBezTo>
                  <a:cubicBezTo>
                    <a:pt x="520" y="143"/>
                    <a:pt x="517" y="145"/>
                    <a:pt x="512" y="143"/>
                  </a:cubicBezTo>
                  <a:cubicBezTo>
                    <a:pt x="506" y="142"/>
                    <a:pt x="503" y="138"/>
                    <a:pt x="506" y="134"/>
                  </a:cubicBezTo>
                  <a:cubicBezTo>
                    <a:pt x="509" y="130"/>
                    <a:pt x="511" y="125"/>
                    <a:pt x="507" y="125"/>
                  </a:cubicBezTo>
                  <a:cubicBezTo>
                    <a:pt x="504" y="126"/>
                    <a:pt x="497" y="125"/>
                    <a:pt x="494" y="121"/>
                  </a:cubicBezTo>
                  <a:cubicBezTo>
                    <a:pt x="492" y="118"/>
                    <a:pt x="496" y="119"/>
                    <a:pt x="503" y="120"/>
                  </a:cubicBezTo>
                  <a:cubicBezTo>
                    <a:pt x="509" y="121"/>
                    <a:pt x="504" y="116"/>
                    <a:pt x="509" y="116"/>
                  </a:cubicBezTo>
                  <a:cubicBezTo>
                    <a:pt x="514" y="116"/>
                    <a:pt x="517" y="118"/>
                    <a:pt x="522" y="115"/>
                  </a:cubicBezTo>
                  <a:cubicBezTo>
                    <a:pt x="526" y="111"/>
                    <a:pt x="519" y="104"/>
                    <a:pt x="515" y="105"/>
                  </a:cubicBezTo>
                  <a:cubicBezTo>
                    <a:pt x="512" y="106"/>
                    <a:pt x="506" y="108"/>
                    <a:pt x="506" y="104"/>
                  </a:cubicBezTo>
                  <a:cubicBezTo>
                    <a:pt x="506" y="101"/>
                    <a:pt x="512" y="103"/>
                    <a:pt x="516" y="102"/>
                  </a:cubicBezTo>
                  <a:cubicBezTo>
                    <a:pt x="519" y="102"/>
                    <a:pt x="514" y="97"/>
                    <a:pt x="509" y="98"/>
                  </a:cubicBezTo>
                  <a:cubicBezTo>
                    <a:pt x="504" y="100"/>
                    <a:pt x="500" y="100"/>
                    <a:pt x="496" y="96"/>
                  </a:cubicBezTo>
                  <a:cubicBezTo>
                    <a:pt x="492" y="91"/>
                    <a:pt x="485" y="89"/>
                    <a:pt x="483" y="99"/>
                  </a:cubicBezTo>
                  <a:cubicBezTo>
                    <a:pt x="482" y="108"/>
                    <a:pt x="475" y="103"/>
                    <a:pt x="472" y="106"/>
                  </a:cubicBezTo>
                  <a:cubicBezTo>
                    <a:pt x="469" y="110"/>
                    <a:pt x="475" y="112"/>
                    <a:pt x="482" y="112"/>
                  </a:cubicBezTo>
                  <a:cubicBezTo>
                    <a:pt x="489" y="112"/>
                    <a:pt x="494" y="119"/>
                    <a:pt x="490" y="119"/>
                  </a:cubicBezTo>
                  <a:cubicBezTo>
                    <a:pt x="487" y="119"/>
                    <a:pt x="489" y="123"/>
                    <a:pt x="485" y="122"/>
                  </a:cubicBezTo>
                  <a:cubicBezTo>
                    <a:pt x="482" y="120"/>
                    <a:pt x="478" y="122"/>
                    <a:pt x="481" y="125"/>
                  </a:cubicBezTo>
                  <a:cubicBezTo>
                    <a:pt x="483" y="128"/>
                    <a:pt x="480" y="129"/>
                    <a:pt x="480" y="132"/>
                  </a:cubicBezTo>
                  <a:cubicBezTo>
                    <a:pt x="480" y="135"/>
                    <a:pt x="475" y="132"/>
                    <a:pt x="469" y="132"/>
                  </a:cubicBezTo>
                  <a:cubicBezTo>
                    <a:pt x="464" y="131"/>
                    <a:pt x="454" y="133"/>
                    <a:pt x="447" y="134"/>
                  </a:cubicBezTo>
                  <a:cubicBezTo>
                    <a:pt x="440" y="136"/>
                    <a:pt x="433" y="133"/>
                    <a:pt x="430" y="130"/>
                  </a:cubicBezTo>
                  <a:cubicBezTo>
                    <a:pt x="427" y="127"/>
                    <a:pt x="423" y="127"/>
                    <a:pt x="418" y="127"/>
                  </a:cubicBezTo>
                  <a:cubicBezTo>
                    <a:pt x="413" y="127"/>
                    <a:pt x="414" y="123"/>
                    <a:pt x="408" y="122"/>
                  </a:cubicBezTo>
                  <a:cubicBezTo>
                    <a:pt x="401" y="122"/>
                    <a:pt x="403" y="117"/>
                    <a:pt x="402" y="113"/>
                  </a:cubicBezTo>
                  <a:cubicBezTo>
                    <a:pt x="401" y="110"/>
                    <a:pt x="388" y="111"/>
                    <a:pt x="383" y="114"/>
                  </a:cubicBezTo>
                  <a:cubicBezTo>
                    <a:pt x="379" y="117"/>
                    <a:pt x="369" y="116"/>
                    <a:pt x="367" y="121"/>
                  </a:cubicBezTo>
                  <a:cubicBezTo>
                    <a:pt x="364" y="127"/>
                    <a:pt x="369" y="126"/>
                    <a:pt x="372" y="126"/>
                  </a:cubicBezTo>
                  <a:cubicBezTo>
                    <a:pt x="376" y="126"/>
                    <a:pt x="375" y="122"/>
                    <a:pt x="382" y="123"/>
                  </a:cubicBezTo>
                  <a:cubicBezTo>
                    <a:pt x="389" y="124"/>
                    <a:pt x="394" y="115"/>
                    <a:pt x="397" y="118"/>
                  </a:cubicBezTo>
                  <a:cubicBezTo>
                    <a:pt x="400" y="121"/>
                    <a:pt x="385" y="127"/>
                    <a:pt x="379" y="128"/>
                  </a:cubicBezTo>
                  <a:cubicBezTo>
                    <a:pt x="372" y="129"/>
                    <a:pt x="374" y="134"/>
                    <a:pt x="380" y="144"/>
                  </a:cubicBezTo>
                  <a:cubicBezTo>
                    <a:pt x="386" y="153"/>
                    <a:pt x="377" y="148"/>
                    <a:pt x="377" y="152"/>
                  </a:cubicBezTo>
                  <a:cubicBezTo>
                    <a:pt x="377" y="157"/>
                    <a:pt x="366" y="151"/>
                    <a:pt x="370" y="149"/>
                  </a:cubicBezTo>
                  <a:cubicBezTo>
                    <a:pt x="375" y="148"/>
                    <a:pt x="373" y="143"/>
                    <a:pt x="369" y="140"/>
                  </a:cubicBezTo>
                  <a:cubicBezTo>
                    <a:pt x="365" y="137"/>
                    <a:pt x="363" y="140"/>
                    <a:pt x="363" y="137"/>
                  </a:cubicBezTo>
                  <a:cubicBezTo>
                    <a:pt x="364" y="133"/>
                    <a:pt x="359" y="137"/>
                    <a:pt x="356" y="134"/>
                  </a:cubicBezTo>
                  <a:cubicBezTo>
                    <a:pt x="352" y="131"/>
                    <a:pt x="351" y="129"/>
                    <a:pt x="346" y="132"/>
                  </a:cubicBezTo>
                  <a:cubicBezTo>
                    <a:pt x="341" y="134"/>
                    <a:pt x="336" y="133"/>
                    <a:pt x="325" y="135"/>
                  </a:cubicBezTo>
                  <a:cubicBezTo>
                    <a:pt x="315" y="137"/>
                    <a:pt x="295" y="136"/>
                    <a:pt x="292" y="133"/>
                  </a:cubicBezTo>
                  <a:cubicBezTo>
                    <a:pt x="288" y="129"/>
                    <a:pt x="301" y="123"/>
                    <a:pt x="305" y="124"/>
                  </a:cubicBezTo>
                  <a:cubicBezTo>
                    <a:pt x="308" y="125"/>
                    <a:pt x="306" y="120"/>
                    <a:pt x="300" y="116"/>
                  </a:cubicBezTo>
                  <a:cubicBezTo>
                    <a:pt x="295" y="111"/>
                    <a:pt x="282" y="108"/>
                    <a:pt x="282" y="111"/>
                  </a:cubicBezTo>
                  <a:cubicBezTo>
                    <a:pt x="282" y="114"/>
                    <a:pt x="275" y="111"/>
                    <a:pt x="266" y="110"/>
                  </a:cubicBezTo>
                  <a:cubicBezTo>
                    <a:pt x="256" y="108"/>
                    <a:pt x="255" y="105"/>
                    <a:pt x="249" y="104"/>
                  </a:cubicBezTo>
                  <a:cubicBezTo>
                    <a:pt x="243" y="104"/>
                    <a:pt x="234" y="102"/>
                    <a:pt x="227" y="97"/>
                  </a:cubicBezTo>
                  <a:cubicBezTo>
                    <a:pt x="220" y="91"/>
                    <a:pt x="204" y="93"/>
                    <a:pt x="202" y="98"/>
                  </a:cubicBezTo>
                  <a:cubicBezTo>
                    <a:pt x="200" y="103"/>
                    <a:pt x="194" y="103"/>
                    <a:pt x="189" y="103"/>
                  </a:cubicBezTo>
                  <a:cubicBezTo>
                    <a:pt x="183" y="103"/>
                    <a:pt x="191" y="96"/>
                    <a:pt x="189" y="95"/>
                  </a:cubicBezTo>
                  <a:cubicBezTo>
                    <a:pt x="187" y="94"/>
                    <a:pt x="189" y="87"/>
                    <a:pt x="185" y="87"/>
                  </a:cubicBezTo>
                  <a:cubicBezTo>
                    <a:pt x="181" y="86"/>
                    <a:pt x="178" y="103"/>
                    <a:pt x="170" y="103"/>
                  </a:cubicBezTo>
                  <a:cubicBezTo>
                    <a:pt x="163" y="102"/>
                    <a:pt x="159" y="85"/>
                    <a:pt x="153" y="80"/>
                  </a:cubicBezTo>
                  <a:cubicBezTo>
                    <a:pt x="147" y="76"/>
                    <a:pt x="141" y="75"/>
                    <a:pt x="146" y="82"/>
                  </a:cubicBezTo>
                  <a:cubicBezTo>
                    <a:pt x="152" y="89"/>
                    <a:pt x="142" y="84"/>
                    <a:pt x="142" y="89"/>
                  </a:cubicBezTo>
                  <a:cubicBezTo>
                    <a:pt x="143" y="93"/>
                    <a:pt x="134" y="98"/>
                    <a:pt x="134" y="96"/>
                  </a:cubicBezTo>
                  <a:cubicBezTo>
                    <a:pt x="134" y="93"/>
                    <a:pt x="129" y="91"/>
                    <a:pt x="123" y="98"/>
                  </a:cubicBezTo>
                  <a:cubicBezTo>
                    <a:pt x="117" y="105"/>
                    <a:pt x="113" y="104"/>
                    <a:pt x="112" y="101"/>
                  </a:cubicBezTo>
                  <a:cubicBezTo>
                    <a:pt x="112" y="99"/>
                    <a:pt x="94" y="108"/>
                    <a:pt x="95" y="111"/>
                  </a:cubicBezTo>
                  <a:cubicBezTo>
                    <a:pt x="96" y="114"/>
                    <a:pt x="92" y="116"/>
                    <a:pt x="87" y="116"/>
                  </a:cubicBezTo>
                  <a:cubicBezTo>
                    <a:pt x="83" y="115"/>
                    <a:pt x="86" y="111"/>
                    <a:pt x="90" y="109"/>
                  </a:cubicBezTo>
                  <a:cubicBezTo>
                    <a:pt x="94" y="107"/>
                    <a:pt x="106" y="98"/>
                    <a:pt x="112" y="97"/>
                  </a:cubicBezTo>
                  <a:cubicBezTo>
                    <a:pt x="118" y="96"/>
                    <a:pt x="129" y="91"/>
                    <a:pt x="130" y="88"/>
                  </a:cubicBezTo>
                  <a:cubicBezTo>
                    <a:pt x="130" y="86"/>
                    <a:pt x="124" y="88"/>
                    <a:pt x="120" y="87"/>
                  </a:cubicBezTo>
                  <a:cubicBezTo>
                    <a:pt x="116" y="86"/>
                    <a:pt x="109" y="91"/>
                    <a:pt x="102" y="94"/>
                  </a:cubicBezTo>
                  <a:cubicBezTo>
                    <a:pt x="95" y="97"/>
                    <a:pt x="88" y="96"/>
                    <a:pt x="90" y="100"/>
                  </a:cubicBezTo>
                  <a:cubicBezTo>
                    <a:pt x="92" y="104"/>
                    <a:pt x="83" y="99"/>
                    <a:pt x="82" y="102"/>
                  </a:cubicBezTo>
                  <a:cubicBezTo>
                    <a:pt x="80" y="105"/>
                    <a:pt x="77" y="102"/>
                    <a:pt x="79" y="100"/>
                  </a:cubicBezTo>
                  <a:cubicBezTo>
                    <a:pt x="82" y="99"/>
                    <a:pt x="73" y="96"/>
                    <a:pt x="73" y="98"/>
                  </a:cubicBezTo>
                  <a:cubicBezTo>
                    <a:pt x="73" y="100"/>
                    <a:pt x="72" y="102"/>
                    <a:pt x="66" y="102"/>
                  </a:cubicBezTo>
                  <a:cubicBezTo>
                    <a:pt x="60" y="102"/>
                    <a:pt x="54" y="106"/>
                    <a:pt x="58" y="109"/>
                  </a:cubicBezTo>
                  <a:cubicBezTo>
                    <a:pt x="62" y="112"/>
                    <a:pt x="64" y="114"/>
                    <a:pt x="62" y="116"/>
                  </a:cubicBezTo>
                  <a:cubicBezTo>
                    <a:pt x="60" y="118"/>
                    <a:pt x="54" y="110"/>
                    <a:pt x="45" y="111"/>
                  </a:cubicBezTo>
                  <a:cubicBezTo>
                    <a:pt x="36" y="112"/>
                    <a:pt x="19" y="101"/>
                    <a:pt x="19" y="99"/>
                  </a:cubicBezTo>
                  <a:cubicBezTo>
                    <a:pt x="19" y="97"/>
                    <a:pt x="8" y="98"/>
                    <a:pt x="0" y="9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1" y="269"/>
                    <a:pt x="2" y="270"/>
                    <a:pt x="3" y="270"/>
                  </a:cubicBezTo>
                  <a:cubicBezTo>
                    <a:pt x="4" y="269"/>
                    <a:pt x="5" y="268"/>
                    <a:pt x="6" y="268"/>
                  </a:cubicBezTo>
                  <a:cubicBezTo>
                    <a:pt x="7" y="268"/>
                    <a:pt x="7" y="268"/>
                    <a:pt x="7" y="268"/>
                  </a:cubicBezTo>
                  <a:cubicBezTo>
                    <a:pt x="9" y="269"/>
                    <a:pt x="11" y="269"/>
                    <a:pt x="14" y="267"/>
                  </a:cubicBezTo>
                  <a:cubicBezTo>
                    <a:pt x="15" y="267"/>
                    <a:pt x="16" y="267"/>
                    <a:pt x="17" y="267"/>
                  </a:cubicBezTo>
                  <a:cubicBezTo>
                    <a:pt x="22" y="267"/>
                    <a:pt x="24" y="271"/>
                    <a:pt x="24" y="275"/>
                  </a:cubicBezTo>
                  <a:cubicBezTo>
                    <a:pt x="24" y="276"/>
                    <a:pt x="27" y="278"/>
                    <a:pt x="29" y="279"/>
                  </a:cubicBezTo>
                  <a:cubicBezTo>
                    <a:pt x="31" y="281"/>
                    <a:pt x="33" y="283"/>
                    <a:pt x="35" y="285"/>
                  </a:cubicBezTo>
                  <a:cubicBezTo>
                    <a:pt x="36" y="286"/>
                    <a:pt x="36" y="286"/>
                    <a:pt x="36" y="287"/>
                  </a:cubicBezTo>
                  <a:cubicBezTo>
                    <a:pt x="38" y="289"/>
                    <a:pt x="39" y="291"/>
                    <a:pt x="40" y="291"/>
                  </a:cubicBezTo>
                  <a:cubicBezTo>
                    <a:pt x="40" y="291"/>
                    <a:pt x="41" y="290"/>
                    <a:pt x="41" y="290"/>
                  </a:cubicBezTo>
                  <a:cubicBezTo>
                    <a:pt x="42" y="289"/>
                    <a:pt x="44" y="289"/>
                    <a:pt x="45" y="288"/>
                  </a:cubicBezTo>
                  <a:cubicBezTo>
                    <a:pt x="48" y="287"/>
                    <a:pt x="50" y="286"/>
                    <a:pt x="50" y="284"/>
                  </a:cubicBezTo>
                  <a:cubicBezTo>
                    <a:pt x="50" y="280"/>
                    <a:pt x="55" y="278"/>
                    <a:pt x="60" y="278"/>
                  </a:cubicBezTo>
                  <a:cubicBezTo>
                    <a:pt x="66" y="278"/>
                    <a:pt x="70" y="281"/>
                    <a:pt x="70" y="285"/>
                  </a:cubicBezTo>
                  <a:cubicBezTo>
                    <a:pt x="70" y="286"/>
                    <a:pt x="73" y="289"/>
                    <a:pt x="77" y="292"/>
                  </a:cubicBezTo>
                  <a:cubicBezTo>
                    <a:pt x="82" y="297"/>
                    <a:pt x="89" y="303"/>
                    <a:pt x="94" y="311"/>
                  </a:cubicBezTo>
                  <a:cubicBezTo>
                    <a:pt x="96" y="315"/>
                    <a:pt x="97" y="318"/>
                    <a:pt x="99" y="320"/>
                  </a:cubicBezTo>
                  <a:cubicBezTo>
                    <a:pt x="103" y="328"/>
                    <a:pt x="104" y="330"/>
                    <a:pt x="113" y="334"/>
                  </a:cubicBezTo>
                  <a:cubicBezTo>
                    <a:pt x="125" y="339"/>
                    <a:pt x="127" y="342"/>
                    <a:pt x="125" y="349"/>
                  </a:cubicBezTo>
                  <a:cubicBezTo>
                    <a:pt x="124" y="349"/>
                    <a:pt x="125" y="350"/>
                    <a:pt x="126" y="351"/>
                  </a:cubicBezTo>
                  <a:cubicBezTo>
                    <a:pt x="128" y="353"/>
                    <a:pt x="129" y="354"/>
                    <a:pt x="129" y="356"/>
                  </a:cubicBezTo>
                  <a:cubicBezTo>
                    <a:pt x="129" y="358"/>
                    <a:pt x="128" y="359"/>
                    <a:pt x="126" y="360"/>
                  </a:cubicBezTo>
                  <a:cubicBezTo>
                    <a:pt x="124" y="361"/>
                    <a:pt x="121" y="363"/>
                    <a:pt x="119" y="365"/>
                  </a:cubicBezTo>
                  <a:cubicBezTo>
                    <a:pt x="118" y="366"/>
                    <a:pt x="118" y="366"/>
                    <a:pt x="118" y="366"/>
                  </a:cubicBezTo>
                  <a:cubicBezTo>
                    <a:pt x="119" y="367"/>
                    <a:pt x="120" y="368"/>
                    <a:pt x="122" y="369"/>
                  </a:cubicBezTo>
                  <a:cubicBezTo>
                    <a:pt x="125" y="372"/>
                    <a:pt x="117" y="372"/>
                    <a:pt x="119" y="374"/>
                  </a:cubicBezTo>
                  <a:cubicBezTo>
                    <a:pt x="122" y="376"/>
                    <a:pt x="119" y="380"/>
                    <a:pt x="121" y="383"/>
                  </a:cubicBezTo>
                  <a:cubicBezTo>
                    <a:pt x="124" y="385"/>
                    <a:pt x="128" y="384"/>
                    <a:pt x="131" y="382"/>
                  </a:cubicBezTo>
                  <a:cubicBezTo>
                    <a:pt x="134" y="380"/>
                    <a:pt x="136" y="385"/>
                    <a:pt x="133" y="389"/>
                  </a:cubicBezTo>
                  <a:cubicBezTo>
                    <a:pt x="131" y="392"/>
                    <a:pt x="136" y="395"/>
                    <a:pt x="138" y="392"/>
                  </a:cubicBezTo>
                  <a:cubicBezTo>
                    <a:pt x="140" y="390"/>
                    <a:pt x="145" y="397"/>
                    <a:pt x="147" y="398"/>
                  </a:cubicBezTo>
                  <a:cubicBezTo>
                    <a:pt x="150" y="399"/>
                    <a:pt x="152" y="403"/>
                    <a:pt x="148" y="403"/>
                  </a:cubicBezTo>
                  <a:cubicBezTo>
                    <a:pt x="144" y="403"/>
                    <a:pt x="145" y="410"/>
                    <a:pt x="148" y="410"/>
                  </a:cubicBezTo>
                  <a:cubicBezTo>
                    <a:pt x="150" y="410"/>
                    <a:pt x="150" y="414"/>
                    <a:pt x="150" y="416"/>
                  </a:cubicBezTo>
                  <a:cubicBezTo>
                    <a:pt x="150" y="418"/>
                    <a:pt x="159" y="421"/>
                    <a:pt x="162" y="420"/>
                  </a:cubicBezTo>
                  <a:cubicBezTo>
                    <a:pt x="165" y="419"/>
                    <a:pt x="168" y="422"/>
                    <a:pt x="170" y="425"/>
                  </a:cubicBezTo>
                  <a:cubicBezTo>
                    <a:pt x="171" y="428"/>
                    <a:pt x="177" y="430"/>
                    <a:pt x="180" y="428"/>
                  </a:cubicBezTo>
                  <a:cubicBezTo>
                    <a:pt x="182" y="426"/>
                    <a:pt x="183" y="431"/>
                    <a:pt x="184" y="435"/>
                  </a:cubicBezTo>
                  <a:cubicBezTo>
                    <a:pt x="184" y="438"/>
                    <a:pt x="189" y="436"/>
                    <a:pt x="192" y="436"/>
                  </a:cubicBezTo>
                  <a:cubicBezTo>
                    <a:pt x="195" y="436"/>
                    <a:pt x="197" y="440"/>
                    <a:pt x="199" y="439"/>
                  </a:cubicBezTo>
                  <a:cubicBezTo>
                    <a:pt x="203" y="438"/>
                    <a:pt x="204" y="444"/>
                    <a:pt x="207" y="448"/>
                  </a:cubicBezTo>
                  <a:cubicBezTo>
                    <a:pt x="517" y="446"/>
                    <a:pt x="517" y="446"/>
                    <a:pt x="517" y="446"/>
                  </a:cubicBezTo>
                  <a:cubicBezTo>
                    <a:pt x="517" y="444"/>
                    <a:pt x="518" y="441"/>
                    <a:pt x="521" y="441"/>
                  </a:cubicBezTo>
                  <a:close/>
                  <a:moveTo>
                    <a:pt x="264" y="164"/>
                  </a:moveTo>
                  <a:cubicBezTo>
                    <a:pt x="258" y="173"/>
                    <a:pt x="255" y="174"/>
                    <a:pt x="249" y="173"/>
                  </a:cubicBezTo>
                  <a:cubicBezTo>
                    <a:pt x="242" y="171"/>
                    <a:pt x="238" y="175"/>
                    <a:pt x="241" y="177"/>
                  </a:cubicBezTo>
                  <a:cubicBezTo>
                    <a:pt x="245" y="179"/>
                    <a:pt x="245" y="181"/>
                    <a:pt x="238" y="183"/>
                  </a:cubicBezTo>
                  <a:cubicBezTo>
                    <a:pt x="231" y="185"/>
                    <a:pt x="226" y="190"/>
                    <a:pt x="223" y="189"/>
                  </a:cubicBezTo>
                  <a:cubicBezTo>
                    <a:pt x="221" y="189"/>
                    <a:pt x="235" y="178"/>
                    <a:pt x="232" y="176"/>
                  </a:cubicBezTo>
                  <a:cubicBezTo>
                    <a:pt x="228" y="173"/>
                    <a:pt x="218" y="180"/>
                    <a:pt x="218" y="184"/>
                  </a:cubicBezTo>
                  <a:cubicBezTo>
                    <a:pt x="218" y="187"/>
                    <a:pt x="212" y="187"/>
                    <a:pt x="208" y="187"/>
                  </a:cubicBezTo>
                  <a:cubicBezTo>
                    <a:pt x="204" y="187"/>
                    <a:pt x="199" y="183"/>
                    <a:pt x="203" y="183"/>
                  </a:cubicBezTo>
                  <a:cubicBezTo>
                    <a:pt x="207" y="182"/>
                    <a:pt x="204" y="178"/>
                    <a:pt x="210" y="176"/>
                  </a:cubicBezTo>
                  <a:cubicBezTo>
                    <a:pt x="215" y="174"/>
                    <a:pt x="209" y="171"/>
                    <a:pt x="210" y="169"/>
                  </a:cubicBezTo>
                  <a:cubicBezTo>
                    <a:pt x="212" y="167"/>
                    <a:pt x="222" y="171"/>
                    <a:pt x="222" y="167"/>
                  </a:cubicBezTo>
                  <a:cubicBezTo>
                    <a:pt x="223" y="163"/>
                    <a:pt x="212" y="160"/>
                    <a:pt x="208" y="162"/>
                  </a:cubicBezTo>
                  <a:cubicBezTo>
                    <a:pt x="205" y="165"/>
                    <a:pt x="196" y="170"/>
                    <a:pt x="186" y="166"/>
                  </a:cubicBezTo>
                  <a:cubicBezTo>
                    <a:pt x="183" y="165"/>
                    <a:pt x="212" y="162"/>
                    <a:pt x="216" y="157"/>
                  </a:cubicBezTo>
                  <a:cubicBezTo>
                    <a:pt x="221" y="153"/>
                    <a:pt x="243" y="148"/>
                    <a:pt x="244" y="152"/>
                  </a:cubicBezTo>
                  <a:cubicBezTo>
                    <a:pt x="246" y="156"/>
                    <a:pt x="233" y="158"/>
                    <a:pt x="239" y="162"/>
                  </a:cubicBezTo>
                  <a:cubicBezTo>
                    <a:pt x="245" y="166"/>
                    <a:pt x="256" y="163"/>
                    <a:pt x="258" y="159"/>
                  </a:cubicBezTo>
                  <a:cubicBezTo>
                    <a:pt x="260" y="156"/>
                    <a:pt x="271" y="156"/>
                    <a:pt x="264" y="164"/>
                  </a:cubicBezTo>
                  <a:close/>
                  <a:moveTo>
                    <a:pt x="327" y="245"/>
                  </a:moveTo>
                  <a:cubicBezTo>
                    <a:pt x="320" y="251"/>
                    <a:pt x="320" y="250"/>
                    <a:pt x="314" y="251"/>
                  </a:cubicBezTo>
                  <a:cubicBezTo>
                    <a:pt x="307" y="252"/>
                    <a:pt x="312" y="259"/>
                    <a:pt x="304" y="259"/>
                  </a:cubicBezTo>
                  <a:cubicBezTo>
                    <a:pt x="296" y="260"/>
                    <a:pt x="276" y="261"/>
                    <a:pt x="273" y="256"/>
                  </a:cubicBezTo>
                  <a:cubicBezTo>
                    <a:pt x="272" y="255"/>
                    <a:pt x="284" y="256"/>
                    <a:pt x="285" y="252"/>
                  </a:cubicBezTo>
                  <a:cubicBezTo>
                    <a:pt x="286" y="249"/>
                    <a:pt x="289" y="244"/>
                    <a:pt x="294" y="244"/>
                  </a:cubicBezTo>
                  <a:cubicBezTo>
                    <a:pt x="299" y="244"/>
                    <a:pt x="298" y="237"/>
                    <a:pt x="290" y="233"/>
                  </a:cubicBezTo>
                  <a:cubicBezTo>
                    <a:pt x="282" y="229"/>
                    <a:pt x="302" y="227"/>
                    <a:pt x="307" y="233"/>
                  </a:cubicBezTo>
                  <a:cubicBezTo>
                    <a:pt x="311" y="239"/>
                    <a:pt x="319" y="244"/>
                    <a:pt x="324" y="239"/>
                  </a:cubicBezTo>
                  <a:cubicBezTo>
                    <a:pt x="328" y="235"/>
                    <a:pt x="354" y="222"/>
                    <a:pt x="354" y="228"/>
                  </a:cubicBezTo>
                  <a:cubicBezTo>
                    <a:pt x="354" y="234"/>
                    <a:pt x="335" y="238"/>
                    <a:pt x="327" y="245"/>
                  </a:cubicBezTo>
                  <a:close/>
                  <a:moveTo>
                    <a:pt x="501" y="426"/>
                  </a:moveTo>
                  <a:cubicBezTo>
                    <a:pt x="496" y="427"/>
                    <a:pt x="502" y="412"/>
                    <a:pt x="492" y="406"/>
                  </a:cubicBezTo>
                  <a:cubicBezTo>
                    <a:pt x="480" y="400"/>
                    <a:pt x="475" y="388"/>
                    <a:pt x="475" y="381"/>
                  </a:cubicBezTo>
                  <a:cubicBezTo>
                    <a:pt x="475" y="375"/>
                    <a:pt x="485" y="372"/>
                    <a:pt x="489" y="377"/>
                  </a:cubicBezTo>
                  <a:cubicBezTo>
                    <a:pt x="493" y="382"/>
                    <a:pt x="499" y="402"/>
                    <a:pt x="502" y="409"/>
                  </a:cubicBezTo>
                  <a:cubicBezTo>
                    <a:pt x="506" y="415"/>
                    <a:pt x="506" y="426"/>
                    <a:pt x="501" y="4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2198">
              <a:extLst>
                <a:ext uri="{FF2B5EF4-FFF2-40B4-BE49-F238E27FC236}">
                  <a16:creationId xmlns:a16="http://schemas.microsoft.com/office/drawing/2014/main" id="{1BF1C68B-1E74-4508-AFC3-5321153AB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989" y="2123011"/>
              <a:ext cx="33451" cy="21582"/>
            </a:xfrm>
            <a:custGeom>
              <a:avLst/>
              <a:gdLst>
                <a:gd name="T0" fmla="*/ 16 w 19"/>
                <a:gd name="T1" fmla="*/ 6 h 12"/>
                <a:gd name="T2" fmla="*/ 1 w 19"/>
                <a:gd name="T3" fmla="*/ 3 h 12"/>
                <a:gd name="T4" fmla="*/ 16 w 19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2">
                  <a:moveTo>
                    <a:pt x="16" y="6"/>
                  </a:moveTo>
                  <a:cubicBezTo>
                    <a:pt x="19" y="0"/>
                    <a:pt x="0" y="1"/>
                    <a:pt x="1" y="3"/>
                  </a:cubicBezTo>
                  <a:cubicBezTo>
                    <a:pt x="5" y="7"/>
                    <a:pt x="14" y="12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2199">
              <a:extLst>
                <a:ext uri="{FF2B5EF4-FFF2-40B4-BE49-F238E27FC236}">
                  <a16:creationId xmlns:a16="http://schemas.microsoft.com/office/drawing/2014/main" id="{BA447406-5800-4467-BFD7-B5C2CEDE3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308" y="2137399"/>
              <a:ext cx="157964" cy="77335"/>
            </a:xfrm>
            <a:custGeom>
              <a:avLst/>
              <a:gdLst>
                <a:gd name="T0" fmla="*/ 3 w 89"/>
                <a:gd name="T1" fmla="*/ 36 h 45"/>
                <a:gd name="T2" fmla="*/ 7 w 89"/>
                <a:gd name="T3" fmla="*/ 43 h 45"/>
                <a:gd name="T4" fmla="*/ 15 w 89"/>
                <a:gd name="T5" fmla="*/ 41 h 45"/>
                <a:gd name="T6" fmla="*/ 24 w 89"/>
                <a:gd name="T7" fmla="*/ 36 h 45"/>
                <a:gd name="T8" fmla="*/ 32 w 89"/>
                <a:gd name="T9" fmla="*/ 45 h 45"/>
                <a:gd name="T10" fmla="*/ 42 w 89"/>
                <a:gd name="T11" fmla="*/ 36 h 45"/>
                <a:gd name="T12" fmla="*/ 49 w 89"/>
                <a:gd name="T13" fmla="*/ 31 h 45"/>
                <a:gd name="T14" fmla="*/ 56 w 89"/>
                <a:gd name="T15" fmla="*/ 21 h 45"/>
                <a:gd name="T16" fmla="*/ 59 w 89"/>
                <a:gd name="T17" fmla="*/ 31 h 45"/>
                <a:gd name="T18" fmla="*/ 70 w 89"/>
                <a:gd name="T19" fmla="*/ 28 h 45"/>
                <a:gd name="T20" fmla="*/ 79 w 89"/>
                <a:gd name="T21" fmla="*/ 24 h 45"/>
                <a:gd name="T22" fmla="*/ 79 w 89"/>
                <a:gd name="T23" fmla="*/ 15 h 45"/>
                <a:gd name="T24" fmla="*/ 86 w 89"/>
                <a:gd name="T25" fmla="*/ 9 h 45"/>
                <a:gd name="T26" fmla="*/ 77 w 89"/>
                <a:gd name="T27" fmla="*/ 4 h 45"/>
                <a:gd name="T28" fmla="*/ 70 w 89"/>
                <a:gd name="T29" fmla="*/ 9 h 45"/>
                <a:gd name="T30" fmla="*/ 55 w 89"/>
                <a:gd name="T31" fmla="*/ 7 h 45"/>
                <a:gd name="T32" fmla="*/ 34 w 89"/>
                <a:gd name="T33" fmla="*/ 18 h 45"/>
                <a:gd name="T34" fmla="*/ 18 w 89"/>
                <a:gd name="T35" fmla="*/ 28 h 45"/>
                <a:gd name="T36" fmla="*/ 3 w 89"/>
                <a:gd name="T37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5">
                  <a:moveTo>
                    <a:pt x="3" y="36"/>
                  </a:moveTo>
                  <a:cubicBezTo>
                    <a:pt x="7" y="38"/>
                    <a:pt x="3" y="45"/>
                    <a:pt x="7" y="43"/>
                  </a:cubicBezTo>
                  <a:cubicBezTo>
                    <a:pt x="11" y="41"/>
                    <a:pt x="12" y="40"/>
                    <a:pt x="15" y="41"/>
                  </a:cubicBezTo>
                  <a:cubicBezTo>
                    <a:pt x="21" y="43"/>
                    <a:pt x="22" y="38"/>
                    <a:pt x="24" y="36"/>
                  </a:cubicBezTo>
                  <a:cubicBezTo>
                    <a:pt x="27" y="33"/>
                    <a:pt x="26" y="45"/>
                    <a:pt x="32" y="45"/>
                  </a:cubicBezTo>
                  <a:cubicBezTo>
                    <a:pt x="38" y="45"/>
                    <a:pt x="37" y="33"/>
                    <a:pt x="42" y="36"/>
                  </a:cubicBezTo>
                  <a:cubicBezTo>
                    <a:pt x="47" y="40"/>
                    <a:pt x="48" y="35"/>
                    <a:pt x="49" y="31"/>
                  </a:cubicBezTo>
                  <a:cubicBezTo>
                    <a:pt x="50" y="28"/>
                    <a:pt x="50" y="22"/>
                    <a:pt x="56" y="21"/>
                  </a:cubicBezTo>
                  <a:cubicBezTo>
                    <a:pt x="61" y="20"/>
                    <a:pt x="57" y="26"/>
                    <a:pt x="59" y="31"/>
                  </a:cubicBezTo>
                  <a:cubicBezTo>
                    <a:pt x="63" y="37"/>
                    <a:pt x="69" y="31"/>
                    <a:pt x="70" y="28"/>
                  </a:cubicBezTo>
                  <a:cubicBezTo>
                    <a:pt x="70" y="25"/>
                    <a:pt x="79" y="27"/>
                    <a:pt x="79" y="24"/>
                  </a:cubicBezTo>
                  <a:cubicBezTo>
                    <a:pt x="78" y="20"/>
                    <a:pt x="81" y="19"/>
                    <a:pt x="79" y="15"/>
                  </a:cubicBezTo>
                  <a:cubicBezTo>
                    <a:pt x="76" y="11"/>
                    <a:pt x="83" y="12"/>
                    <a:pt x="86" y="9"/>
                  </a:cubicBezTo>
                  <a:cubicBezTo>
                    <a:pt x="89" y="6"/>
                    <a:pt x="82" y="9"/>
                    <a:pt x="77" y="4"/>
                  </a:cubicBezTo>
                  <a:cubicBezTo>
                    <a:pt x="72" y="0"/>
                    <a:pt x="70" y="6"/>
                    <a:pt x="70" y="9"/>
                  </a:cubicBezTo>
                  <a:cubicBezTo>
                    <a:pt x="70" y="12"/>
                    <a:pt x="60" y="9"/>
                    <a:pt x="55" y="7"/>
                  </a:cubicBezTo>
                  <a:cubicBezTo>
                    <a:pt x="49" y="5"/>
                    <a:pt x="42" y="14"/>
                    <a:pt x="34" y="18"/>
                  </a:cubicBezTo>
                  <a:cubicBezTo>
                    <a:pt x="26" y="22"/>
                    <a:pt x="26" y="29"/>
                    <a:pt x="18" y="28"/>
                  </a:cubicBezTo>
                  <a:cubicBezTo>
                    <a:pt x="11" y="28"/>
                    <a:pt x="0" y="35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2200">
              <a:extLst>
                <a:ext uri="{FF2B5EF4-FFF2-40B4-BE49-F238E27FC236}">
                  <a16:creationId xmlns:a16="http://schemas.microsoft.com/office/drawing/2014/main" id="{DA4A62A9-7512-4052-9FE6-ED1C2E46F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812" y="2171570"/>
              <a:ext cx="245308" cy="104312"/>
            </a:xfrm>
            <a:custGeom>
              <a:avLst/>
              <a:gdLst>
                <a:gd name="T0" fmla="*/ 18 w 138"/>
                <a:gd name="T1" fmla="*/ 14 h 60"/>
                <a:gd name="T2" fmla="*/ 20 w 138"/>
                <a:gd name="T3" fmla="*/ 21 h 60"/>
                <a:gd name="T4" fmla="*/ 19 w 138"/>
                <a:gd name="T5" fmla="*/ 23 h 60"/>
                <a:gd name="T6" fmla="*/ 10 w 138"/>
                <a:gd name="T7" fmla="*/ 31 h 60"/>
                <a:gd name="T8" fmla="*/ 22 w 138"/>
                <a:gd name="T9" fmla="*/ 31 h 60"/>
                <a:gd name="T10" fmla="*/ 2 w 138"/>
                <a:gd name="T11" fmla="*/ 37 h 60"/>
                <a:gd name="T12" fmla="*/ 16 w 138"/>
                <a:gd name="T13" fmla="*/ 41 h 60"/>
                <a:gd name="T14" fmla="*/ 32 w 138"/>
                <a:gd name="T15" fmla="*/ 40 h 60"/>
                <a:gd name="T16" fmla="*/ 41 w 138"/>
                <a:gd name="T17" fmla="*/ 36 h 60"/>
                <a:gd name="T18" fmla="*/ 62 w 138"/>
                <a:gd name="T19" fmla="*/ 38 h 60"/>
                <a:gd name="T20" fmla="*/ 46 w 138"/>
                <a:gd name="T21" fmla="*/ 47 h 60"/>
                <a:gd name="T22" fmla="*/ 45 w 138"/>
                <a:gd name="T23" fmla="*/ 57 h 60"/>
                <a:gd name="T24" fmla="*/ 85 w 138"/>
                <a:gd name="T25" fmla="*/ 45 h 60"/>
                <a:gd name="T26" fmla="*/ 101 w 138"/>
                <a:gd name="T27" fmla="*/ 44 h 60"/>
                <a:gd name="T28" fmla="*/ 127 w 138"/>
                <a:gd name="T29" fmla="*/ 42 h 60"/>
                <a:gd name="T30" fmla="*/ 131 w 138"/>
                <a:gd name="T31" fmla="*/ 19 h 60"/>
                <a:gd name="T32" fmla="*/ 118 w 138"/>
                <a:gd name="T33" fmla="*/ 24 h 60"/>
                <a:gd name="T34" fmla="*/ 105 w 138"/>
                <a:gd name="T35" fmla="*/ 13 h 60"/>
                <a:gd name="T36" fmla="*/ 97 w 138"/>
                <a:gd name="T37" fmla="*/ 1 h 60"/>
                <a:gd name="T38" fmla="*/ 85 w 138"/>
                <a:gd name="T39" fmla="*/ 14 h 60"/>
                <a:gd name="T40" fmla="*/ 86 w 138"/>
                <a:gd name="T41" fmla="*/ 21 h 60"/>
                <a:gd name="T42" fmla="*/ 95 w 138"/>
                <a:gd name="T43" fmla="*/ 30 h 60"/>
                <a:gd name="T44" fmla="*/ 69 w 138"/>
                <a:gd name="T45" fmla="*/ 25 h 60"/>
                <a:gd name="T46" fmla="*/ 42 w 138"/>
                <a:gd name="T47" fmla="*/ 13 h 60"/>
                <a:gd name="T48" fmla="*/ 30 w 138"/>
                <a:gd name="T49" fmla="*/ 7 h 60"/>
                <a:gd name="T50" fmla="*/ 18 w 138"/>
                <a:gd name="T51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" h="60">
                  <a:moveTo>
                    <a:pt x="18" y="14"/>
                  </a:moveTo>
                  <a:cubicBezTo>
                    <a:pt x="11" y="14"/>
                    <a:pt x="12" y="21"/>
                    <a:pt x="20" y="21"/>
                  </a:cubicBezTo>
                  <a:cubicBezTo>
                    <a:pt x="28" y="21"/>
                    <a:pt x="30" y="24"/>
                    <a:pt x="19" y="23"/>
                  </a:cubicBezTo>
                  <a:cubicBezTo>
                    <a:pt x="7" y="23"/>
                    <a:pt x="2" y="33"/>
                    <a:pt x="10" y="31"/>
                  </a:cubicBezTo>
                  <a:cubicBezTo>
                    <a:pt x="18" y="29"/>
                    <a:pt x="28" y="29"/>
                    <a:pt x="22" y="31"/>
                  </a:cubicBezTo>
                  <a:cubicBezTo>
                    <a:pt x="16" y="33"/>
                    <a:pt x="0" y="34"/>
                    <a:pt x="2" y="37"/>
                  </a:cubicBezTo>
                  <a:cubicBezTo>
                    <a:pt x="3" y="39"/>
                    <a:pt x="10" y="39"/>
                    <a:pt x="16" y="41"/>
                  </a:cubicBezTo>
                  <a:cubicBezTo>
                    <a:pt x="23" y="44"/>
                    <a:pt x="27" y="45"/>
                    <a:pt x="32" y="40"/>
                  </a:cubicBezTo>
                  <a:cubicBezTo>
                    <a:pt x="37" y="34"/>
                    <a:pt x="43" y="29"/>
                    <a:pt x="41" y="36"/>
                  </a:cubicBezTo>
                  <a:cubicBezTo>
                    <a:pt x="38" y="44"/>
                    <a:pt x="49" y="38"/>
                    <a:pt x="62" y="38"/>
                  </a:cubicBezTo>
                  <a:cubicBezTo>
                    <a:pt x="76" y="37"/>
                    <a:pt x="60" y="46"/>
                    <a:pt x="46" y="47"/>
                  </a:cubicBezTo>
                  <a:cubicBezTo>
                    <a:pt x="32" y="48"/>
                    <a:pt x="34" y="55"/>
                    <a:pt x="45" y="57"/>
                  </a:cubicBezTo>
                  <a:cubicBezTo>
                    <a:pt x="56" y="60"/>
                    <a:pt x="80" y="50"/>
                    <a:pt x="85" y="45"/>
                  </a:cubicBezTo>
                  <a:cubicBezTo>
                    <a:pt x="91" y="39"/>
                    <a:pt x="96" y="48"/>
                    <a:pt x="101" y="44"/>
                  </a:cubicBezTo>
                  <a:cubicBezTo>
                    <a:pt x="107" y="40"/>
                    <a:pt x="117" y="44"/>
                    <a:pt x="127" y="42"/>
                  </a:cubicBezTo>
                  <a:cubicBezTo>
                    <a:pt x="136" y="40"/>
                    <a:pt x="138" y="22"/>
                    <a:pt x="131" y="19"/>
                  </a:cubicBezTo>
                  <a:cubicBezTo>
                    <a:pt x="124" y="16"/>
                    <a:pt x="124" y="23"/>
                    <a:pt x="118" y="24"/>
                  </a:cubicBezTo>
                  <a:cubicBezTo>
                    <a:pt x="113" y="25"/>
                    <a:pt x="110" y="18"/>
                    <a:pt x="105" y="13"/>
                  </a:cubicBezTo>
                  <a:cubicBezTo>
                    <a:pt x="101" y="9"/>
                    <a:pt x="104" y="0"/>
                    <a:pt x="97" y="1"/>
                  </a:cubicBezTo>
                  <a:cubicBezTo>
                    <a:pt x="91" y="2"/>
                    <a:pt x="77" y="13"/>
                    <a:pt x="85" y="14"/>
                  </a:cubicBezTo>
                  <a:cubicBezTo>
                    <a:pt x="94" y="15"/>
                    <a:pt x="91" y="19"/>
                    <a:pt x="86" y="21"/>
                  </a:cubicBezTo>
                  <a:cubicBezTo>
                    <a:pt x="82" y="23"/>
                    <a:pt x="97" y="27"/>
                    <a:pt x="95" y="30"/>
                  </a:cubicBezTo>
                  <a:cubicBezTo>
                    <a:pt x="93" y="33"/>
                    <a:pt x="70" y="30"/>
                    <a:pt x="69" y="25"/>
                  </a:cubicBezTo>
                  <a:cubicBezTo>
                    <a:pt x="68" y="20"/>
                    <a:pt x="50" y="11"/>
                    <a:pt x="42" y="13"/>
                  </a:cubicBezTo>
                  <a:cubicBezTo>
                    <a:pt x="35" y="15"/>
                    <a:pt x="38" y="7"/>
                    <a:pt x="30" y="7"/>
                  </a:cubicBezTo>
                  <a:cubicBezTo>
                    <a:pt x="23" y="6"/>
                    <a:pt x="25" y="13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2201">
              <a:extLst>
                <a:ext uri="{FF2B5EF4-FFF2-40B4-BE49-F238E27FC236}">
                  <a16:creationId xmlns:a16="http://schemas.microsoft.com/office/drawing/2014/main" id="{1B3D9AC0-1898-4D3E-BAC4-F9FA85B01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593" y="2912547"/>
              <a:ext cx="50177" cy="55753"/>
            </a:xfrm>
            <a:custGeom>
              <a:avLst/>
              <a:gdLst>
                <a:gd name="T0" fmla="*/ 9 w 29"/>
                <a:gd name="T1" fmla="*/ 4 h 32"/>
                <a:gd name="T2" fmla="*/ 26 w 29"/>
                <a:gd name="T3" fmla="*/ 29 h 32"/>
                <a:gd name="T4" fmla="*/ 21 w 29"/>
                <a:gd name="T5" fmla="*/ 12 h 32"/>
                <a:gd name="T6" fmla="*/ 9 w 29"/>
                <a:gd name="T7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2">
                  <a:moveTo>
                    <a:pt x="9" y="4"/>
                  </a:moveTo>
                  <a:cubicBezTo>
                    <a:pt x="0" y="9"/>
                    <a:pt x="22" y="32"/>
                    <a:pt x="26" y="29"/>
                  </a:cubicBezTo>
                  <a:cubicBezTo>
                    <a:pt x="29" y="27"/>
                    <a:pt x="21" y="18"/>
                    <a:pt x="21" y="12"/>
                  </a:cubicBezTo>
                  <a:cubicBezTo>
                    <a:pt x="21" y="6"/>
                    <a:pt x="18" y="0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2202">
              <a:extLst>
                <a:ext uri="{FF2B5EF4-FFF2-40B4-BE49-F238E27FC236}">
                  <a16:creationId xmlns:a16="http://schemas.microsoft.com/office/drawing/2014/main" id="{4F644CB1-ACA3-4D76-965A-C96719881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531" y="3020456"/>
              <a:ext cx="57610" cy="32373"/>
            </a:xfrm>
            <a:custGeom>
              <a:avLst/>
              <a:gdLst>
                <a:gd name="T0" fmla="*/ 1 w 33"/>
                <a:gd name="T1" fmla="*/ 3 h 19"/>
                <a:gd name="T2" fmla="*/ 32 w 33"/>
                <a:gd name="T3" fmla="*/ 14 h 19"/>
                <a:gd name="T4" fmla="*/ 1 w 33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9">
                  <a:moveTo>
                    <a:pt x="1" y="3"/>
                  </a:moveTo>
                  <a:cubicBezTo>
                    <a:pt x="2" y="7"/>
                    <a:pt x="31" y="19"/>
                    <a:pt x="32" y="14"/>
                  </a:cubicBezTo>
                  <a:cubicBezTo>
                    <a:pt x="33" y="8"/>
                    <a:pt x="0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2203">
              <a:extLst>
                <a:ext uri="{FF2B5EF4-FFF2-40B4-BE49-F238E27FC236}">
                  <a16:creationId xmlns:a16="http://schemas.microsoft.com/office/drawing/2014/main" id="{7FBBB7BD-9DA1-48D7-8097-AF55D0195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123" y="2257898"/>
              <a:ext cx="223007" cy="136685"/>
            </a:xfrm>
            <a:custGeom>
              <a:avLst/>
              <a:gdLst>
                <a:gd name="T0" fmla="*/ 21 w 126"/>
                <a:gd name="T1" fmla="*/ 62 h 80"/>
                <a:gd name="T2" fmla="*/ 37 w 126"/>
                <a:gd name="T3" fmla="*/ 80 h 80"/>
                <a:gd name="T4" fmla="*/ 44 w 126"/>
                <a:gd name="T5" fmla="*/ 75 h 80"/>
                <a:gd name="T6" fmla="*/ 55 w 126"/>
                <a:gd name="T7" fmla="*/ 72 h 80"/>
                <a:gd name="T8" fmla="*/ 66 w 126"/>
                <a:gd name="T9" fmla="*/ 64 h 80"/>
                <a:gd name="T10" fmla="*/ 77 w 126"/>
                <a:gd name="T11" fmla="*/ 53 h 80"/>
                <a:gd name="T12" fmla="*/ 86 w 126"/>
                <a:gd name="T13" fmla="*/ 42 h 80"/>
                <a:gd name="T14" fmla="*/ 122 w 126"/>
                <a:gd name="T15" fmla="*/ 27 h 80"/>
                <a:gd name="T16" fmla="*/ 108 w 126"/>
                <a:gd name="T17" fmla="*/ 14 h 80"/>
                <a:gd name="T18" fmla="*/ 85 w 126"/>
                <a:gd name="T19" fmla="*/ 12 h 80"/>
                <a:gd name="T20" fmla="*/ 78 w 126"/>
                <a:gd name="T21" fmla="*/ 9 h 80"/>
                <a:gd name="T22" fmla="*/ 55 w 126"/>
                <a:gd name="T23" fmla="*/ 3 h 80"/>
                <a:gd name="T24" fmla="*/ 20 w 126"/>
                <a:gd name="T25" fmla="*/ 8 h 80"/>
                <a:gd name="T26" fmla="*/ 25 w 126"/>
                <a:gd name="T27" fmla="*/ 19 h 80"/>
                <a:gd name="T28" fmla="*/ 17 w 126"/>
                <a:gd name="T29" fmla="*/ 36 h 80"/>
                <a:gd name="T30" fmla="*/ 7 w 126"/>
                <a:gd name="T31" fmla="*/ 53 h 80"/>
                <a:gd name="T32" fmla="*/ 21 w 126"/>
                <a:gd name="T33" fmla="*/ 6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80">
                  <a:moveTo>
                    <a:pt x="21" y="62"/>
                  </a:moveTo>
                  <a:cubicBezTo>
                    <a:pt x="30" y="64"/>
                    <a:pt x="31" y="80"/>
                    <a:pt x="37" y="80"/>
                  </a:cubicBezTo>
                  <a:cubicBezTo>
                    <a:pt x="41" y="80"/>
                    <a:pt x="38" y="75"/>
                    <a:pt x="44" y="75"/>
                  </a:cubicBezTo>
                  <a:cubicBezTo>
                    <a:pt x="51" y="75"/>
                    <a:pt x="49" y="72"/>
                    <a:pt x="55" y="72"/>
                  </a:cubicBezTo>
                  <a:cubicBezTo>
                    <a:pt x="61" y="73"/>
                    <a:pt x="66" y="71"/>
                    <a:pt x="66" y="64"/>
                  </a:cubicBezTo>
                  <a:cubicBezTo>
                    <a:pt x="66" y="57"/>
                    <a:pt x="71" y="54"/>
                    <a:pt x="77" y="53"/>
                  </a:cubicBezTo>
                  <a:cubicBezTo>
                    <a:pt x="83" y="51"/>
                    <a:pt x="77" y="44"/>
                    <a:pt x="86" y="42"/>
                  </a:cubicBezTo>
                  <a:cubicBezTo>
                    <a:pt x="94" y="40"/>
                    <a:pt x="118" y="30"/>
                    <a:pt x="122" y="27"/>
                  </a:cubicBezTo>
                  <a:cubicBezTo>
                    <a:pt x="126" y="24"/>
                    <a:pt x="117" y="20"/>
                    <a:pt x="108" y="14"/>
                  </a:cubicBezTo>
                  <a:cubicBezTo>
                    <a:pt x="99" y="9"/>
                    <a:pt x="92" y="7"/>
                    <a:pt x="85" y="12"/>
                  </a:cubicBezTo>
                  <a:cubicBezTo>
                    <a:pt x="78" y="16"/>
                    <a:pt x="83" y="7"/>
                    <a:pt x="78" y="9"/>
                  </a:cubicBezTo>
                  <a:cubicBezTo>
                    <a:pt x="72" y="12"/>
                    <a:pt x="57" y="5"/>
                    <a:pt x="55" y="3"/>
                  </a:cubicBezTo>
                  <a:cubicBezTo>
                    <a:pt x="53" y="0"/>
                    <a:pt x="26" y="8"/>
                    <a:pt x="20" y="8"/>
                  </a:cubicBezTo>
                  <a:cubicBezTo>
                    <a:pt x="13" y="8"/>
                    <a:pt x="20" y="15"/>
                    <a:pt x="25" y="19"/>
                  </a:cubicBezTo>
                  <a:cubicBezTo>
                    <a:pt x="29" y="22"/>
                    <a:pt x="14" y="33"/>
                    <a:pt x="17" y="36"/>
                  </a:cubicBezTo>
                  <a:cubicBezTo>
                    <a:pt x="20" y="38"/>
                    <a:pt x="14" y="45"/>
                    <a:pt x="7" y="53"/>
                  </a:cubicBezTo>
                  <a:cubicBezTo>
                    <a:pt x="0" y="61"/>
                    <a:pt x="12" y="60"/>
                    <a:pt x="2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2204">
              <a:extLst>
                <a:ext uri="{FF2B5EF4-FFF2-40B4-BE49-F238E27FC236}">
                  <a16:creationId xmlns:a16="http://schemas.microsoft.com/office/drawing/2014/main" id="{35EF47DA-1115-4082-8B76-3A5BA2860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322" y="2286673"/>
              <a:ext cx="596545" cy="413652"/>
            </a:xfrm>
            <a:custGeom>
              <a:avLst/>
              <a:gdLst>
                <a:gd name="T0" fmla="*/ 215 w 336"/>
                <a:gd name="T1" fmla="*/ 54 h 241"/>
                <a:gd name="T2" fmla="*/ 185 w 336"/>
                <a:gd name="T3" fmla="*/ 44 h 241"/>
                <a:gd name="T4" fmla="*/ 147 w 336"/>
                <a:gd name="T5" fmla="*/ 27 h 241"/>
                <a:gd name="T6" fmla="*/ 127 w 336"/>
                <a:gd name="T7" fmla="*/ 34 h 241"/>
                <a:gd name="T8" fmla="*/ 109 w 336"/>
                <a:gd name="T9" fmla="*/ 21 h 241"/>
                <a:gd name="T10" fmla="*/ 79 w 336"/>
                <a:gd name="T11" fmla="*/ 7 h 241"/>
                <a:gd name="T12" fmla="*/ 59 w 336"/>
                <a:gd name="T13" fmla="*/ 33 h 241"/>
                <a:gd name="T14" fmla="*/ 65 w 336"/>
                <a:gd name="T15" fmla="*/ 52 h 241"/>
                <a:gd name="T16" fmla="*/ 43 w 336"/>
                <a:gd name="T17" fmla="*/ 30 h 241"/>
                <a:gd name="T18" fmla="*/ 61 w 336"/>
                <a:gd name="T19" fmla="*/ 4 h 241"/>
                <a:gd name="T20" fmla="*/ 6 w 336"/>
                <a:gd name="T21" fmla="*/ 54 h 241"/>
                <a:gd name="T22" fmla="*/ 27 w 336"/>
                <a:gd name="T23" fmla="*/ 64 h 241"/>
                <a:gd name="T24" fmla="*/ 32 w 336"/>
                <a:gd name="T25" fmla="*/ 76 h 241"/>
                <a:gd name="T26" fmla="*/ 66 w 336"/>
                <a:gd name="T27" fmla="*/ 82 h 241"/>
                <a:gd name="T28" fmla="*/ 103 w 336"/>
                <a:gd name="T29" fmla="*/ 82 h 241"/>
                <a:gd name="T30" fmla="*/ 127 w 336"/>
                <a:gd name="T31" fmla="*/ 78 h 241"/>
                <a:gd name="T32" fmla="*/ 143 w 336"/>
                <a:gd name="T33" fmla="*/ 81 h 241"/>
                <a:gd name="T34" fmla="*/ 166 w 336"/>
                <a:gd name="T35" fmla="*/ 98 h 241"/>
                <a:gd name="T36" fmla="*/ 172 w 336"/>
                <a:gd name="T37" fmla="*/ 103 h 241"/>
                <a:gd name="T38" fmla="*/ 200 w 336"/>
                <a:gd name="T39" fmla="*/ 125 h 241"/>
                <a:gd name="T40" fmla="*/ 218 w 336"/>
                <a:gd name="T41" fmla="*/ 143 h 241"/>
                <a:gd name="T42" fmla="*/ 219 w 336"/>
                <a:gd name="T43" fmla="*/ 159 h 241"/>
                <a:gd name="T44" fmla="*/ 188 w 336"/>
                <a:gd name="T45" fmla="*/ 168 h 241"/>
                <a:gd name="T46" fmla="*/ 146 w 336"/>
                <a:gd name="T47" fmla="*/ 176 h 241"/>
                <a:gd name="T48" fmla="*/ 165 w 336"/>
                <a:gd name="T49" fmla="*/ 191 h 241"/>
                <a:gd name="T50" fmla="*/ 193 w 336"/>
                <a:gd name="T51" fmla="*/ 188 h 241"/>
                <a:gd name="T52" fmla="*/ 212 w 336"/>
                <a:gd name="T53" fmla="*/ 214 h 241"/>
                <a:gd name="T54" fmla="*/ 274 w 336"/>
                <a:gd name="T55" fmla="*/ 236 h 241"/>
                <a:gd name="T56" fmla="*/ 262 w 336"/>
                <a:gd name="T57" fmla="*/ 209 h 241"/>
                <a:gd name="T58" fmla="*/ 286 w 336"/>
                <a:gd name="T59" fmla="*/ 198 h 241"/>
                <a:gd name="T60" fmla="*/ 256 w 336"/>
                <a:gd name="T61" fmla="*/ 166 h 241"/>
                <a:gd name="T62" fmla="*/ 275 w 336"/>
                <a:gd name="T63" fmla="*/ 159 h 241"/>
                <a:gd name="T64" fmla="*/ 304 w 336"/>
                <a:gd name="T65" fmla="*/ 172 h 241"/>
                <a:gd name="T66" fmla="*/ 330 w 336"/>
                <a:gd name="T67" fmla="*/ 151 h 241"/>
                <a:gd name="T68" fmla="*/ 307 w 336"/>
                <a:gd name="T69" fmla="*/ 134 h 241"/>
                <a:gd name="T70" fmla="*/ 267 w 336"/>
                <a:gd name="T71" fmla="*/ 117 h 241"/>
                <a:gd name="T72" fmla="*/ 268 w 336"/>
                <a:gd name="T73" fmla="*/ 101 h 241"/>
                <a:gd name="T74" fmla="*/ 261 w 336"/>
                <a:gd name="T75" fmla="*/ 89 h 241"/>
                <a:gd name="T76" fmla="*/ 247 w 336"/>
                <a:gd name="T77" fmla="*/ 84 h 241"/>
                <a:gd name="T78" fmla="*/ 232 w 336"/>
                <a:gd name="T79" fmla="*/ 69 h 241"/>
                <a:gd name="T80" fmla="*/ 209 w 336"/>
                <a:gd name="T81" fmla="*/ 6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6" h="241">
                  <a:moveTo>
                    <a:pt x="205" y="63"/>
                  </a:moveTo>
                  <a:cubicBezTo>
                    <a:pt x="210" y="63"/>
                    <a:pt x="216" y="59"/>
                    <a:pt x="215" y="54"/>
                  </a:cubicBezTo>
                  <a:cubicBezTo>
                    <a:pt x="213" y="50"/>
                    <a:pt x="200" y="49"/>
                    <a:pt x="198" y="55"/>
                  </a:cubicBezTo>
                  <a:cubicBezTo>
                    <a:pt x="195" y="60"/>
                    <a:pt x="185" y="49"/>
                    <a:pt x="185" y="44"/>
                  </a:cubicBezTo>
                  <a:cubicBezTo>
                    <a:pt x="185" y="40"/>
                    <a:pt x="169" y="44"/>
                    <a:pt x="171" y="36"/>
                  </a:cubicBezTo>
                  <a:cubicBezTo>
                    <a:pt x="173" y="29"/>
                    <a:pt x="152" y="27"/>
                    <a:pt x="147" y="27"/>
                  </a:cubicBezTo>
                  <a:cubicBezTo>
                    <a:pt x="141" y="27"/>
                    <a:pt x="133" y="31"/>
                    <a:pt x="134" y="36"/>
                  </a:cubicBezTo>
                  <a:cubicBezTo>
                    <a:pt x="135" y="41"/>
                    <a:pt x="128" y="39"/>
                    <a:pt x="127" y="34"/>
                  </a:cubicBezTo>
                  <a:cubicBezTo>
                    <a:pt x="126" y="28"/>
                    <a:pt x="113" y="40"/>
                    <a:pt x="109" y="40"/>
                  </a:cubicBezTo>
                  <a:cubicBezTo>
                    <a:pt x="105" y="40"/>
                    <a:pt x="111" y="25"/>
                    <a:pt x="109" y="21"/>
                  </a:cubicBezTo>
                  <a:cubicBezTo>
                    <a:pt x="107" y="16"/>
                    <a:pt x="104" y="15"/>
                    <a:pt x="101" y="7"/>
                  </a:cubicBezTo>
                  <a:cubicBezTo>
                    <a:pt x="98" y="0"/>
                    <a:pt x="83" y="3"/>
                    <a:pt x="79" y="7"/>
                  </a:cubicBezTo>
                  <a:cubicBezTo>
                    <a:pt x="75" y="12"/>
                    <a:pt x="62" y="10"/>
                    <a:pt x="55" y="17"/>
                  </a:cubicBezTo>
                  <a:cubicBezTo>
                    <a:pt x="48" y="24"/>
                    <a:pt x="56" y="31"/>
                    <a:pt x="59" y="33"/>
                  </a:cubicBezTo>
                  <a:cubicBezTo>
                    <a:pt x="62" y="36"/>
                    <a:pt x="48" y="40"/>
                    <a:pt x="53" y="44"/>
                  </a:cubicBezTo>
                  <a:cubicBezTo>
                    <a:pt x="57" y="48"/>
                    <a:pt x="64" y="46"/>
                    <a:pt x="65" y="52"/>
                  </a:cubicBezTo>
                  <a:cubicBezTo>
                    <a:pt x="65" y="59"/>
                    <a:pt x="48" y="50"/>
                    <a:pt x="46" y="45"/>
                  </a:cubicBezTo>
                  <a:cubicBezTo>
                    <a:pt x="43" y="39"/>
                    <a:pt x="47" y="34"/>
                    <a:pt x="43" y="30"/>
                  </a:cubicBezTo>
                  <a:cubicBezTo>
                    <a:pt x="40" y="26"/>
                    <a:pt x="43" y="21"/>
                    <a:pt x="49" y="14"/>
                  </a:cubicBezTo>
                  <a:cubicBezTo>
                    <a:pt x="56" y="7"/>
                    <a:pt x="61" y="8"/>
                    <a:pt x="61" y="4"/>
                  </a:cubicBezTo>
                  <a:cubicBezTo>
                    <a:pt x="61" y="0"/>
                    <a:pt x="33" y="0"/>
                    <a:pt x="16" y="15"/>
                  </a:cubicBezTo>
                  <a:cubicBezTo>
                    <a:pt x="0" y="30"/>
                    <a:pt x="5" y="50"/>
                    <a:pt x="6" y="54"/>
                  </a:cubicBezTo>
                  <a:cubicBezTo>
                    <a:pt x="7" y="58"/>
                    <a:pt x="21" y="56"/>
                    <a:pt x="30" y="59"/>
                  </a:cubicBezTo>
                  <a:cubicBezTo>
                    <a:pt x="38" y="61"/>
                    <a:pt x="34" y="65"/>
                    <a:pt x="27" y="64"/>
                  </a:cubicBezTo>
                  <a:cubicBezTo>
                    <a:pt x="21" y="63"/>
                    <a:pt x="10" y="61"/>
                    <a:pt x="10" y="65"/>
                  </a:cubicBezTo>
                  <a:cubicBezTo>
                    <a:pt x="11" y="70"/>
                    <a:pt x="24" y="78"/>
                    <a:pt x="32" y="76"/>
                  </a:cubicBezTo>
                  <a:cubicBezTo>
                    <a:pt x="40" y="74"/>
                    <a:pt x="40" y="74"/>
                    <a:pt x="44" y="79"/>
                  </a:cubicBezTo>
                  <a:cubicBezTo>
                    <a:pt x="47" y="83"/>
                    <a:pt x="57" y="82"/>
                    <a:pt x="66" y="82"/>
                  </a:cubicBezTo>
                  <a:cubicBezTo>
                    <a:pt x="76" y="83"/>
                    <a:pt x="87" y="86"/>
                    <a:pt x="91" y="87"/>
                  </a:cubicBezTo>
                  <a:cubicBezTo>
                    <a:pt x="96" y="87"/>
                    <a:pt x="101" y="84"/>
                    <a:pt x="103" y="82"/>
                  </a:cubicBezTo>
                  <a:cubicBezTo>
                    <a:pt x="104" y="79"/>
                    <a:pt x="123" y="86"/>
                    <a:pt x="128" y="85"/>
                  </a:cubicBezTo>
                  <a:cubicBezTo>
                    <a:pt x="134" y="85"/>
                    <a:pt x="130" y="80"/>
                    <a:pt x="127" y="78"/>
                  </a:cubicBezTo>
                  <a:cubicBezTo>
                    <a:pt x="123" y="77"/>
                    <a:pt x="125" y="70"/>
                    <a:pt x="129" y="73"/>
                  </a:cubicBezTo>
                  <a:cubicBezTo>
                    <a:pt x="134" y="75"/>
                    <a:pt x="141" y="77"/>
                    <a:pt x="143" y="81"/>
                  </a:cubicBezTo>
                  <a:cubicBezTo>
                    <a:pt x="144" y="85"/>
                    <a:pt x="148" y="83"/>
                    <a:pt x="149" y="87"/>
                  </a:cubicBezTo>
                  <a:cubicBezTo>
                    <a:pt x="149" y="90"/>
                    <a:pt x="165" y="94"/>
                    <a:pt x="166" y="98"/>
                  </a:cubicBezTo>
                  <a:cubicBezTo>
                    <a:pt x="166" y="102"/>
                    <a:pt x="150" y="104"/>
                    <a:pt x="155" y="108"/>
                  </a:cubicBezTo>
                  <a:cubicBezTo>
                    <a:pt x="159" y="111"/>
                    <a:pt x="166" y="103"/>
                    <a:pt x="172" y="103"/>
                  </a:cubicBezTo>
                  <a:cubicBezTo>
                    <a:pt x="178" y="102"/>
                    <a:pt x="178" y="116"/>
                    <a:pt x="183" y="114"/>
                  </a:cubicBezTo>
                  <a:cubicBezTo>
                    <a:pt x="189" y="111"/>
                    <a:pt x="194" y="116"/>
                    <a:pt x="200" y="125"/>
                  </a:cubicBezTo>
                  <a:cubicBezTo>
                    <a:pt x="206" y="133"/>
                    <a:pt x="199" y="141"/>
                    <a:pt x="200" y="144"/>
                  </a:cubicBezTo>
                  <a:cubicBezTo>
                    <a:pt x="200" y="147"/>
                    <a:pt x="212" y="146"/>
                    <a:pt x="218" y="143"/>
                  </a:cubicBezTo>
                  <a:cubicBezTo>
                    <a:pt x="225" y="139"/>
                    <a:pt x="231" y="147"/>
                    <a:pt x="236" y="151"/>
                  </a:cubicBezTo>
                  <a:cubicBezTo>
                    <a:pt x="241" y="156"/>
                    <a:pt x="217" y="163"/>
                    <a:pt x="219" y="159"/>
                  </a:cubicBezTo>
                  <a:cubicBezTo>
                    <a:pt x="221" y="155"/>
                    <a:pt x="205" y="143"/>
                    <a:pt x="191" y="149"/>
                  </a:cubicBezTo>
                  <a:cubicBezTo>
                    <a:pt x="176" y="154"/>
                    <a:pt x="186" y="163"/>
                    <a:pt x="188" y="168"/>
                  </a:cubicBezTo>
                  <a:cubicBezTo>
                    <a:pt x="189" y="173"/>
                    <a:pt x="175" y="178"/>
                    <a:pt x="161" y="173"/>
                  </a:cubicBezTo>
                  <a:cubicBezTo>
                    <a:pt x="148" y="169"/>
                    <a:pt x="152" y="176"/>
                    <a:pt x="146" y="176"/>
                  </a:cubicBezTo>
                  <a:cubicBezTo>
                    <a:pt x="141" y="176"/>
                    <a:pt x="135" y="185"/>
                    <a:pt x="140" y="190"/>
                  </a:cubicBezTo>
                  <a:cubicBezTo>
                    <a:pt x="145" y="196"/>
                    <a:pt x="156" y="191"/>
                    <a:pt x="165" y="191"/>
                  </a:cubicBezTo>
                  <a:cubicBezTo>
                    <a:pt x="174" y="192"/>
                    <a:pt x="175" y="194"/>
                    <a:pt x="176" y="189"/>
                  </a:cubicBezTo>
                  <a:cubicBezTo>
                    <a:pt x="177" y="184"/>
                    <a:pt x="186" y="187"/>
                    <a:pt x="193" y="188"/>
                  </a:cubicBezTo>
                  <a:cubicBezTo>
                    <a:pt x="199" y="190"/>
                    <a:pt x="198" y="199"/>
                    <a:pt x="206" y="200"/>
                  </a:cubicBezTo>
                  <a:cubicBezTo>
                    <a:pt x="214" y="201"/>
                    <a:pt x="207" y="209"/>
                    <a:pt x="212" y="214"/>
                  </a:cubicBezTo>
                  <a:cubicBezTo>
                    <a:pt x="217" y="220"/>
                    <a:pt x="233" y="217"/>
                    <a:pt x="239" y="223"/>
                  </a:cubicBezTo>
                  <a:cubicBezTo>
                    <a:pt x="245" y="229"/>
                    <a:pt x="271" y="241"/>
                    <a:pt x="274" y="236"/>
                  </a:cubicBezTo>
                  <a:cubicBezTo>
                    <a:pt x="278" y="231"/>
                    <a:pt x="252" y="208"/>
                    <a:pt x="245" y="206"/>
                  </a:cubicBezTo>
                  <a:cubicBezTo>
                    <a:pt x="237" y="204"/>
                    <a:pt x="252" y="202"/>
                    <a:pt x="262" y="209"/>
                  </a:cubicBezTo>
                  <a:cubicBezTo>
                    <a:pt x="271" y="217"/>
                    <a:pt x="285" y="220"/>
                    <a:pt x="292" y="211"/>
                  </a:cubicBezTo>
                  <a:cubicBezTo>
                    <a:pt x="299" y="202"/>
                    <a:pt x="286" y="205"/>
                    <a:pt x="286" y="198"/>
                  </a:cubicBezTo>
                  <a:cubicBezTo>
                    <a:pt x="286" y="192"/>
                    <a:pt x="282" y="183"/>
                    <a:pt x="275" y="183"/>
                  </a:cubicBezTo>
                  <a:cubicBezTo>
                    <a:pt x="268" y="183"/>
                    <a:pt x="250" y="169"/>
                    <a:pt x="256" y="166"/>
                  </a:cubicBezTo>
                  <a:cubicBezTo>
                    <a:pt x="263" y="163"/>
                    <a:pt x="254" y="159"/>
                    <a:pt x="259" y="153"/>
                  </a:cubicBezTo>
                  <a:cubicBezTo>
                    <a:pt x="264" y="148"/>
                    <a:pt x="269" y="158"/>
                    <a:pt x="275" y="159"/>
                  </a:cubicBezTo>
                  <a:cubicBezTo>
                    <a:pt x="281" y="159"/>
                    <a:pt x="282" y="167"/>
                    <a:pt x="292" y="175"/>
                  </a:cubicBezTo>
                  <a:cubicBezTo>
                    <a:pt x="301" y="183"/>
                    <a:pt x="302" y="177"/>
                    <a:pt x="304" y="172"/>
                  </a:cubicBezTo>
                  <a:cubicBezTo>
                    <a:pt x="305" y="166"/>
                    <a:pt x="316" y="171"/>
                    <a:pt x="315" y="165"/>
                  </a:cubicBezTo>
                  <a:cubicBezTo>
                    <a:pt x="315" y="160"/>
                    <a:pt x="324" y="153"/>
                    <a:pt x="330" y="151"/>
                  </a:cubicBezTo>
                  <a:cubicBezTo>
                    <a:pt x="336" y="148"/>
                    <a:pt x="325" y="142"/>
                    <a:pt x="317" y="143"/>
                  </a:cubicBezTo>
                  <a:cubicBezTo>
                    <a:pt x="309" y="143"/>
                    <a:pt x="307" y="138"/>
                    <a:pt x="307" y="134"/>
                  </a:cubicBezTo>
                  <a:cubicBezTo>
                    <a:pt x="307" y="131"/>
                    <a:pt x="292" y="122"/>
                    <a:pt x="287" y="124"/>
                  </a:cubicBezTo>
                  <a:cubicBezTo>
                    <a:pt x="282" y="125"/>
                    <a:pt x="274" y="117"/>
                    <a:pt x="267" y="117"/>
                  </a:cubicBezTo>
                  <a:cubicBezTo>
                    <a:pt x="261" y="116"/>
                    <a:pt x="251" y="111"/>
                    <a:pt x="252" y="104"/>
                  </a:cubicBezTo>
                  <a:cubicBezTo>
                    <a:pt x="253" y="97"/>
                    <a:pt x="265" y="106"/>
                    <a:pt x="268" y="101"/>
                  </a:cubicBezTo>
                  <a:cubicBezTo>
                    <a:pt x="270" y="95"/>
                    <a:pt x="255" y="98"/>
                    <a:pt x="255" y="94"/>
                  </a:cubicBezTo>
                  <a:cubicBezTo>
                    <a:pt x="254" y="90"/>
                    <a:pt x="258" y="92"/>
                    <a:pt x="261" y="89"/>
                  </a:cubicBezTo>
                  <a:cubicBezTo>
                    <a:pt x="264" y="87"/>
                    <a:pt x="259" y="82"/>
                    <a:pt x="255" y="80"/>
                  </a:cubicBezTo>
                  <a:cubicBezTo>
                    <a:pt x="252" y="78"/>
                    <a:pt x="251" y="84"/>
                    <a:pt x="247" y="84"/>
                  </a:cubicBezTo>
                  <a:cubicBezTo>
                    <a:pt x="244" y="84"/>
                    <a:pt x="247" y="78"/>
                    <a:pt x="249" y="75"/>
                  </a:cubicBezTo>
                  <a:cubicBezTo>
                    <a:pt x="252" y="71"/>
                    <a:pt x="238" y="67"/>
                    <a:pt x="232" y="69"/>
                  </a:cubicBezTo>
                  <a:cubicBezTo>
                    <a:pt x="226" y="71"/>
                    <a:pt x="224" y="68"/>
                    <a:pt x="224" y="64"/>
                  </a:cubicBezTo>
                  <a:cubicBezTo>
                    <a:pt x="224" y="60"/>
                    <a:pt x="213" y="64"/>
                    <a:pt x="209" y="67"/>
                  </a:cubicBezTo>
                  <a:cubicBezTo>
                    <a:pt x="205" y="70"/>
                    <a:pt x="200" y="64"/>
                    <a:pt x="20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2205">
              <a:extLst>
                <a:ext uri="{FF2B5EF4-FFF2-40B4-BE49-F238E27FC236}">
                  <a16:creationId xmlns:a16="http://schemas.microsoft.com/office/drawing/2014/main" id="{143DD300-A640-4E27-B53C-7FC43C436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026" y="2980889"/>
              <a:ext cx="143096" cy="124096"/>
            </a:xfrm>
            <a:custGeom>
              <a:avLst/>
              <a:gdLst>
                <a:gd name="T0" fmla="*/ 44 w 81"/>
                <a:gd name="T1" fmla="*/ 5 h 72"/>
                <a:gd name="T2" fmla="*/ 39 w 81"/>
                <a:gd name="T3" fmla="*/ 2 h 72"/>
                <a:gd name="T4" fmla="*/ 21 w 81"/>
                <a:gd name="T5" fmla="*/ 27 h 72"/>
                <a:gd name="T6" fmla="*/ 16 w 81"/>
                <a:gd name="T7" fmla="*/ 38 h 72"/>
                <a:gd name="T8" fmla="*/ 9 w 81"/>
                <a:gd name="T9" fmla="*/ 44 h 72"/>
                <a:gd name="T10" fmla="*/ 6 w 81"/>
                <a:gd name="T11" fmla="*/ 58 h 72"/>
                <a:gd name="T12" fmla="*/ 23 w 81"/>
                <a:gd name="T13" fmla="*/ 58 h 72"/>
                <a:gd name="T14" fmla="*/ 39 w 81"/>
                <a:gd name="T15" fmla="*/ 55 h 72"/>
                <a:gd name="T16" fmla="*/ 50 w 81"/>
                <a:gd name="T17" fmla="*/ 58 h 72"/>
                <a:gd name="T18" fmla="*/ 47 w 81"/>
                <a:gd name="T19" fmla="*/ 66 h 72"/>
                <a:gd name="T20" fmla="*/ 57 w 81"/>
                <a:gd name="T21" fmla="*/ 62 h 72"/>
                <a:gd name="T22" fmla="*/ 64 w 81"/>
                <a:gd name="T23" fmla="*/ 65 h 72"/>
                <a:gd name="T24" fmla="*/ 78 w 81"/>
                <a:gd name="T25" fmla="*/ 66 h 72"/>
                <a:gd name="T26" fmla="*/ 73 w 81"/>
                <a:gd name="T27" fmla="*/ 56 h 72"/>
                <a:gd name="T28" fmla="*/ 72 w 81"/>
                <a:gd name="T29" fmla="*/ 50 h 72"/>
                <a:gd name="T30" fmla="*/ 67 w 81"/>
                <a:gd name="T31" fmla="*/ 48 h 72"/>
                <a:gd name="T32" fmla="*/ 68 w 81"/>
                <a:gd name="T33" fmla="*/ 37 h 72"/>
                <a:gd name="T34" fmla="*/ 59 w 81"/>
                <a:gd name="T35" fmla="*/ 34 h 72"/>
                <a:gd name="T36" fmla="*/ 49 w 81"/>
                <a:gd name="T37" fmla="*/ 32 h 72"/>
                <a:gd name="T38" fmla="*/ 44 w 81"/>
                <a:gd name="T39" fmla="*/ 26 h 72"/>
                <a:gd name="T40" fmla="*/ 35 w 81"/>
                <a:gd name="T41" fmla="*/ 26 h 72"/>
                <a:gd name="T42" fmla="*/ 36 w 81"/>
                <a:gd name="T43" fmla="*/ 18 h 72"/>
                <a:gd name="T44" fmla="*/ 44 w 81"/>
                <a:gd name="T45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72">
                  <a:moveTo>
                    <a:pt x="44" y="5"/>
                  </a:moveTo>
                  <a:cubicBezTo>
                    <a:pt x="49" y="3"/>
                    <a:pt x="44" y="0"/>
                    <a:pt x="39" y="2"/>
                  </a:cubicBezTo>
                  <a:cubicBezTo>
                    <a:pt x="34" y="4"/>
                    <a:pt x="21" y="22"/>
                    <a:pt x="21" y="27"/>
                  </a:cubicBezTo>
                  <a:cubicBezTo>
                    <a:pt x="21" y="32"/>
                    <a:pt x="20" y="38"/>
                    <a:pt x="16" y="38"/>
                  </a:cubicBezTo>
                  <a:cubicBezTo>
                    <a:pt x="11" y="37"/>
                    <a:pt x="6" y="42"/>
                    <a:pt x="9" y="44"/>
                  </a:cubicBezTo>
                  <a:cubicBezTo>
                    <a:pt x="13" y="47"/>
                    <a:pt x="0" y="54"/>
                    <a:pt x="6" y="58"/>
                  </a:cubicBezTo>
                  <a:cubicBezTo>
                    <a:pt x="10" y="60"/>
                    <a:pt x="17" y="57"/>
                    <a:pt x="23" y="58"/>
                  </a:cubicBezTo>
                  <a:cubicBezTo>
                    <a:pt x="29" y="58"/>
                    <a:pt x="34" y="59"/>
                    <a:pt x="39" y="55"/>
                  </a:cubicBezTo>
                  <a:cubicBezTo>
                    <a:pt x="44" y="51"/>
                    <a:pt x="44" y="58"/>
                    <a:pt x="50" y="58"/>
                  </a:cubicBezTo>
                  <a:cubicBezTo>
                    <a:pt x="55" y="57"/>
                    <a:pt x="47" y="62"/>
                    <a:pt x="47" y="66"/>
                  </a:cubicBezTo>
                  <a:cubicBezTo>
                    <a:pt x="47" y="69"/>
                    <a:pt x="53" y="64"/>
                    <a:pt x="57" y="62"/>
                  </a:cubicBezTo>
                  <a:cubicBezTo>
                    <a:pt x="61" y="60"/>
                    <a:pt x="66" y="62"/>
                    <a:pt x="64" y="65"/>
                  </a:cubicBezTo>
                  <a:cubicBezTo>
                    <a:pt x="62" y="68"/>
                    <a:pt x="75" y="72"/>
                    <a:pt x="78" y="66"/>
                  </a:cubicBezTo>
                  <a:cubicBezTo>
                    <a:pt x="81" y="61"/>
                    <a:pt x="75" y="53"/>
                    <a:pt x="73" y="56"/>
                  </a:cubicBezTo>
                  <a:cubicBezTo>
                    <a:pt x="71" y="60"/>
                    <a:pt x="68" y="54"/>
                    <a:pt x="72" y="50"/>
                  </a:cubicBezTo>
                  <a:cubicBezTo>
                    <a:pt x="76" y="47"/>
                    <a:pt x="71" y="46"/>
                    <a:pt x="67" y="48"/>
                  </a:cubicBezTo>
                  <a:cubicBezTo>
                    <a:pt x="63" y="50"/>
                    <a:pt x="64" y="39"/>
                    <a:pt x="68" y="37"/>
                  </a:cubicBezTo>
                  <a:cubicBezTo>
                    <a:pt x="72" y="35"/>
                    <a:pt x="59" y="31"/>
                    <a:pt x="59" y="34"/>
                  </a:cubicBezTo>
                  <a:cubicBezTo>
                    <a:pt x="59" y="38"/>
                    <a:pt x="50" y="36"/>
                    <a:pt x="49" y="32"/>
                  </a:cubicBezTo>
                  <a:cubicBezTo>
                    <a:pt x="48" y="29"/>
                    <a:pt x="42" y="28"/>
                    <a:pt x="44" y="26"/>
                  </a:cubicBezTo>
                  <a:cubicBezTo>
                    <a:pt x="46" y="23"/>
                    <a:pt x="36" y="22"/>
                    <a:pt x="35" y="26"/>
                  </a:cubicBezTo>
                  <a:cubicBezTo>
                    <a:pt x="34" y="30"/>
                    <a:pt x="31" y="23"/>
                    <a:pt x="36" y="18"/>
                  </a:cubicBezTo>
                  <a:cubicBezTo>
                    <a:pt x="41" y="13"/>
                    <a:pt x="40" y="8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2206">
              <a:extLst>
                <a:ext uri="{FF2B5EF4-FFF2-40B4-BE49-F238E27FC236}">
                  <a16:creationId xmlns:a16="http://schemas.microsoft.com/office/drawing/2014/main" id="{52651A2B-1F72-4F9D-A90A-B80E6448D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064" y="2486305"/>
              <a:ext cx="59469" cy="44962"/>
            </a:xfrm>
            <a:custGeom>
              <a:avLst/>
              <a:gdLst>
                <a:gd name="T0" fmla="*/ 28 w 34"/>
                <a:gd name="T1" fmla="*/ 19 h 26"/>
                <a:gd name="T2" fmla="*/ 29 w 34"/>
                <a:gd name="T3" fmla="*/ 4 h 26"/>
                <a:gd name="T4" fmla="*/ 15 w 34"/>
                <a:gd name="T5" fmla="*/ 0 h 26"/>
                <a:gd name="T6" fmla="*/ 5 w 34"/>
                <a:gd name="T7" fmla="*/ 18 h 26"/>
                <a:gd name="T8" fmla="*/ 28 w 34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6">
                  <a:moveTo>
                    <a:pt x="28" y="19"/>
                  </a:moveTo>
                  <a:cubicBezTo>
                    <a:pt x="34" y="18"/>
                    <a:pt x="33" y="9"/>
                    <a:pt x="29" y="4"/>
                  </a:cubicBezTo>
                  <a:cubicBezTo>
                    <a:pt x="27" y="0"/>
                    <a:pt x="20" y="0"/>
                    <a:pt x="15" y="0"/>
                  </a:cubicBezTo>
                  <a:cubicBezTo>
                    <a:pt x="9" y="1"/>
                    <a:pt x="0" y="9"/>
                    <a:pt x="5" y="18"/>
                  </a:cubicBezTo>
                  <a:cubicBezTo>
                    <a:pt x="10" y="26"/>
                    <a:pt x="22" y="20"/>
                    <a:pt x="2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2207">
              <a:extLst>
                <a:ext uri="{FF2B5EF4-FFF2-40B4-BE49-F238E27FC236}">
                  <a16:creationId xmlns:a16="http://schemas.microsoft.com/office/drawing/2014/main" id="{C3479EEB-1BEC-4E47-A98B-7A12F9187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721" y="1882014"/>
              <a:ext cx="650438" cy="318332"/>
            </a:xfrm>
            <a:custGeom>
              <a:avLst/>
              <a:gdLst>
                <a:gd name="T0" fmla="*/ 25 w 366"/>
                <a:gd name="T1" fmla="*/ 47 h 186"/>
                <a:gd name="T2" fmla="*/ 26 w 366"/>
                <a:gd name="T3" fmla="*/ 59 h 186"/>
                <a:gd name="T4" fmla="*/ 65 w 366"/>
                <a:gd name="T5" fmla="*/ 67 h 186"/>
                <a:gd name="T6" fmla="*/ 101 w 366"/>
                <a:gd name="T7" fmla="*/ 75 h 186"/>
                <a:gd name="T8" fmla="*/ 149 w 366"/>
                <a:gd name="T9" fmla="*/ 62 h 186"/>
                <a:gd name="T10" fmla="*/ 112 w 366"/>
                <a:gd name="T11" fmla="*/ 80 h 186"/>
                <a:gd name="T12" fmla="*/ 107 w 366"/>
                <a:gd name="T13" fmla="*/ 89 h 186"/>
                <a:gd name="T14" fmla="*/ 72 w 366"/>
                <a:gd name="T15" fmla="*/ 99 h 186"/>
                <a:gd name="T16" fmla="*/ 115 w 366"/>
                <a:gd name="T17" fmla="*/ 126 h 186"/>
                <a:gd name="T18" fmla="*/ 55 w 366"/>
                <a:gd name="T19" fmla="*/ 133 h 186"/>
                <a:gd name="T20" fmla="*/ 80 w 366"/>
                <a:gd name="T21" fmla="*/ 141 h 186"/>
                <a:gd name="T22" fmla="*/ 78 w 366"/>
                <a:gd name="T23" fmla="*/ 154 h 186"/>
                <a:gd name="T24" fmla="*/ 57 w 366"/>
                <a:gd name="T25" fmla="*/ 155 h 186"/>
                <a:gd name="T26" fmla="*/ 33 w 366"/>
                <a:gd name="T27" fmla="*/ 174 h 186"/>
                <a:gd name="T28" fmla="*/ 90 w 366"/>
                <a:gd name="T29" fmla="*/ 179 h 186"/>
                <a:gd name="T30" fmla="*/ 130 w 366"/>
                <a:gd name="T31" fmla="*/ 182 h 186"/>
                <a:gd name="T32" fmla="*/ 161 w 366"/>
                <a:gd name="T33" fmla="*/ 176 h 186"/>
                <a:gd name="T34" fmla="*/ 152 w 366"/>
                <a:gd name="T35" fmla="*/ 166 h 186"/>
                <a:gd name="T36" fmla="*/ 129 w 366"/>
                <a:gd name="T37" fmla="*/ 155 h 186"/>
                <a:gd name="T38" fmla="*/ 161 w 366"/>
                <a:gd name="T39" fmla="*/ 143 h 186"/>
                <a:gd name="T40" fmla="*/ 204 w 366"/>
                <a:gd name="T41" fmla="*/ 119 h 186"/>
                <a:gd name="T42" fmla="*/ 200 w 366"/>
                <a:gd name="T43" fmla="*/ 106 h 186"/>
                <a:gd name="T44" fmla="*/ 236 w 366"/>
                <a:gd name="T45" fmla="*/ 97 h 186"/>
                <a:gd name="T46" fmla="*/ 281 w 366"/>
                <a:gd name="T47" fmla="*/ 68 h 186"/>
                <a:gd name="T48" fmla="*/ 285 w 366"/>
                <a:gd name="T49" fmla="*/ 50 h 186"/>
                <a:gd name="T50" fmla="*/ 346 w 366"/>
                <a:gd name="T51" fmla="*/ 34 h 186"/>
                <a:gd name="T52" fmla="*/ 331 w 366"/>
                <a:gd name="T53" fmla="*/ 16 h 186"/>
                <a:gd name="T54" fmla="*/ 293 w 366"/>
                <a:gd name="T55" fmla="*/ 16 h 186"/>
                <a:gd name="T56" fmla="*/ 258 w 366"/>
                <a:gd name="T57" fmla="*/ 5 h 186"/>
                <a:gd name="T58" fmla="*/ 218 w 366"/>
                <a:gd name="T59" fmla="*/ 10 h 186"/>
                <a:gd name="T60" fmla="*/ 182 w 366"/>
                <a:gd name="T61" fmla="*/ 8 h 186"/>
                <a:gd name="T62" fmla="*/ 144 w 366"/>
                <a:gd name="T63" fmla="*/ 11 h 186"/>
                <a:gd name="T64" fmla="*/ 131 w 366"/>
                <a:gd name="T65" fmla="*/ 19 h 186"/>
                <a:gd name="T66" fmla="*/ 99 w 366"/>
                <a:gd name="T67" fmla="*/ 27 h 186"/>
                <a:gd name="T68" fmla="*/ 68 w 366"/>
                <a:gd name="T69" fmla="*/ 31 h 186"/>
                <a:gd name="T70" fmla="*/ 43 w 366"/>
                <a:gd name="T71" fmla="*/ 34 h 186"/>
                <a:gd name="T72" fmla="*/ 10 w 366"/>
                <a:gd name="T73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" h="186">
                  <a:moveTo>
                    <a:pt x="19" y="46"/>
                  </a:moveTo>
                  <a:cubicBezTo>
                    <a:pt x="26" y="41"/>
                    <a:pt x="31" y="44"/>
                    <a:pt x="25" y="47"/>
                  </a:cubicBezTo>
                  <a:cubicBezTo>
                    <a:pt x="19" y="50"/>
                    <a:pt x="21" y="52"/>
                    <a:pt x="30" y="52"/>
                  </a:cubicBezTo>
                  <a:cubicBezTo>
                    <a:pt x="38" y="51"/>
                    <a:pt x="26" y="54"/>
                    <a:pt x="26" y="59"/>
                  </a:cubicBezTo>
                  <a:cubicBezTo>
                    <a:pt x="26" y="64"/>
                    <a:pt x="36" y="61"/>
                    <a:pt x="37" y="66"/>
                  </a:cubicBezTo>
                  <a:cubicBezTo>
                    <a:pt x="37" y="71"/>
                    <a:pt x="59" y="73"/>
                    <a:pt x="65" y="67"/>
                  </a:cubicBezTo>
                  <a:cubicBezTo>
                    <a:pt x="72" y="61"/>
                    <a:pt x="69" y="69"/>
                    <a:pt x="69" y="73"/>
                  </a:cubicBezTo>
                  <a:cubicBezTo>
                    <a:pt x="68" y="77"/>
                    <a:pt x="99" y="80"/>
                    <a:pt x="101" y="75"/>
                  </a:cubicBezTo>
                  <a:cubicBezTo>
                    <a:pt x="102" y="70"/>
                    <a:pt x="107" y="72"/>
                    <a:pt x="113" y="74"/>
                  </a:cubicBezTo>
                  <a:cubicBezTo>
                    <a:pt x="119" y="75"/>
                    <a:pt x="148" y="68"/>
                    <a:pt x="149" y="62"/>
                  </a:cubicBezTo>
                  <a:cubicBezTo>
                    <a:pt x="149" y="56"/>
                    <a:pt x="158" y="65"/>
                    <a:pt x="149" y="72"/>
                  </a:cubicBezTo>
                  <a:cubicBezTo>
                    <a:pt x="139" y="78"/>
                    <a:pt x="120" y="77"/>
                    <a:pt x="112" y="80"/>
                  </a:cubicBezTo>
                  <a:cubicBezTo>
                    <a:pt x="103" y="82"/>
                    <a:pt x="117" y="88"/>
                    <a:pt x="126" y="95"/>
                  </a:cubicBezTo>
                  <a:cubicBezTo>
                    <a:pt x="134" y="101"/>
                    <a:pt x="115" y="98"/>
                    <a:pt x="107" y="89"/>
                  </a:cubicBezTo>
                  <a:cubicBezTo>
                    <a:pt x="99" y="81"/>
                    <a:pt x="81" y="81"/>
                    <a:pt x="71" y="81"/>
                  </a:cubicBezTo>
                  <a:cubicBezTo>
                    <a:pt x="62" y="82"/>
                    <a:pt x="65" y="99"/>
                    <a:pt x="72" y="99"/>
                  </a:cubicBezTo>
                  <a:cubicBezTo>
                    <a:pt x="79" y="99"/>
                    <a:pt x="86" y="102"/>
                    <a:pt x="93" y="113"/>
                  </a:cubicBezTo>
                  <a:cubicBezTo>
                    <a:pt x="100" y="124"/>
                    <a:pt x="115" y="121"/>
                    <a:pt x="115" y="126"/>
                  </a:cubicBezTo>
                  <a:cubicBezTo>
                    <a:pt x="115" y="131"/>
                    <a:pt x="95" y="122"/>
                    <a:pt x="84" y="120"/>
                  </a:cubicBezTo>
                  <a:cubicBezTo>
                    <a:pt x="73" y="118"/>
                    <a:pt x="56" y="125"/>
                    <a:pt x="55" y="133"/>
                  </a:cubicBezTo>
                  <a:cubicBezTo>
                    <a:pt x="55" y="141"/>
                    <a:pt x="71" y="140"/>
                    <a:pt x="82" y="134"/>
                  </a:cubicBezTo>
                  <a:cubicBezTo>
                    <a:pt x="93" y="127"/>
                    <a:pt x="85" y="136"/>
                    <a:pt x="80" y="141"/>
                  </a:cubicBezTo>
                  <a:cubicBezTo>
                    <a:pt x="74" y="146"/>
                    <a:pt x="93" y="150"/>
                    <a:pt x="93" y="156"/>
                  </a:cubicBezTo>
                  <a:cubicBezTo>
                    <a:pt x="93" y="162"/>
                    <a:pt x="79" y="160"/>
                    <a:pt x="78" y="154"/>
                  </a:cubicBezTo>
                  <a:cubicBezTo>
                    <a:pt x="76" y="149"/>
                    <a:pt x="71" y="143"/>
                    <a:pt x="58" y="144"/>
                  </a:cubicBezTo>
                  <a:cubicBezTo>
                    <a:pt x="45" y="145"/>
                    <a:pt x="49" y="154"/>
                    <a:pt x="57" y="155"/>
                  </a:cubicBezTo>
                  <a:cubicBezTo>
                    <a:pt x="65" y="156"/>
                    <a:pt x="65" y="162"/>
                    <a:pt x="56" y="162"/>
                  </a:cubicBezTo>
                  <a:cubicBezTo>
                    <a:pt x="47" y="162"/>
                    <a:pt x="27" y="168"/>
                    <a:pt x="33" y="174"/>
                  </a:cubicBezTo>
                  <a:cubicBezTo>
                    <a:pt x="40" y="180"/>
                    <a:pt x="66" y="174"/>
                    <a:pt x="70" y="178"/>
                  </a:cubicBezTo>
                  <a:cubicBezTo>
                    <a:pt x="75" y="182"/>
                    <a:pt x="87" y="183"/>
                    <a:pt x="90" y="179"/>
                  </a:cubicBezTo>
                  <a:cubicBezTo>
                    <a:pt x="93" y="174"/>
                    <a:pt x="103" y="176"/>
                    <a:pt x="113" y="176"/>
                  </a:cubicBezTo>
                  <a:cubicBezTo>
                    <a:pt x="123" y="176"/>
                    <a:pt x="126" y="178"/>
                    <a:pt x="130" y="182"/>
                  </a:cubicBezTo>
                  <a:cubicBezTo>
                    <a:pt x="135" y="186"/>
                    <a:pt x="143" y="184"/>
                    <a:pt x="148" y="180"/>
                  </a:cubicBezTo>
                  <a:cubicBezTo>
                    <a:pt x="154" y="176"/>
                    <a:pt x="154" y="176"/>
                    <a:pt x="161" y="176"/>
                  </a:cubicBezTo>
                  <a:cubicBezTo>
                    <a:pt x="168" y="176"/>
                    <a:pt x="169" y="172"/>
                    <a:pt x="166" y="166"/>
                  </a:cubicBezTo>
                  <a:cubicBezTo>
                    <a:pt x="162" y="161"/>
                    <a:pt x="153" y="170"/>
                    <a:pt x="152" y="166"/>
                  </a:cubicBezTo>
                  <a:cubicBezTo>
                    <a:pt x="151" y="161"/>
                    <a:pt x="143" y="160"/>
                    <a:pt x="129" y="162"/>
                  </a:cubicBezTo>
                  <a:cubicBezTo>
                    <a:pt x="115" y="164"/>
                    <a:pt x="121" y="153"/>
                    <a:pt x="129" y="155"/>
                  </a:cubicBezTo>
                  <a:cubicBezTo>
                    <a:pt x="138" y="158"/>
                    <a:pt x="149" y="157"/>
                    <a:pt x="159" y="154"/>
                  </a:cubicBezTo>
                  <a:cubicBezTo>
                    <a:pt x="168" y="152"/>
                    <a:pt x="161" y="147"/>
                    <a:pt x="161" y="143"/>
                  </a:cubicBezTo>
                  <a:cubicBezTo>
                    <a:pt x="161" y="139"/>
                    <a:pt x="173" y="142"/>
                    <a:pt x="182" y="142"/>
                  </a:cubicBezTo>
                  <a:cubicBezTo>
                    <a:pt x="191" y="142"/>
                    <a:pt x="204" y="127"/>
                    <a:pt x="204" y="119"/>
                  </a:cubicBezTo>
                  <a:cubicBezTo>
                    <a:pt x="205" y="110"/>
                    <a:pt x="184" y="112"/>
                    <a:pt x="174" y="112"/>
                  </a:cubicBezTo>
                  <a:cubicBezTo>
                    <a:pt x="164" y="112"/>
                    <a:pt x="181" y="105"/>
                    <a:pt x="200" y="106"/>
                  </a:cubicBezTo>
                  <a:cubicBezTo>
                    <a:pt x="219" y="107"/>
                    <a:pt x="210" y="98"/>
                    <a:pt x="214" y="95"/>
                  </a:cubicBezTo>
                  <a:cubicBezTo>
                    <a:pt x="217" y="92"/>
                    <a:pt x="226" y="99"/>
                    <a:pt x="236" y="97"/>
                  </a:cubicBezTo>
                  <a:cubicBezTo>
                    <a:pt x="245" y="95"/>
                    <a:pt x="239" y="87"/>
                    <a:pt x="245" y="87"/>
                  </a:cubicBezTo>
                  <a:cubicBezTo>
                    <a:pt x="250" y="87"/>
                    <a:pt x="260" y="80"/>
                    <a:pt x="281" y="68"/>
                  </a:cubicBezTo>
                  <a:cubicBezTo>
                    <a:pt x="301" y="57"/>
                    <a:pt x="317" y="59"/>
                    <a:pt x="318" y="52"/>
                  </a:cubicBezTo>
                  <a:cubicBezTo>
                    <a:pt x="319" y="46"/>
                    <a:pt x="290" y="52"/>
                    <a:pt x="285" y="50"/>
                  </a:cubicBezTo>
                  <a:cubicBezTo>
                    <a:pt x="280" y="48"/>
                    <a:pt x="305" y="43"/>
                    <a:pt x="311" y="44"/>
                  </a:cubicBezTo>
                  <a:cubicBezTo>
                    <a:pt x="317" y="46"/>
                    <a:pt x="325" y="44"/>
                    <a:pt x="346" y="34"/>
                  </a:cubicBezTo>
                  <a:cubicBezTo>
                    <a:pt x="366" y="24"/>
                    <a:pt x="357" y="22"/>
                    <a:pt x="349" y="23"/>
                  </a:cubicBezTo>
                  <a:cubicBezTo>
                    <a:pt x="340" y="25"/>
                    <a:pt x="331" y="22"/>
                    <a:pt x="331" y="16"/>
                  </a:cubicBezTo>
                  <a:cubicBezTo>
                    <a:pt x="332" y="11"/>
                    <a:pt x="319" y="16"/>
                    <a:pt x="318" y="13"/>
                  </a:cubicBezTo>
                  <a:cubicBezTo>
                    <a:pt x="318" y="10"/>
                    <a:pt x="306" y="11"/>
                    <a:pt x="293" y="16"/>
                  </a:cubicBezTo>
                  <a:cubicBezTo>
                    <a:pt x="280" y="21"/>
                    <a:pt x="292" y="11"/>
                    <a:pt x="297" y="9"/>
                  </a:cubicBezTo>
                  <a:cubicBezTo>
                    <a:pt x="303" y="7"/>
                    <a:pt x="264" y="9"/>
                    <a:pt x="258" y="5"/>
                  </a:cubicBezTo>
                  <a:cubicBezTo>
                    <a:pt x="251" y="0"/>
                    <a:pt x="244" y="12"/>
                    <a:pt x="238" y="6"/>
                  </a:cubicBezTo>
                  <a:cubicBezTo>
                    <a:pt x="232" y="0"/>
                    <a:pt x="216" y="5"/>
                    <a:pt x="218" y="10"/>
                  </a:cubicBezTo>
                  <a:cubicBezTo>
                    <a:pt x="220" y="14"/>
                    <a:pt x="216" y="14"/>
                    <a:pt x="210" y="9"/>
                  </a:cubicBezTo>
                  <a:cubicBezTo>
                    <a:pt x="204" y="4"/>
                    <a:pt x="192" y="10"/>
                    <a:pt x="182" y="8"/>
                  </a:cubicBezTo>
                  <a:cubicBezTo>
                    <a:pt x="171" y="7"/>
                    <a:pt x="176" y="17"/>
                    <a:pt x="164" y="12"/>
                  </a:cubicBezTo>
                  <a:cubicBezTo>
                    <a:pt x="153" y="7"/>
                    <a:pt x="140" y="9"/>
                    <a:pt x="144" y="11"/>
                  </a:cubicBezTo>
                  <a:cubicBezTo>
                    <a:pt x="147" y="12"/>
                    <a:pt x="143" y="15"/>
                    <a:pt x="138" y="14"/>
                  </a:cubicBezTo>
                  <a:cubicBezTo>
                    <a:pt x="133" y="12"/>
                    <a:pt x="128" y="14"/>
                    <a:pt x="131" y="19"/>
                  </a:cubicBezTo>
                  <a:cubicBezTo>
                    <a:pt x="133" y="24"/>
                    <a:pt x="112" y="18"/>
                    <a:pt x="112" y="23"/>
                  </a:cubicBezTo>
                  <a:cubicBezTo>
                    <a:pt x="112" y="29"/>
                    <a:pt x="105" y="32"/>
                    <a:pt x="99" y="27"/>
                  </a:cubicBezTo>
                  <a:cubicBezTo>
                    <a:pt x="93" y="22"/>
                    <a:pt x="74" y="20"/>
                    <a:pt x="79" y="25"/>
                  </a:cubicBezTo>
                  <a:cubicBezTo>
                    <a:pt x="85" y="29"/>
                    <a:pt x="62" y="27"/>
                    <a:pt x="68" y="31"/>
                  </a:cubicBezTo>
                  <a:cubicBezTo>
                    <a:pt x="74" y="36"/>
                    <a:pt x="61" y="39"/>
                    <a:pt x="61" y="37"/>
                  </a:cubicBezTo>
                  <a:cubicBezTo>
                    <a:pt x="61" y="34"/>
                    <a:pt x="48" y="30"/>
                    <a:pt x="43" y="34"/>
                  </a:cubicBezTo>
                  <a:cubicBezTo>
                    <a:pt x="38" y="39"/>
                    <a:pt x="37" y="44"/>
                    <a:pt x="34" y="41"/>
                  </a:cubicBezTo>
                  <a:cubicBezTo>
                    <a:pt x="32" y="38"/>
                    <a:pt x="21" y="39"/>
                    <a:pt x="10" y="43"/>
                  </a:cubicBezTo>
                  <a:cubicBezTo>
                    <a:pt x="0" y="47"/>
                    <a:pt x="12" y="50"/>
                    <a:pt x="19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2208">
              <a:extLst>
                <a:ext uri="{FF2B5EF4-FFF2-40B4-BE49-F238E27FC236}">
                  <a16:creationId xmlns:a16="http://schemas.microsoft.com/office/drawing/2014/main" id="{0245F212-9A43-42CE-A2A6-61B4E2257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3290" y="2090638"/>
              <a:ext cx="94778" cy="30574"/>
            </a:xfrm>
            <a:custGeom>
              <a:avLst/>
              <a:gdLst>
                <a:gd name="T0" fmla="*/ 20 w 53"/>
                <a:gd name="T1" fmla="*/ 13 h 17"/>
                <a:gd name="T2" fmla="*/ 34 w 53"/>
                <a:gd name="T3" fmla="*/ 11 h 17"/>
                <a:gd name="T4" fmla="*/ 53 w 53"/>
                <a:gd name="T5" fmla="*/ 9 h 17"/>
                <a:gd name="T6" fmla="*/ 28 w 53"/>
                <a:gd name="T7" fmla="*/ 3 h 17"/>
                <a:gd name="T8" fmla="*/ 7 w 53"/>
                <a:gd name="T9" fmla="*/ 12 h 17"/>
                <a:gd name="T10" fmla="*/ 20 w 53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7">
                  <a:moveTo>
                    <a:pt x="20" y="13"/>
                  </a:moveTo>
                  <a:cubicBezTo>
                    <a:pt x="25" y="15"/>
                    <a:pt x="30" y="8"/>
                    <a:pt x="34" y="11"/>
                  </a:cubicBezTo>
                  <a:cubicBezTo>
                    <a:pt x="37" y="14"/>
                    <a:pt x="53" y="17"/>
                    <a:pt x="53" y="9"/>
                  </a:cubicBezTo>
                  <a:cubicBezTo>
                    <a:pt x="53" y="1"/>
                    <a:pt x="33" y="0"/>
                    <a:pt x="28" y="3"/>
                  </a:cubicBezTo>
                  <a:cubicBezTo>
                    <a:pt x="23" y="6"/>
                    <a:pt x="0" y="7"/>
                    <a:pt x="7" y="12"/>
                  </a:cubicBezTo>
                  <a:cubicBezTo>
                    <a:pt x="11" y="15"/>
                    <a:pt x="15" y="1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2209">
              <a:extLst>
                <a:ext uri="{FF2B5EF4-FFF2-40B4-BE49-F238E27FC236}">
                  <a16:creationId xmlns:a16="http://schemas.microsoft.com/office/drawing/2014/main" id="{D862E5C1-CF72-4A31-80DF-F60B27738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0015" y="2119414"/>
              <a:ext cx="74336" cy="37768"/>
            </a:xfrm>
            <a:custGeom>
              <a:avLst/>
              <a:gdLst>
                <a:gd name="T0" fmla="*/ 36 w 42"/>
                <a:gd name="T1" fmla="*/ 6 h 22"/>
                <a:gd name="T2" fmla="*/ 29 w 42"/>
                <a:gd name="T3" fmla="*/ 2 h 22"/>
                <a:gd name="T4" fmla="*/ 0 w 42"/>
                <a:gd name="T5" fmla="*/ 11 h 22"/>
                <a:gd name="T6" fmla="*/ 15 w 42"/>
                <a:gd name="T7" fmla="*/ 21 h 22"/>
                <a:gd name="T8" fmla="*/ 31 w 42"/>
                <a:gd name="T9" fmla="*/ 11 h 22"/>
                <a:gd name="T10" fmla="*/ 36 w 42"/>
                <a:gd name="T1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2">
                  <a:moveTo>
                    <a:pt x="36" y="6"/>
                  </a:moveTo>
                  <a:cubicBezTo>
                    <a:pt x="42" y="5"/>
                    <a:pt x="39" y="0"/>
                    <a:pt x="29" y="2"/>
                  </a:cubicBezTo>
                  <a:cubicBezTo>
                    <a:pt x="18" y="3"/>
                    <a:pt x="0" y="3"/>
                    <a:pt x="0" y="11"/>
                  </a:cubicBezTo>
                  <a:cubicBezTo>
                    <a:pt x="0" y="17"/>
                    <a:pt x="4" y="20"/>
                    <a:pt x="15" y="21"/>
                  </a:cubicBezTo>
                  <a:cubicBezTo>
                    <a:pt x="27" y="22"/>
                    <a:pt x="37" y="11"/>
                    <a:pt x="31" y="11"/>
                  </a:cubicBezTo>
                  <a:cubicBezTo>
                    <a:pt x="26" y="11"/>
                    <a:pt x="29" y="7"/>
                    <a:pt x="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2210">
              <a:extLst>
                <a:ext uri="{FF2B5EF4-FFF2-40B4-BE49-F238E27FC236}">
                  <a16:creationId xmlns:a16="http://schemas.microsoft.com/office/drawing/2014/main" id="{709EE108-6196-4FD7-A846-3B002A455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433" y="3042038"/>
              <a:ext cx="1150347" cy="544941"/>
            </a:xfrm>
            <a:custGeom>
              <a:avLst/>
              <a:gdLst>
                <a:gd name="T0" fmla="*/ 307 w 649"/>
                <a:gd name="T1" fmla="*/ 283 h 318"/>
                <a:gd name="T2" fmla="*/ 323 w 649"/>
                <a:gd name="T3" fmla="*/ 273 h 318"/>
                <a:gd name="T4" fmla="*/ 342 w 649"/>
                <a:gd name="T5" fmla="*/ 260 h 318"/>
                <a:gd name="T6" fmla="*/ 353 w 649"/>
                <a:gd name="T7" fmla="*/ 257 h 318"/>
                <a:gd name="T8" fmla="*/ 376 w 649"/>
                <a:gd name="T9" fmla="*/ 264 h 318"/>
                <a:gd name="T10" fmla="*/ 387 w 649"/>
                <a:gd name="T11" fmla="*/ 264 h 318"/>
                <a:gd name="T12" fmla="*/ 393 w 649"/>
                <a:gd name="T13" fmla="*/ 260 h 318"/>
                <a:gd name="T14" fmla="*/ 409 w 649"/>
                <a:gd name="T15" fmla="*/ 252 h 318"/>
                <a:gd name="T16" fmla="*/ 431 w 649"/>
                <a:gd name="T17" fmla="*/ 251 h 318"/>
                <a:gd name="T18" fmla="*/ 461 w 649"/>
                <a:gd name="T19" fmla="*/ 257 h 318"/>
                <a:gd name="T20" fmla="*/ 475 w 649"/>
                <a:gd name="T21" fmla="*/ 288 h 318"/>
                <a:gd name="T22" fmla="*/ 494 w 649"/>
                <a:gd name="T23" fmla="*/ 318 h 318"/>
                <a:gd name="T24" fmla="*/ 492 w 649"/>
                <a:gd name="T25" fmla="*/ 277 h 318"/>
                <a:gd name="T26" fmla="*/ 507 w 649"/>
                <a:gd name="T27" fmla="*/ 219 h 318"/>
                <a:gd name="T28" fmla="*/ 537 w 649"/>
                <a:gd name="T29" fmla="*/ 198 h 318"/>
                <a:gd name="T30" fmla="*/ 543 w 649"/>
                <a:gd name="T31" fmla="*/ 188 h 318"/>
                <a:gd name="T32" fmla="*/ 547 w 649"/>
                <a:gd name="T33" fmla="*/ 175 h 318"/>
                <a:gd name="T34" fmla="*/ 536 w 649"/>
                <a:gd name="T35" fmla="*/ 158 h 318"/>
                <a:gd name="T36" fmla="*/ 546 w 649"/>
                <a:gd name="T37" fmla="*/ 133 h 318"/>
                <a:gd name="T38" fmla="*/ 552 w 649"/>
                <a:gd name="T39" fmla="*/ 158 h 318"/>
                <a:gd name="T40" fmla="*/ 559 w 649"/>
                <a:gd name="T41" fmla="*/ 140 h 318"/>
                <a:gd name="T42" fmla="*/ 576 w 649"/>
                <a:gd name="T43" fmla="*/ 119 h 318"/>
                <a:gd name="T44" fmla="*/ 573 w 649"/>
                <a:gd name="T45" fmla="*/ 116 h 318"/>
                <a:gd name="T46" fmla="*/ 608 w 649"/>
                <a:gd name="T47" fmla="*/ 105 h 318"/>
                <a:gd name="T48" fmla="*/ 605 w 649"/>
                <a:gd name="T49" fmla="*/ 93 h 318"/>
                <a:gd name="T50" fmla="*/ 624 w 649"/>
                <a:gd name="T51" fmla="*/ 70 h 318"/>
                <a:gd name="T52" fmla="*/ 642 w 649"/>
                <a:gd name="T53" fmla="*/ 66 h 318"/>
                <a:gd name="T54" fmla="*/ 626 w 649"/>
                <a:gd name="T55" fmla="*/ 27 h 318"/>
                <a:gd name="T56" fmla="*/ 560 w 649"/>
                <a:gd name="T57" fmla="*/ 63 h 318"/>
                <a:gd name="T58" fmla="*/ 517 w 649"/>
                <a:gd name="T59" fmla="*/ 89 h 318"/>
                <a:gd name="T60" fmla="*/ 461 w 649"/>
                <a:gd name="T61" fmla="*/ 103 h 318"/>
                <a:gd name="T62" fmla="*/ 472 w 649"/>
                <a:gd name="T63" fmla="*/ 85 h 318"/>
                <a:gd name="T64" fmla="*/ 456 w 649"/>
                <a:gd name="T65" fmla="*/ 78 h 318"/>
                <a:gd name="T66" fmla="*/ 440 w 649"/>
                <a:gd name="T67" fmla="*/ 62 h 318"/>
                <a:gd name="T68" fmla="*/ 412 w 649"/>
                <a:gd name="T69" fmla="*/ 83 h 318"/>
                <a:gd name="T70" fmla="*/ 447 w 649"/>
                <a:gd name="T71" fmla="*/ 45 h 318"/>
                <a:gd name="T72" fmla="*/ 449 w 649"/>
                <a:gd name="T73" fmla="*/ 43 h 318"/>
                <a:gd name="T74" fmla="*/ 413 w 649"/>
                <a:gd name="T75" fmla="*/ 36 h 318"/>
                <a:gd name="T76" fmla="*/ 385 w 649"/>
                <a:gd name="T77" fmla="*/ 41 h 318"/>
                <a:gd name="T78" fmla="*/ 365 w 649"/>
                <a:gd name="T79" fmla="*/ 32 h 318"/>
                <a:gd name="T80" fmla="*/ 368 w 649"/>
                <a:gd name="T81" fmla="*/ 15 h 318"/>
                <a:gd name="T82" fmla="*/ 352 w 649"/>
                <a:gd name="T83" fmla="*/ 11 h 318"/>
                <a:gd name="T84" fmla="*/ 334 w 649"/>
                <a:gd name="T85" fmla="*/ 0 h 318"/>
                <a:gd name="T86" fmla="*/ 26 w 649"/>
                <a:gd name="T87" fmla="*/ 13 h 318"/>
                <a:gd name="T88" fmla="*/ 18 w 649"/>
                <a:gd name="T89" fmla="*/ 22 h 318"/>
                <a:gd name="T90" fmla="*/ 0 w 649"/>
                <a:gd name="T91" fmla="*/ 15 h 318"/>
                <a:gd name="T92" fmla="*/ 8 w 649"/>
                <a:gd name="T93" fmla="*/ 45 h 318"/>
                <a:gd name="T94" fmla="*/ 5 w 649"/>
                <a:gd name="T95" fmla="*/ 87 h 318"/>
                <a:gd name="T96" fmla="*/ 11 w 649"/>
                <a:gd name="T97" fmla="*/ 144 h 318"/>
                <a:gd name="T98" fmla="*/ 32 w 649"/>
                <a:gd name="T99" fmla="*/ 176 h 318"/>
                <a:gd name="T100" fmla="*/ 47 w 649"/>
                <a:gd name="T101" fmla="*/ 199 h 318"/>
                <a:gd name="T102" fmla="*/ 72 w 649"/>
                <a:gd name="T103" fmla="*/ 207 h 318"/>
                <a:gd name="T104" fmla="*/ 123 w 649"/>
                <a:gd name="T105" fmla="*/ 230 h 318"/>
                <a:gd name="T106" fmla="*/ 207 w 649"/>
                <a:gd name="T107" fmla="*/ 235 h 318"/>
                <a:gd name="T108" fmla="*/ 234 w 649"/>
                <a:gd name="T109" fmla="*/ 265 h 318"/>
                <a:gd name="T110" fmla="*/ 273 w 649"/>
                <a:gd name="T111" fmla="*/ 272 h 318"/>
                <a:gd name="T112" fmla="*/ 288 w 649"/>
                <a:gd name="T113" fmla="*/ 301 h 318"/>
                <a:gd name="T114" fmla="*/ 306 w 649"/>
                <a:gd name="T115" fmla="*/ 30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9" h="318">
                  <a:moveTo>
                    <a:pt x="303" y="303"/>
                  </a:moveTo>
                  <a:cubicBezTo>
                    <a:pt x="302" y="301"/>
                    <a:pt x="301" y="300"/>
                    <a:pt x="301" y="298"/>
                  </a:cubicBezTo>
                  <a:cubicBezTo>
                    <a:pt x="301" y="296"/>
                    <a:pt x="302" y="295"/>
                    <a:pt x="304" y="294"/>
                  </a:cubicBezTo>
                  <a:cubicBezTo>
                    <a:pt x="306" y="292"/>
                    <a:pt x="306" y="291"/>
                    <a:pt x="305" y="289"/>
                  </a:cubicBezTo>
                  <a:cubicBezTo>
                    <a:pt x="305" y="287"/>
                    <a:pt x="304" y="285"/>
                    <a:pt x="307" y="283"/>
                  </a:cubicBezTo>
                  <a:cubicBezTo>
                    <a:pt x="307" y="283"/>
                    <a:pt x="308" y="282"/>
                    <a:pt x="309" y="282"/>
                  </a:cubicBezTo>
                  <a:cubicBezTo>
                    <a:pt x="311" y="281"/>
                    <a:pt x="314" y="279"/>
                    <a:pt x="314" y="278"/>
                  </a:cubicBezTo>
                  <a:cubicBezTo>
                    <a:pt x="314" y="276"/>
                    <a:pt x="315" y="273"/>
                    <a:pt x="320" y="273"/>
                  </a:cubicBezTo>
                  <a:cubicBezTo>
                    <a:pt x="321" y="273"/>
                    <a:pt x="322" y="273"/>
                    <a:pt x="323" y="273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6" y="273"/>
                    <a:pt x="332" y="268"/>
                    <a:pt x="332" y="266"/>
                  </a:cubicBezTo>
                  <a:cubicBezTo>
                    <a:pt x="331" y="265"/>
                    <a:pt x="331" y="264"/>
                    <a:pt x="332" y="263"/>
                  </a:cubicBezTo>
                  <a:cubicBezTo>
                    <a:pt x="333" y="261"/>
                    <a:pt x="335" y="261"/>
                    <a:pt x="336" y="261"/>
                  </a:cubicBezTo>
                  <a:cubicBezTo>
                    <a:pt x="337" y="261"/>
                    <a:pt x="338" y="262"/>
                    <a:pt x="340" y="262"/>
                  </a:cubicBezTo>
                  <a:cubicBezTo>
                    <a:pt x="341" y="262"/>
                    <a:pt x="341" y="262"/>
                    <a:pt x="342" y="260"/>
                  </a:cubicBezTo>
                  <a:cubicBezTo>
                    <a:pt x="342" y="259"/>
                    <a:pt x="343" y="257"/>
                    <a:pt x="346" y="257"/>
                  </a:cubicBezTo>
                  <a:cubicBezTo>
                    <a:pt x="346" y="257"/>
                    <a:pt x="346" y="257"/>
                    <a:pt x="347" y="258"/>
                  </a:cubicBezTo>
                  <a:cubicBezTo>
                    <a:pt x="348" y="258"/>
                    <a:pt x="348" y="258"/>
                    <a:pt x="349" y="258"/>
                  </a:cubicBezTo>
                  <a:cubicBezTo>
                    <a:pt x="349" y="258"/>
                    <a:pt x="350" y="259"/>
                    <a:pt x="350" y="259"/>
                  </a:cubicBezTo>
                  <a:cubicBezTo>
                    <a:pt x="351" y="257"/>
                    <a:pt x="352" y="257"/>
                    <a:pt x="353" y="257"/>
                  </a:cubicBezTo>
                  <a:cubicBezTo>
                    <a:pt x="355" y="257"/>
                    <a:pt x="357" y="258"/>
                    <a:pt x="359" y="260"/>
                  </a:cubicBezTo>
                  <a:cubicBezTo>
                    <a:pt x="360" y="261"/>
                    <a:pt x="362" y="262"/>
                    <a:pt x="363" y="262"/>
                  </a:cubicBezTo>
                  <a:cubicBezTo>
                    <a:pt x="363" y="262"/>
                    <a:pt x="365" y="262"/>
                    <a:pt x="365" y="261"/>
                  </a:cubicBezTo>
                  <a:cubicBezTo>
                    <a:pt x="365" y="259"/>
                    <a:pt x="367" y="258"/>
                    <a:pt x="368" y="258"/>
                  </a:cubicBezTo>
                  <a:cubicBezTo>
                    <a:pt x="370" y="258"/>
                    <a:pt x="372" y="259"/>
                    <a:pt x="376" y="264"/>
                  </a:cubicBezTo>
                  <a:cubicBezTo>
                    <a:pt x="378" y="266"/>
                    <a:pt x="378" y="266"/>
                    <a:pt x="380" y="266"/>
                  </a:cubicBezTo>
                  <a:cubicBezTo>
                    <a:pt x="382" y="266"/>
                    <a:pt x="382" y="266"/>
                    <a:pt x="382" y="266"/>
                  </a:cubicBezTo>
                  <a:cubicBezTo>
                    <a:pt x="382" y="266"/>
                    <a:pt x="383" y="266"/>
                    <a:pt x="384" y="266"/>
                  </a:cubicBezTo>
                  <a:cubicBezTo>
                    <a:pt x="386" y="266"/>
                    <a:pt x="386" y="266"/>
                    <a:pt x="386" y="265"/>
                  </a:cubicBezTo>
                  <a:cubicBezTo>
                    <a:pt x="387" y="265"/>
                    <a:pt x="387" y="264"/>
                    <a:pt x="387" y="264"/>
                  </a:cubicBezTo>
                  <a:cubicBezTo>
                    <a:pt x="387" y="262"/>
                    <a:pt x="388" y="261"/>
                    <a:pt x="389" y="261"/>
                  </a:cubicBezTo>
                  <a:cubicBezTo>
                    <a:pt x="390" y="261"/>
                    <a:pt x="391" y="262"/>
                    <a:pt x="393" y="264"/>
                  </a:cubicBezTo>
                  <a:cubicBezTo>
                    <a:pt x="392" y="263"/>
                    <a:pt x="393" y="262"/>
                    <a:pt x="393" y="261"/>
                  </a:cubicBezTo>
                  <a:cubicBezTo>
                    <a:pt x="393" y="261"/>
                    <a:pt x="393" y="261"/>
                    <a:pt x="393" y="261"/>
                  </a:cubicBezTo>
                  <a:cubicBezTo>
                    <a:pt x="393" y="261"/>
                    <a:pt x="393" y="260"/>
                    <a:pt x="393" y="260"/>
                  </a:cubicBezTo>
                  <a:cubicBezTo>
                    <a:pt x="391" y="259"/>
                    <a:pt x="391" y="258"/>
                    <a:pt x="391" y="256"/>
                  </a:cubicBezTo>
                  <a:cubicBezTo>
                    <a:pt x="392" y="253"/>
                    <a:pt x="399" y="252"/>
                    <a:pt x="403" y="252"/>
                  </a:cubicBezTo>
                  <a:cubicBezTo>
                    <a:pt x="404" y="252"/>
                    <a:pt x="404" y="252"/>
                    <a:pt x="404" y="252"/>
                  </a:cubicBezTo>
                  <a:cubicBezTo>
                    <a:pt x="406" y="252"/>
                    <a:pt x="407" y="252"/>
                    <a:pt x="408" y="252"/>
                  </a:cubicBezTo>
                  <a:cubicBezTo>
                    <a:pt x="408" y="252"/>
                    <a:pt x="409" y="252"/>
                    <a:pt x="409" y="252"/>
                  </a:cubicBezTo>
                  <a:cubicBezTo>
                    <a:pt x="409" y="252"/>
                    <a:pt x="409" y="252"/>
                    <a:pt x="410" y="251"/>
                  </a:cubicBezTo>
                  <a:cubicBezTo>
                    <a:pt x="411" y="249"/>
                    <a:pt x="413" y="248"/>
                    <a:pt x="414" y="248"/>
                  </a:cubicBezTo>
                  <a:cubicBezTo>
                    <a:pt x="416" y="248"/>
                    <a:pt x="418" y="251"/>
                    <a:pt x="418" y="254"/>
                  </a:cubicBezTo>
                  <a:cubicBezTo>
                    <a:pt x="419" y="254"/>
                    <a:pt x="421" y="253"/>
                    <a:pt x="423" y="253"/>
                  </a:cubicBezTo>
                  <a:cubicBezTo>
                    <a:pt x="426" y="252"/>
                    <a:pt x="429" y="251"/>
                    <a:pt x="431" y="251"/>
                  </a:cubicBezTo>
                  <a:cubicBezTo>
                    <a:pt x="437" y="251"/>
                    <a:pt x="443" y="256"/>
                    <a:pt x="444" y="260"/>
                  </a:cubicBezTo>
                  <a:cubicBezTo>
                    <a:pt x="444" y="262"/>
                    <a:pt x="446" y="262"/>
                    <a:pt x="448" y="260"/>
                  </a:cubicBezTo>
                  <a:cubicBezTo>
                    <a:pt x="449" y="259"/>
                    <a:pt x="449" y="259"/>
                    <a:pt x="449" y="259"/>
                  </a:cubicBezTo>
                  <a:cubicBezTo>
                    <a:pt x="452" y="257"/>
                    <a:pt x="454" y="255"/>
                    <a:pt x="457" y="255"/>
                  </a:cubicBezTo>
                  <a:cubicBezTo>
                    <a:pt x="459" y="255"/>
                    <a:pt x="460" y="256"/>
                    <a:pt x="461" y="257"/>
                  </a:cubicBezTo>
                  <a:cubicBezTo>
                    <a:pt x="463" y="259"/>
                    <a:pt x="465" y="261"/>
                    <a:pt x="467" y="263"/>
                  </a:cubicBezTo>
                  <a:cubicBezTo>
                    <a:pt x="468" y="265"/>
                    <a:pt x="470" y="267"/>
                    <a:pt x="473" y="270"/>
                  </a:cubicBezTo>
                  <a:cubicBezTo>
                    <a:pt x="476" y="273"/>
                    <a:pt x="475" y="277"/>
                    <a:pt x="474" y="279"/>
                  </a:cubicBezTo>
                  <a:cubicBezTo>
                    <a:pt x="473" y="281"/>
                    <a:pt x="473" y="282"/>
                    <a:pt x="473" y="283"/>
                  </a:cubicBezTo>
                  <a:cubicBezTo>
                    <a:pt x="474" y="284"/>
                    <a:pt x="474" y="286"/>
                    <a:pt x="475" y="288"/>
                  </a:cubicBezTo>
                  <a:cubicBezTo>
                    <a:pt x="475" y="290"/>
                    <a:pt x="475" y="292"/>
                    <a:pt x="477" y="293"/>
                  </a:cubicBezTo>
                  <a:cubicBezTo>
                    <a:pt x="481" y="296"/>
                    <a:pt x="481" y="300"/>
                    <a:pt x="481" y="302"/>
                  </a:cubicBezTo>
                  <a:cubicBezTo>
                    <a:pt x="481" y="303"/>
                    <a:pt x="481" y="304"/>
                    <a:pt x="481" y="305"/>
                  </a:cubicBezTo>
                  <a:cubicBezTo>
                    <a:pt x="486" y="306"/>
                    <a:pt x="490" y="313"/>
                    <a:pt x="490" y="316"/>
                  </a:cubicBezTo>
                  <a:cubicBezTo>
                    <a:pt x="491" y="317"/>
                    <a:pt x="493" y="318"/>
                    <a:pt x="494" y="318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315"/>
                    <a:pt x="496" y="313"/>
                    <a:pt x="498" y="310"/>
                  </a:cubicBezTo>
                  <a:cubicBezTo>
                    <a:pt x="499" y="308"/>
                    <a:pt x="500" y="306"/>
                    <a:pt x="500" y="304"/>
                  </a:cubicBezTo>
                  <a:cubicBezTo>
                    <a:pt x="500" y="301"/>
                    <a:pt x="497" y="287"/>
                    <a:pt x="494" y="283"/>
                  </a:cubicBezTo>
                  <a:cubicBezTo>
                    <a:pt x="492" y="280"/>
                    <a:pt x="492" y="278"/>
                    <a:pt x="492" y="277"/>
                  </a:cubicBezTo>
                  <a:cubicBezTo>
                    <a:pt x="492" y="276"/>
                    <a:pt x="492" y="275"/>
                    <a:pt x="491" y="272"/>
                  </a:cubicBezTo>
                  <a:cubicBezTo>
                    <a:pt x="487" y="267"/>
                    <a:pt x="484" y="257"/>
                    <a:pt x="484" y="249"/>
                  </a:cubicBezTo>
                  <a:cubicBezTo>
                    <a:pt x="484" y="241"/>
                    <a:pt x="494" y="228"/>
                    <a:pt x="498" y="224"/>
                  </a:cubicBezTo>
                  <a:cubicBezTo>
                    <a:pt x="500" y="222"/>
                    <a:pt x="503" y="222"/>
                    <a:pt x="505" y="221"/>
                  </a:cubicBezTo>
                  <a:cubicBezTo>
                    <a:pt x="507" y="221"/>
                    <a:pt x="507" y="220"/>
                    <a:pt x="507" y="219"/>
                  </a:cubicBezTo>
                  <a:cubicBezTo>
                    <a:pt x="509" y="215"/>
                    <a:pt x="514" y="209"/>
                    <a:pt x="519" y="209"/>
                  </a:cubicBezTo>
                  <a:cubicBezTo>
                    <a:pt x="519" y="209"/>
                    <a:pt x="520" y="209"/>
                    <a:pt x="520" y="209"/>
                  </a:cubicBezTo>
                  <a:cubicBezTo>
                    <a:pt x="521" y="209"/>
                    <a:pt x="521" y="209"/>
                    <a:pt x="521" y="209"/>
                  </a:cubicBezTo>
                  <a:cubicBezTo>
                    <a:pt x="523" y="209"/>
                    <a:pt x="523" y="209"/>
                    <a:pt x="523" y="208"/>
                  </a:cubicBezTo>
                  <a:cubicBezTo>
                    <a:pt x="524" y="204"/>
                    <a:pt x="530" y="199"/>
                    <a:pt x="537" y="198"/>
                  </a:cubicBezTo>
                  <a:cubicBezTo>
                    <a:pt x="539" y="198"/>
                    <a:pt x="539" y="198"/>
                    <a:pt x="539" y="198"/>
                  </a:cubicBezTo>
                  <a:cubicBezTo>
                    <a:pt x="539" y="197"/>
                    <a:pt x="538" y="196"/>
                    <a:pt x="538" y="195"/>
                  </a:cubicBezTo>
                  <a:cubicBezTo>
                    <a:pt x="537" y="195"/>
                    <a:pt x="537" y="194"/>
                    <a:pt x="537" y="194"/>
                  </a:cubicBezTo>
                  <a:cubicBezTo>
                    <a:pt x="536" y="192"/>
                    <a:pt x="536" y="190"/>
                    <a:pt x="537" y="188"/>
                  </a:cubicBezTo>
                  <a:cubicBezTo>
                    <a:pt x="538" y="186"/>
                    <a:pt x="541" y="185"/>
                    <a:pt x="543" y="188"/>
                  </a:cubicBezTo>
                  <a:cubicBezTo>
                    <a:pt x="543" y="188"/>
                    <a:pt x="546" y="189"/>
                    <a:pt x="548" y="188"/>
                  </a:cubicBezTo>
                  <a:cubicBezTo>
                    <a:pt x="549" y="186"/>
                    <a:pt x="551" y="185"/>
                    <a:pt x="551" y="184"/>
                  </a:cubicBezTo>
                  <a:cubicBezTo>
                    <a:pt x="546" y="184"/>
                    <a:pt x="545" y="182"/>
                    <a:pt x="544" y="181"/>
                  </a:cubicBezTo>
                  <a:cubicBezTo>
                    <a:pt x="544" y="180"/>
                    <a:pt x="544" y="178"/>
                    <a:pt x="547" y="177"/>
                  </a:cubicBezTo>
                  <a:cubicBezTo>
                    <a:pt x="548" y="177"/>
                    <a:pt x="548" y="176"/>
                    <a:pt x="547" y="175"/>
                  </a:cubicBezTo>
                  <a:cubicBezTo>
                    <a:pt x="547" y="174"/>
                    <a:pt x="546" y="173"/>
                    <a:pt x="544" y="173"/>
                  </a:cubicBezTo>
                  <a:cubicBezTo>
                    <a:pt x="543" y="173"/>
                    <a:pt x="540" y="172"/>
                    <a:pt x="539" y="170"/>
                  </a:cubicBezTo>
                  <a:cubicBezTo>
                    <a:pt x="539" y="168"/>
                    <a:pt x="541" y="166"/>
                    <a:pt x="542" y="164"/>
                  </a:cubicBezTo>
                  <a:cubicBezTo>
                    <a:pt x="543" y="163"/>
                    <a:pt x="541" y="162"/>
                    <a:pt x="536" y="158"/>
                  </a:cubicBezTo>
                  <a:cubicBezTo>
                    <a:pt x="536" y="158"/>
                    <a:pt x="536" y="158"/>
                    <a:pt x="536" y="158"/>
                  </a:cubicBezTo>
                  <a:cubicBezTo>
                    <a:pt x="534" y="156"/>
                    <a:pt x="533" y="155"/>
                    <a:pt x="534" y="154"/>
                  </a:cubicBezTo>
                  <a:cubicBezTo>
                    <a:pt x="534" y="152"/>
                    <a:pt x="537" y="151"/>
                    <a:pt x="540" y="150"/>
                  </a:cubicBezTo>
                  <a:cubicBezTo>
                    <a:pt x="541" y="149"/>
                    <a:pt x="541" y="146"/>
                    <a:pt x="540" y="144"/>
                  </a:cubicBezTo>
                  <a:cubicBezTo>
                    <a:pt x="540" y="140"/>
                    <a:pt x="540" y="138"/>
                    <a:pt x="541" y="136"/>
                  </a:cubicBezTo>
                  <a:cubicBezTo>
                    <a:pt x="542" y="134"/>
                    <a:pt x="544" y="133"/>
                    <a:pt x="546" y="133"/>
                  </a:cubicBezTo>
                  <a:cubicBezTo>
                    <a:pt x="547" y="133"/>
                    <a:pt x="548" y="134"/>
                    <a:pt x="549" y="135"/>
                  </a:cubicBezTo>
                  <a:cubicBezTo>
                    <a:pt x="549" y="135"/>
                    <a:pt x="549" y="137"/>
                    <a:pt x="548" y="138"/>
                  </a:cubicBezTo>
                  <a:cubicBezTo>
                    <a:pt x="546" y="142"/>
                    <a:pt x="545" y="145"/>
                    <a:pt x="547" y="147"/>
                  </a:cubicBezTo>
                  <a:cubicBezTo>
                    <a:pt x="550" y="150"/>
                    <a:pt x="552" y="154"/>
                    <a:pt x="551" y="159"/>
                  </a:cubicBezTo>
                  <a:cubicBezTo>
                    <a:pt x="551" y="159"/>
                    <a:pt x="552" y="158"/>
                    <a:pt x="552" y="158"/>
                  </a:cubicBezTo>
                  <a:cubicBezTo>
                    <a:pt x="555" y="151"/>
                    <a:pt x="555" y="146"/>
                    <a:pt x="555" y="145"/>
                  </a:cubicBezTo>
                  <a:cubicBezTo>
                    <a:pt x="552" y="145"/>
                    <a:pt x="551" y="141"/>
                    <a:pt x="552" y="139"/>
                  </a:cubicBezTo>
                  <a:cubicBezTo>
                    <a:pt x="552" y="137"/>
                    <a:pt x="553" y="136"/>
                    <a:pt x="555" y="136"/>
                  </a:cubicBezTo>
                  <a:cubicBezTo>
                    <a:pt x="556" y="136"/>
                    <a:pt x="557" y="137"/>
                    <a:pt x="557" y="138"/>
                  </a:cubicBezTo>
                  <a:cubicBezTo>
                    <a:pt x="558" y="139"/>
                    <a:pt x="559" y="140"/>
                    <a:pt x="559" y="140"/>
                  </a:cubicBezTo>
                  <a:cubicBezTo>
                    <a:pt x="560" y="140"/>
                    <a:pt x="560" y="139"/>
                    <a:pt x="562" y="137"/>
                  </a:cubicBezTo>
                  <a:cubicBezTo>
                    <a:pt x="567" y="133"/>
                    <a:pt x="569" y="127"/>
                    <a:pt x="569" y="126"/>
                  </a:cubicBezTo>
                  <a:cubicBezTo>
                    <a:pt x="567" y="125"/>
                    <a:pt x="567" y="123"/>
                    <a:pt x="567" y="122"/>
                  </a:cubicBezTo>
                  <a:cubicBezTo>
                    <a:pt x="568" y="119"/>
                    <a:pt x="574" y="119"/>
                    <a:pt x="575" y="119"/>
                  </a:cubicBezTo>
                  <a:cubicBezTo>
                    <a:pt x="576" y="119"/>
                    <a:pt x="576" y="119"/>
                    <a:pt x="576" y="119"/>
                  </a:cubicBezTo>
                  <a:cubicBezTo>
                    <a:pt x="577" y="119"/>
                    <a:pt x="577" y="119"/>
                    <a:pt x="577" y="119"/>
                  </a:cubicBezTo>
                  <a:cubicBezTo>
                    <a:pt x="579" y="119"/>
                    <a:pt x="583" y="118"/>
                    <a:pt x="586" y="117"/>
                  </a:cubicBezTo>
                  <a:cubicBezTo>
                    <a:pt x="585" y="118"/>
                    <a:pt x="585" y="118"/>
                    <a:pt x="584" y="118"/>
                  </a:cubicBezTo>
                  <a:cubicBezTo>
                    <a:pt x="580" y="119"/>
                    <a:pt x="577" y="119"/>
                    <a:pt x="575" y="119"/>
                  </a:cubicBezTo>
                  <a:cubicBezTo>
                    <a:pt x="574" y="118"/>
                    <a:pt x="573" y="117"/>
                    <a:pt x="573" y="116"/>
                  </a:cubicBezTo>
                  <a:cubicBezTo>
                    <a:pt x="573" y="110"/>
                    <a:pt x="593" y="108"/>
                    <a:pt x="594" y="108"/>
                  </a:cubicBezTo>
                  <a:cubicBezTo>
                    <a:pt x="595" y="108"/>
                    <a:pt x="595" y="108"/>
                    <a:pt x="596" y="106"/>
                  </a:cubicBezTo>
                  <a:cubicBezTo>
                    <a:pt x="596" y="105"/>
                    <a:pt x="596" y="103"/>
                    <a:pt x="598" y="103"/>
                  </a:cubicBezTo>
                  <a:cubicBezTo>
                    <a:pt x="600" y="103"/>
                    <a:pt x="600" y="104"/>
                    <a:pt x="601" y="104"/>
                  </a:cubicBezTo>
                  <a:cubicBezTo>
                    <a:pt x="602" y="107"/>
                    <a:pt x="605" y="106"/>
                    <a:pt x="608" y="105"/>
                  </a:cubicBezTo>
                  <a:cubicBezTo>
                    <a:pt x="608" y="105"/>
                    <a:pt x="608" y="104"/>
                    <a:pt x="608" y="103"/>
                  </a:cubicBezTo>
                  <a:cubicBezTo>
                    <a:pt x="608" y="102"/>
                    <a:pt x="607" y="100"/>
                    <a:pt x="605" y="100"/>
                  </a:cubicBezTo>
                  <a:cubicBezTo>
                    <a:pt x="604" y="99"/>
                    <a:pt x="603" y="98"/>
                    <a:pt x="603" y="97"/>
                  </a:cubicBezTo>
                  <a:cubicBezTo>
                    <a:pt x="602" y="96"/>
                    <a:pt x="603" y="95"/>
                    <a:pt x="604" y="94"/>
                  </a:cubicBezTo>
                  <a:cubicBezTo>
                    <a:pt x="605" y="93"/>
                    <a:pt x="605" y="93"/>
                    <a:pt x="605" y="93"/>
                  </a:cubicBezTo>
                  <a:cubicBezTo>
                    <a:pt x="604" y="90"/>
                    <a:pt x="606" y="87"/>
                    <a:pt x="606" y="85"/>
                  </a:cubicBezTo>
                  <a:cubicBezTo>
                    <a:pt x="607" y="84"/>
                    <a:pt x="610" y="79"/>
                    <a:pt x="614" y="78"/>
                  </a:cubicBezTo>
                  <a:cubicBezTo>
                    <a:pt x="616" y="77"/>
                    <a:pt x="616" y="77"/>
                    <a:pt x="616" y="76"/>
                  </a:cubicBezTo>
                  <a:cubicBezTo>
                    <a:pt x="617" y="75"/>
                    <a:pt x="618" y="74"/>
                    <a:pt x="621" y="74"/>
                  </a:cubicBezTo>
                  <a:cubicBezTo>
                    <a:pt x="622" y="74"/>
                    <a:pt x="623" y="73"/>
                    <a:pt x="624" y="70"/>
                  </a:cubicBezTo>
                  <a:cubicBezTo>
                    <a:pt x="625" y="69"/>
                    <a:pt x="626" y="67"/>
                    <a:pt x="628" y="66"/>
                  </a:cubicBezTo>
                  <a:cubicBezTo>
                    <a:pt x="629" y="65"/>
                    <a:pt x="630" y="65"/>
                    <a:pt x="631" y="65"/>
                  </a:cubicBezTo>
                  <a:cubicBezTo>
                    <a:pt x="633" y="65"/>
                    <a:pt x="634" y="65"/>
                    <a:pt x="636" y="66"/>
                  </a:cubicBezTo>
                  <a:cubicBezTo>
                    <a:pt x="637" y="67"/>
                    <a:pt x="638" y="67"/>
                    <a:pt x="639" y="67"/>
                  </a:cubicBezTo>
                  <a:cubicBezTo>
                    <a:pt x="640" y="67"/>
                    <a:pt x="641" y="67"/>
                    <a:pt x="642" y="66"/>
                  </a:cubicBezTo>
                  <a:cubicBezTo>
                    <a:pt x="644" y="65"/>
                    <a:pt x="646" y="63"/>
                    <a:pt x="649" y="61"/>
                  </a:cubicBezTo>
                  <a:cubicBezTo>
                    <a:pt x="639" y="47"/>
                    <a:pt x="640" y="37"/>
                    <a:pt x="640" y="32"/>
                  </a:cubicBezTo>
                  <a:cubicBezTo>
                    <a:pt x="640" y="32"/>
                    <a:pt x="640" y="31"/>
                    <a:pt x="640" y="31"/>
                  </a:cubicBezTo>
                  <a:cubicBezTo>
                    <a:pt x="639" y="30"/>
                    <a:pt x="637" y="30"/>
                    <a:pt x="636" y="30"/>
                  </a:cubicBezTo>
                  <a:cubicBezTo>
                    <a:pt x="633" y="30"/>
                    <a:pt x="629" y="30"/>
                    <a:pt x="626" y="27"/>
                  </a:cubicBezTo>
                  <a:cubicBezTo>
                    <a:pt x="623" y="27"/>
                    <a:pt x="617" y="39"/>
                    <a:pt x="615" y="46"/>
                  </a:cubicBezTo>
                  <a:cubicBezTo>
                    <a:pt x="613" y="54"/>
                    <a:pt x="601" y="61"/>
                    <a:pt x="600" y="62"/>
                  </a:cubicBezTo>
                  <a:cubicBezTo>
                    <a:pt x="599" y="63"/>
                    <a:pt x="599" y="63"/>
                    <a:pt x="599" y="63"/>
                  </a:cubicBezTo>
                  <a:cubicBezTo>
                    <a:pt x="599" y="63"/>
                    <a:pt x="599" y="63"/>
                    <a:pt x="599" y="63"/>
                  </a:cubicBezTo>
                  <a:cubicBezTo>
                    <a:pt x="599" y="63"/>
                    <a:pt x="563" y="63"/>
                    <a:pt x="560" y="63"/>
                  </a:cubicBezTo>
                  <a:cubicBezTo>
                    <a:pt x="560" y="63"/>
                    <a:pt x="558" y="64"/>
                    <a:pt x="548" y="73"/>
                  </a:cubicBezTo>
                  <a:cubicBezTo>
                    <a:pt x="548" y="75"/>
                    <a:pt x="548" y="77"/>
                    <a:pt x="547" y="78"/>
                  </a:cubicBezTo>
                  <a:cubicBezTo>
                    <a:pt x="544" y="83"/>
                    <a:pt x="533" y="86"/>
                    <a:pt x="523" y="86"/>
                  </a:cubicBezTo>
                  <a:cubicBezTo>
                    <a:pt x="521" y="86"/>
                    <a:pt x="519" y="86"/>
                    <a:pt x="517" y="86"/>
                  </a:cubicBezTo>
                  <a:cubicBezTo>
                    <a:pt x="517" y="88"/>
                    <a:pt x="517" y="89"/>
                    <a:pt x="517" y="89"/>
                  </a:cubicBezTo>
                  <a:cubicBezTo>
                    <a:pt x="517" y="91"/>
                    <a:pt x="516" y="92"/>
                    <a:pt x="513" y="94"/>
                  </a:cubicBezTo>
                  <a:cubicBezTo>
                    <a:pt x="511" y="97"/>
                    <a:pt x="502" y="102"/>
                    <a:pt x="491" y="108"/>
                  </a:cubicBezTo>
                  <a:cubicBezTo>
                    <a:pt x="487" y="110"/>
                    <a:pt x="487" y="110"/>
                    <a:pt x="487" y="110"/>
                  </a:cubicBezTo>
                  <a:cubicBezTo>
                    <a:pt x="480" y="113"/>
                    <a:pt x="471" y="113"/>
                    <a:pt x="466" y="110"/>
                  </a:cubicBezTo>
                  <a:cubicBezTo>
                    <a:pt x="463" y="109"/>
                    <a:pt x="461" y="106"/>
                    <a:pt x="461" y="103"/>
                  </a:cubicBezTo>
                  <a:cubicBezTo>
                    <a:pt x="461" y="97"/>
                    <a:pt x="465" y="96"/>
                    <a:pt x="467" y="96"/>
                  </a:cubicBezTo>
                  <a:cubicBezTo>
                    <a:pt x="470" y="96"/>
                    <a:pt x="472" y="97"/>
                    <a:pt x="473" y="99"/>
                  </a:cubicBezTo>
                  <a:cubicBezTo>
                    <a:pt x="473" y="99"/>
                    <a:pt x="473" y="99"/>
                    <a:pt x="474" y="99"/>
                  </a:cubicBezTo>
                  <a:cubicBezTo>
                    <a:pt x="472" y="97"/>
                    <a:pt x="472" y="94"/>
                    <a:pt x="472" y="91"/>
                  </a:cubicBezTo>
                  <a:cubicBezTo>
                    <a:pt x="471" y="90"/>
                    <a:pt x="472" y="87"/>
                    <a:pt x="472" y="85"/>
                  </a:cubicBezTo>
                  <a:cubicBezTo>
                    <a:pt x="472" y="81"/>
                    <a:pt x="472" y="78"/>
                    <a:pt x="470" y="78"/>
                  </a:cubicBezTo>
                  <a:cubicBezTo>
                    <a:pt x="468" y="77"/>
                    <a:pt x="465" y="79"/>
                    <a:pt x="463" y="80"/>
                  </a:cubicBezTo>
                  <a:cubicBezTo>
                    <a:pt x="461" y="81"/>
                    <a:pt x="460" y="82"/>
                    <a:pt x="459" y="82"/>
                  </a:cubicBezTo>
                  <a:cubicBezTo>
                    <a:pt x="458" y="82"/>
                    <a:pt x="458" y="82"/>
                    <a:pt x="457" y="81"/>
                  </a:cubicBezTo>
                  <a:cubicBezTo>
                    <a:pt x="456" y="80"/>
                    <a:pt x="456" y="79"/>
                    <a:pt x="456" y="78"/>
                  </a:cubicBezTo>
                  <a:cubicBezTo>
                    <a:pt x="457" y="75"/>
                    <a:pt x="458" y="73"/>
                    <a:pt x="460" y="70"/>
                  </a:cubicBezTo>
                  <a:cubicBezTo>
                    <a:pt x="462" y="66"/>
                    <a:pt x="464" y="63"/>
                    <a:pt x="461" y="59"/>
                  </a:cubicBezTo>
                  <a:cubicBezTo>
                    <a:pt x="458" y="54"/>
                    <a:pt x="455" y="53"/>
                    <a:pt x="452" y="53"/>
                  </a:cubicBezTo>
                  <a:cubicBezTo>
                    <a:pt x="450" y="53"/>
                    <a:pt x="448" y="54"/>
                    <a:pt x="447" y="56"/>
                  </a:cubicBezTo>
                  <a:cubicBezTo>
                    <a:pt x="446" y="61"/>
                    <a:pt x="442" y="62"/>
                    <a:pt x="440" y="62"/>
                  </a:cubicBezTo>
                  <a:cubicBezTo>
                    <a:pt x="438" y="63"/>
                    <a:pt x="436" y="63"/>
                    <a:pt x="436" y="65"/>
                  </a:cubicBezTo>
                  <a:cubicBezTo>
                    <a:pt x="433" y="70"/>
                    <a:pt x="431" y="80"/>
                    <a:pt x="433" y="87"/>
                  </a:cubicBezTo>
                  <a:cubicBezTo>
                    <a:pt x="435" y="97"/>
                    <a:pt x="431" y="102"/>
                    <a:pt x="424" y="106"/>
                  </a:cubicBezTo>
                  <a:cubicBezTo>
                    <a:pt x="420" y="108"/>
                    <a:pt x="417" y="108"/>
                    <a:pt x="415" y="105"/>
                  </a:cubicBezTo>
                  <a:cubicBezTo>
                    <a:pt x="411" y="101"/>
                    <a:pt x="411" y="92"/>
                    <a:pt x="412" y="83"/>
                  </a:cubicBezTo>
                  <a:cubicBezTo>
                    <a:pt x="413" y="79"/>
                    <a:pt x="414" y="76"/>
                    <a:pt x="415" y="73"/>
                  </a:cubicBezTo>
                  <a:cubicBezTo>
                    <a:pt x="416" y="70"/>
                    <a:pt x="417" y="66"/>
                    <a:pt x="417" y="65"/>
                  </a:cubicBezTo>
                  <a:cubicBezTo>
                    <a:pt x="415" y="65"/>
                    <a:pt x="414" y="64"/>
                    <a:pt x="414" y="63"/>
                  </a:cubicBezTo>
                  <a:cubicBezTo>
                    <a:pt x="413" y="58"/>
                    <a:pt x="425" y="49"/>
                    <a:pt x="433" y="47"/>
                  </a:cubicBezTo>
                  <a:cubicBezTo>
                    <a:pt x="438" y="46"/>
                    <a:pt x="443" y="45"/>
                    <a:pt x="447" y="45"/>
                  </a:cubicBezTo>
                  <a:cubicBezTo>
                    <a:pt x="450" y="45"/>
                    <a:pt x="454" y="44"/>
                    <a:pt x="455" y="44"/>
                  </a:cubicBezTo>
                  <a:cubicBezTo>
                    <a:pt x="455" y="44"/>
                    <a:pt x="456" y="44"/>
                    <a:pt x="456" y="43"/>
                  </a:cubicBezTo>
                  <a:cubicBezTo>
                    <a:pt x="455" y="43"/>
                    <a:pt x="454" y="42"/>
                    <a:pt x="453" y="41"/>
                  </a:cubicBezTo>
                  <a:cubicBezTo>
                    <a:pt x="453" y="42"/>
                    <a:pt x="452" y="42"/>
                    <a:pt x="452" y="42"/>
                  </a:cubicBezTo>
                  <a:cubicBezTo>
                    <a:pt x="451" y="43"/>
                    <a:pt x="450" y="43"/>
                    <a:pt x="449" y="43"/>
                  </a:cubicBezTo>
                  <a:cubicBezTo>
                    <a:pt x="447" y="43"/>
                    <a:pt x="446" y="42"/>
                    <a:pt x="445" y="41"/>
                  </a:cubicBezTo>
                  <a:cubicBezTo>
                    <a:pt x="444" y="39"/>
                    <a:pt x="443" y="38"/>
                    <a:pt x="440" y="38"/>
                  </a:cubicBezTo>
                  <a:cubicBezTo>
                    <a:pt x="438" y="38"/>
                    <a:pt x="435" y="39"/>
                    <a:pt x="432" y="40"/>
                  </a:cubicBezTo>
                  <a:cubicBezTo>
                    <a:pt x="427" y="42"/>
                    <a:pt x="422" y="44"/>
                    <a:pt x="419" y="42"/>
                  </a:cubicBezTo>
                  <a:cubicBezTo>
                    <a:pt x="415" y="40"/>
                    <a:pt x="414" y="38"/>
                    <a:pt x="413" y="36"/>
                  </a:cubicBezTo>
                  <a:cubicBezTo>
                    <a:pt x="413" y="35"/>
                    <a:pt x="413" y="35"/>
                    <a:pt x="411" y="35"/>
                  </a:cubicBezTo>
                  <a:cubicBezTo>
                    <a:pt x="409" y="35"/>
                    <a:pt x="408" y="34"/>
                    <a:pt x="408" y="33"/>
                  </a:cubicBezTo>
                  <a:cubicBezTo>
                    <a:pt x="407" y="32"/>
                    <a:pt x="407" y="30"/>
                    <a:pt x="408" y="29"/>
                  </a:cubicBezTo>
                  <a:cubicBezTo>
                    <a:pt x="406" y="30"/>
                    <a:pt x="404" y="31"/>
                    <a:pt x="402" y="33"/>
                  </a:cubicBezTo>
                  <a:cubicBezTo>
                    <a:pt x="396" y="37"/>
                    <a:pt x="390" y="41"/>
                    <a:pt x="385" y="41"/>
                  </a:cubicBezTo>
                  <a:cubicBezTo>
                    <a:pt x="383" y="41"/>
                    <a:pt x="381" y="40"/>
                    <a:pt x="380" y="39"/>
                  </a:cubicBezTo>
                  <a:cubicBezTo>
                    <a:pt x="378" y="37"/>
                    <a:pt x="376" y="37"/>
                    <a:pt x="374" y="38"/>
                  </a:cubicBezTo>
                  <a:cubicBezTo>
                    <a:pt x="373" y="38"/>
                    <a:pt x="371" y="38"/>
                    <a:pt x="370" y="38"/>
                  </a:cubicBezTo>
                  <a:cubicBezTo>
                    <a:pt x="368" y="38"/>
                    <a:pt x="367" y="38"/>
                    <a:pt x="365" y="36"/>
                  </a:cubicBezTo>
                  <a:cubicBezTo>
                    <a:pt x="364" y="35"/>
                    <a:pt x="364" y="33"/>
                    <a:pt x="365" y="32"/>
                  </a:cubicBezTo>
                  <a:cubicBezTo>
                    <a:pt x="367" y="26"/>
                    <a:pt x="382" y="18"/>
                    <a:pt x="390" y="18"/>
                  </a:cubicBezTo>
                  <a:cubicBezTo>
                    <a:pt x="390" y="18"/>
                    <a:pt x="390" y="18"/>
                    <a:pt x="390" y="18"/>
                  </a:cubicBezTo>
                  <a:cubicBezTo>
                    <a:pt x="387" y="18"/>
                    <a:pt x="384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77" y="21"/>
                    <a:pt x="372" y="20"/>
                    <a:pt x="368" y="15"/>
                  </a:cubicBezTo>
                  <a:cubicBezTo>
                    <a:pt x="368" y="15"/>
                    <a:pt x="367" y="15"/>
                    <a:pt x="367" y="15"/>
                  </a:cubicBezTo>
                  <a:cubicBezTo>
                    <a:pt x="366" y="15"/>
                    <a:pt x="366" y="15"/>
                    <a:pt x="366" y="15"/>
                  </a:cubicBezTo>
                  <a:cubicBezTo>
                    <a:pt x="364" y="15"/>
                    <a:pt x="361" y="15"/>
                    <a:pt x="359" y="12"/>
                  </a:cubicBezTo>
                  <a:cubicBezTo>
                    <a:pt x="357" y="10"/>
                    <a:pt x="356" y="10"/>
                    <a:pt x="355" y="10"/>
                  </a:cubicBezTo>
                  <a:cubicBezTo>
                    <a:pt x="354" y="10"/>
                    <a:pt x="353" y="11"/>
                    <a:pt x="352" y="11"/>
                  </a:cubicBezTo>
                  <a:cubicBezTo>
                    <a:pt x="351" y="12"/>
                    <a:pt x="351" y="12"/>
                    <a:pt x="351" y="12"/>
                  </a:cubicBezTo>
                  <a:cubicBezTo>
                    <a:pt x="348" y="13"/>
                    <a:pt x="346" y="12"/>
                    <a:pt x="343" y="11"/>
                  </a:cubicBezTo>
                  <a:cubicBezTo>
                    <a:pt x="342" y="10"/>
                    <a:pt x="341" y="9"/>
                    <a:pt x="339" y="9"/>
                  </a:cubicBezTo>
                  <a:cubicBezTo>
                    <a:pt x="336" y="7"/>
                    <a:pt x="336" y="5"/>
                    <a:pt x="335" y="3"/>
                  </a:cubicBezTo>
                  <a:cubicBezTo>
                    <a:pt x="335" y="1"/>
                    <a:pt x="335" y="1"/>
                    <a:pt x="334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2"/>
                    <a:pt x="334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9"/>
                    <a:pt x="26" y="11"/>
                    <a:pt x="26" y="13"/>
                  </a:cubicBezTo>
                  <a:cubicBezTo>
                    <a:pt x="26" y="15"/>
                    <a:pt x="25" y="16"/>
                    <a:pt x="26" y="18"/>
                  </a:cubicBezTo>
                  <a:cubicBezTo>
                    <a:pt x="27" y="21"/>
                    <a:pt x="27" y="27"/>
                    <a:pt x="24" y="30"/>
                  </a:cubicBezTo>
                  <a:cubicBezTo>
                    <a:pt x="23" y="31"/>
                    <a:pt x="22" y="32"/>
                    <a:pt x="20" y="32"/>
                  </a:cubicBezTo>
                  <a:cubicBezTo>
                    <a:pt x="18" y="32"/>
                    <a:pt x="16" y="30"/>
                    <a:pt x="15" y="28"/>
                  </a:cubicBezTo>
                  <a:cubicBezTo>
                    <a:pt x="15" y="26"/>
                    <a:pt x="16" y="23"/>
                    <a:pt x="18" y="22"/>
                  </a:cubicBezTo>
                  <a:cubicBezTo>
                    <a:pt x="18" y="22"/>
                    <a:pt x="18" y="21"/>
                    <a:pt x="18" y="20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9"/>
                    <a:pt x="15" y="18"/>
                  </a:cubicBezTo>
                  <a:cubicBezTo>
                    <a:pt x="14" y="17"/>
                    <a:pt x="14" y="16"/>
                    <a:pt x="13" y="15"/>
                  </a:cubicBezTo>
                  <a:cubicBezTo>
                    <a:pt x="10" y="16"/>
                    <a:pt x="5" y="16"/>
                    <a:pt x="0" y="15"/>
                  </a:cubicBezTo>
                  <a:cubicBezTo>
                    <a:pt x="0" y="18"/>
                    <a:pt x="2" y="23"/>
                    <a:pt x="5" y="27"/>
                  </a:cubicBezTo>
                  <a:cubicBezTo>
                    <a:pt x="7" y="30"/>
                    <a:pt x="8" y="33"/>
                    <a:pt x="8" y="35"/>
                  </a:cubicBezTo>
                  <a:cubicBezTo>
                    <a:pt x="8" y="36"/>
                    <a:pt x="8" y="37"/>
                    <a:pt x="9" y="37"/>
                  </a:cubicBezTo>
                  <a:cubicBezTo>
                    <a:pt x="13" y="40"/>
                    <a:pt x="13" y="42"/>
                    <a:pt x="13" y="43"/>
                  </a:cubicBezTo>
                  <a:cubicBezTo>
                    <a:pt x="13" y="43"/>
                    <a:pt x="12" y="45"/>
                    <a:pt x="8" y="45"/>
                  </a:cubicBezTo>
                  <a:cubicBezTo>
                    <a:pt x="8" y="45"/>
                    <a:pt x="8" y="46"/>
                    <a:pt x="8" y="46"/>
                  </a:cubicBezTo>
                  <a:cubicBezTo>
                    <a:pt x="9" y="48"/>
                    <a:pt x="9" y="50"/>
                    <a:pt x="8" y="53"/>
                  </a:cubicBezTo>
                  <a:cubicBezTo>
                    <a:pt x="7" y="58"/>
                    <a:pt x="7" y="64"/>
                    <a:pt x="7" y="70"/>
                  </a:cubicBezTo>
                  <a:cubicBezTo>
                    <a:pt x="7" y="75"/>
                    <a:pt x="7" y="79"/>
                    <a:pt x="6" y="81"/>
                  </a:cubicBezTo>
                  <a:cubicBezTo>
                    <a:pt x="6" y="83"/>
                    <a:pt x="5" y="85"/>
                    <a:pt x="5" y="87"/>
                  </a:cubicBezTo>
                  <a:cubicBezTo>
                    <a:pt x="3" y="91"/>
                    <a:pt x="1" y="95"/>
                    <a:pt x="3" y="97"/>
                  </a:cubicBezTo>
                  <a:cubicBezTo>
                    <a:pt x="7" y="104"/>
                    <a:pt x="9" y="111"/>
                    <a:pt x="7" y="117"/>
                  </a:cubicBezTo>
                  <a:cubicBezTo>
                    <a:pt x="5" y="123"/>
                    <a:pt x="6" y="126"/>
                    <a:pt x="8" y="130"/>
                  </a:cubicBezTo>
                  <a:cubicBezTo>
                    <a:pt x="10" y="133"/>
                    <a:pt x="10" y="137"/>
                    <a:pt x="10" y="139"/>
                  </a:cubicBezTo>
                  <a:cubicBezTo>
                    <a:pt x="10" y="141"/>
                    <a:pt x="10" y="144"/>
                    <a:pt x="11" y="144"/>
                  </a:cubicBezTo>
                  <a:cubicBezTo>
                    <a:pt x="14" y="146"/>
                    <a:pt x="17" y="150"/>
                    <a:pt x="20" y="155"/>
                  </a:cubicBezTo>
                  <a:cubicBezTo>
                    <a:pt x="21" y="156"/>
                    <a:pt x="22" y="157"/>
                    <a:pt x="23" y="157"/>
                  </a:cubicBezTo>
                  <a:cubicBezTo>
                    <a:pt x="24" y="158"/>
                    <a:pt x="26" y="159"/>
                    <a:pt x="26" y="162"/>
                  </a:cubicBezTo>
                  <a:cubicBezTo>
                    <a:pt x="27" y="166"/>
                    <a:pt x="27" y="166"/>
                    <a:pt x="29" y="167"/>
                  </a:cubicBezTo>
                  <a:cubicBezTo>
                    <a:pt x="34" y="169"/>
                    <a:pt x="33" y="174"/>
                    <a:pt x="32" y="176"/>
                  </a:cubicBezTo>
                  <a:cubicBezTo>
                    <a:pt x="32" y="177"/>
                    <a:pt x="32" y="177"/>
                    <a:pt x="32" y="178"/>
                  </a:cubicBezTo>
                  <a:cubicBezTo>
                    <a:pt x="32" y="179"/>
                    <a:pt x="38" y="184"/>
                    <a:pt x="42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7" y="193"/>
                    <a:pt x="47" y="196"/>
                    <a:pt x="47" y="198"/>
                  </a:cubicBezTo>
                  <a:cubicBezTo>
                    <a:pt x="47" y="199"/>
                    <a:pt x="47" y="199"/>
                    <a:pt x="47" y="199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53" y="199"/>
                    <a:pt x="58" y="202"/>
                    <a:pt x="63" y="205"/>
                  </a:cubicBezTo>
                  <a:cubicBezTo>
                    <a:pt x="65" y="207"/>
                    <a:pt x="66" y="207"/>
                    <a:pt x="67" y="207"/>
                  </a:cubicBezTo>
                  <a:cubicBezTo>
                    <a:pt x="68" y="207"/>
                    <a:pt x="68" y="207"/>
                    <a:pt x="68" y="207"/>
                  </a:cubicBezTo>
                  <a:cubicBezTo>
                    <a:pt x="69" y="207"/>
                    <a:pt x="71" y="207"/>
                    <a:pt x="72" y="207"/>
                  </a:cubicBezTo>
                  <a:cubicBezTo>
                    <a:pt x="76" y="208"/>
                    <a:pt x="82" y="216"/>
                    <a:pt x="84" y="221"/>
                  </a:cubicBezTo>
                  <a:cubicBezTo>
                    <a:pt x="84" y="223"/>
                    <a:pt x="85" y="225"/>
                    <a:pt x="85" y="226"/>
                  </a:cubicBezTo>
                  <a:cubicBezTo>
                    <a:pt x="111" y="223"/>
                    <a:pt x="111" y="223"/>
                    <a:pt x="111" y="223"/>
                  </a:cubicBezTo>
                  <a:cubicBezTo>
                    <a:pt x="111" y="223"/>
                    <a:pt x="111" y="223"/>
                    <a:pt x="111" y="223"/>
                  </a:cubicBezTo>
                  <a:cubicBezTo>
                    <a:pt x="113" y="225"/>
                    <a:pt x="120" y="229"/>
                    <a:pt x="123" y="230"/>
                  </a:cubicBezTo>
                  <a:cubicBezTo>
                    <a:pt x="127" y="231"/>
                    <a:pt x="149" y="239"/>
                    <a:pt x="152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206" y="235"/>
                    <a:pt x="206" y="235"/>
                    <a:pt x="206" y="235"/>
                  </a:cubicBezTo>
                  <a:cubicBezTo>
                    <a:pt x="207" y="235"/>
                    <a:pt x="207" y="235"/>
                    <a:pt x="207" y="235"/>
                  </a:cubicBezTo>
                  <a:cubicBezTo>
                    <a:pt x="212" y="240"/>
                    <a:pt x="218" y="246"/>
                    <a:pt x="219" y="247"/>
                  </a:cubicBezTo>
                  <a:cubicBezTo>
                    <a:pt x="221" y="247"/>
                    <a:pt x="227" y="253"/>
                    <a:pt x="227" y="257"/>
                  </a:cubicBezTo>
                  <a:cubicBezTo>
                    <a:pt x="227" y="259"/>
                    <a:pt x="228" y="261"/>
                    <a:pt x="230" y="263"/>
                  </a:cubicBezTo>
                  <a:cubicBezTo>
                    <a:pt x="231" y="263"/>
                    <a:pt x="232" y="263"/>
                    <a:pt x="232" y="264"/>
                  </a:cubicBezTo>
                  <a:cubicBezTo>
                    <a:pt x="233" y="264"/>
                    <a:pt x="233" y="264"/>
                    <a:pt x="234" y="265"/>
                  </a:cubicBezTo>
                  <a:cubicBezTo>
                    <a:pt x="235" y="266"/>
                    <a:pt x="238" y="267"/>
                    <a:pt x="240" y="268"/>
                  </a:cubicBezTo>
                  <a:cubicBezTo>
                    <a:pt x="240" y="268"/>
                    <a:pt x="241" y="269"/>
                    <a:pt x="241" y="269"/>
                  </a:cubicBezTo>
                  <a:cubicBezTo>
                    <a:pt x="242" y="268"/>
                    <a:pt x="242" y="268"/>
                    <a:pt x="242" y="267"/>
                  </a:cubicBezTo>
                  <a:cubicBezTo>
                    <a:pt x="244" y="264"/>
                    <a:pt x="247" y="259"/>
                    <a:pt x="251" y="259"/>
                  </a:cubicBezTo>
                  <a:cubicBezTo>
                    <a:pt x="256" y="259"/>
                    <a:pt x="271" y="263"/>
                    <a:pt x="273" y="272"/>
                  </a:cubicBezTo>
                  <a:cubicBezTo>
                    <a:pt x="275" y="279"/>
                    <a:pt x="281" y="284"/>
                    <a:pt x="283" y="286"/>
                  </a:cubicBezTo>
                  <a:cubicBezTo>
                    <a:pt x="285" y="287"/>
                    <a:pt x="285" y="290"/>
                    <a:pt x="285" y="292"/>
                  </a:cubicBezTo>
                  <a:cubicBezTo>
                    <a:pt x="286" y="293"/>
                    <a:pt x="286" y="294"/>
                    <a:pt x="286" y="295"/>
                  </a:cubicBezTo>
                  <a:cubicBezTo>
                    <a:pt x="287" y="296"/>
                    <a:pt x="287" y="298"/>
                    <a:pt x="288" y="299"/>
                  </a:cubicBezTo>
                  <a:cubicBezTo>
                    <a:pt x="288" y="300"/>
                    <a:pt x="288" y="300"/>
                    <a:pt x="288" y="301"/>
                  </a:cubicBezTo>
                  <a:cubicBezTo>
                    <a:pt x="289" y="301"/>
                    <a:pt x="289" y="301"/>
                    <a:pt x="289" y="301"/>
                  </a:cubicBezTo>
                  <a:cubicBezTo>
                    <a:pt x="290" y="301"/>
                    <a:pt x="291" y="302"/>
                    <a:pt x="293" y="303"/>
                  </a:cubicBezTo>
                  <a:cubicBezTo>
                    <a:pt x="296" y="304"/>
                    <a:pt x="301" y="306"/>
                    <a:pt x="303" y="306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06"/>
                    <a:pt x="305" y="307"/>
                    <a:pt x="306" y="307"/>
                  </a:cubicBezTo>
                  <a:cubicBezTo>
                    <a:pt x="306" y="307"/>
                    <a:pt x="306" y="307"/>
                    <a:pt x="306" y="307"/>
                  </a:cubicBezTo>
                  <a:cubicBezTo>
                    <a:pt x="305" y="305"/>
                    <a:pt x="304" y="304"/>
                    <a:pt x="303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2211">
              <a:extLst>
                <a:ext uri="{FF2B5EF4-FFF2-40B4-BE49-F238E27FC236}">
                  <a16:creationId xmlns:a16="http://schemas.microsoft.com/office/drawing/2014/main" id="{EE38A3EE-AA27-4ED0-BE14-D16A030BC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845" y="2389187"/>
              <a:ext cx="761942" cy="507173"/>
            </a:xfrm>
            <a:custGeom>
              <a:avLst/>
              <a:gdLst>
                <a:gd name="T0" fmla="*/ 251 w 429"/>
                <a:gd name="T1" fmla="*/ 27 h 296"/>
                <a:gd name="T2" fmla="*/ 182 w 429"/>
                <a:gd name="T3" fmla="*/ 20 h 296"/>
                <a:gd name="T4" fmla="*/ 169 w 429"/>
                <a:gd name="T5" fmla="*/ 10 h 296"/>
                <a:gd name="T6" fmla="*/ 142 w 429"/>
                <a:gd name="T7" fmla="*/ 7 h 296"/>
                <a:gd name="T8" fmla="*/ 128 w 429"/>
                <a:gd name="T9" fmla="*/ 1 h 296"/>
                <a:gd name="T10" fmla="*/ 95 w 429"/>
                <a:gd name="T11" fmla="*/ 11 h 296"/>
                <a:gd name="T12" fmla="*/ 84 w 429"/>
                <a:gd name="T13" fmla="*/ 20 h 296"/>
                <a:gd name="T14" fmla="*/ 53 w 429"/>
                <a:gd name="T15" fmla="*/ 33 h 296"/>
                <a:gd name="T16" fmla="*/ 18 w 429"/>
                <a:gd name="T17" fmla="*/ 53 h 296"/>
                <a:gd name="T18" fmla="*/ 65 w 429"/>
                <a:gd name="T19" fmla="*/ 82 h 296"/>
                <a:gd name="T20" fmla="*/ 82 w 429"/>
                <a:gd name="T21" fmla="*/ 99 h 296"/>
                <a:gd name="T22" fmla="*/ 46 w 429"/>
                <a:gd name="T23" fmla="*/ 104 h 296"/>
                <a:gd name="T24" fmla="*/ 30 w 429"/>
                <a:gd name="T25" fmla="*/ 97 h 296"/>
                <a:gd name="T26" fmla="*/ 7 w 429"/>
                <a:gd name="T27" fmla="*/ 108 h 296"/>
                <a:gd name="T28" fmla="*/ 15 w 429"/>
                <a:gd name="T29" fmla="*/ 123 h 296"/>
                <a:gd name="T30" fmla="*/ 50 w 429"/>
                <a:gd name="T31" fmla="*/ 132 h 296"/>
                <a:gd name="T32" fmla="*/ 74 w 429"/>
                <a:gd name="T33" fmla="*/ 133 h 296"/>
                <a:gd name="T34" fmla="*/ 59 w 429"/>
                <a:gd name="T35" fmla="*/ 152 h 296"/>
                <a:gd name="T36" fmla="*/ 37 w 429"/>
                <a:gd name="T37" fmla="*/ 158 h 296"/>
                <a:gd name="T38" fmla="*/ 19 w 429"/>
                <a:gd name="T39" fmla="*/ 184 h 296"/>
                <a:gd name="T40" fmla="*/ 43 w 429"/>
                <a:gd name="T41" fmla="*/ 214 h 296"/>
                <a:gd name="T42" fmla="*/ 68 w 429"/>
                <a:gd name="T43" fmla="*/ 220 h 296"/>
                <a:gd name="T44" fmla="*/ 82 w 429"/>
                <a:gd name="T45" fmla="*/ 227 h 296"/>
                <a:gd name="T46" fmla="*/ 115 w 429"/>
                <a:gd name="T47" fmla="*/ 229 h 296"/>
                <a:gd name="T48" fmla="*/ 112 w 429"/>
                <a:gd name="T49" fmla="*/ 256 h 296"/>
                <a:gd name="T50" fmla="*/ 89 w 429"/>
                <a:gd name="T51" fmla="*/ 281 h 296"/>
                <a:gd name="T52" fmla="*/ 126 w 429"/>
                <a:gd name="T53" fmla="*/ 257 h 296"/>
                <a:gd name="T54" fmla="*/ 155 w 429"/>
                <a:gd name="T55" fmla="*/ 234 h 296"/>
                <a:gd name="T56" fmla="*/ 161 w 429"/>
                <a:gd name="T57" fmla="*/ 215 h 296"/>
                <a:gd name="T58" fmla="*/ 186 w 429"/>
                <a:gd name="T59" fmla="*/ 191 h 296"/>
                <a:gd name="T60" fmla="*/ 194 w 429"/>
                <a:gd name="T61" fmla="*/ 197 h 296"/>
                <a:gd name="T62" fmla="*/ 187 w 429"/>
                <a:gd name="T63" fmla="*/ 218 h 296"/>
                <a:gd name="T64" fmla="*/ 219 w 429"/>
                <a:gd name="T65" fmla="*/ 210 h 296"/>
                <a:gd name="T66" fmla="*/ 218 w 429"/>
                <a:gd name="T67" fmla="*/ 195 h 296"/>
                <a:gd name="T68" fmla="*/ 237 w 429"/>
                <a:gd name="T69" fmla="*/ 196 h 296"/>
                <a:gd name="T70" fmla="*/ 251 w 429"/>
                <a:gd name="T71" fmla="*/ 203 h 296"/>
                <a:gd name="T72" fmla="*/ 271 w 429"/>
                <a:gd name="T73" fmla="*/ 208 h 296"/>
                <a:gd name="T74" fmla="*/ 307 w 429"/>
                <a:gd name="T75" fmla="*/ 214 h 296"/>
                <a:gd name="T76" fmla="*/ 320 w 429"/>
                <a:gd name="T77" fmla="*/ 219 h 296"/>
                <a:gd name="T78" fmla="*/ 351 w 429"/>
                <a:gd name="T79" fmla="*/ 238 h 296"/>
                <a:gd name="T80" fmla="*/ 366 w 429"/>
                <a:gd name="T81" fmla="*/ 237 h 296"/>
                <a:gd name="T82" fmla="*/ 373 w 429"/>
                <a:gd name="T83" fmla="*/ 246 h 296"/>
                <a:gd name="T84" fmla="*/ 369 w 429"/>
                <a:gd name="T85" fmla="*/ 261 h 296"/>
                <a:gd name="T86" fmla="*/ 377 w 429"/>
                <a:gd name="T87" fmla="*/ 256 h 296"/>
                <a:gd name="T88" fmla="*/ 383 w 429"/>
                <a:gd name="T89" fmla="*/ 242 h 296"/>
                <a:gd name="T90" fmla="*/ 380 w 429"/>
                <a:gd name="T91" fmla="*/ 271 h 296"/>
                <a:gd name="T92" fmla="*/ 393 w 429"/>
                <a:gd name="T93" fmla="*/ 267 h 296"/>
                <a:gd name="T94" fmla="*/ 402 w 429"/>
                <a:gd name="T95" fmla="*/ 284 h 296"/>
                <a:gd name="T96" fmla="*/ 393 w 429"/>
                <a:gd name="T97" fmla="*/ 292 h 296"/>
                <a:gd name="T98" fmla="*/ 402 w 429"/>
                <a:gd name="T99" fmla="*/ 293 h 296"/>
                <a:gd name="T100" fmla="*/ 419 w 429"/>
                <a:gd name="T101" fmla="*/ 288 h 296"/>
                <a:gd name="T102" fmla="*/ 427 w 429"/>
                <a:gd name="T103" fmla="*/ 289 h 296"/>
                <a:gd name="T104" fmla="*/ 370 w 429"/>
                <a:gd name="T105" fmla="*/ 220 h 296"/>
                <a:gd name="T106" fmla="*/ 337 w 429"/>
                <a:gd name="T107" fmla="*/ 224 h 296"/>
                <a:gd name="T108" fmla="*/ 313 w 429"/>
                <a:gd name="T109" fmla="*/ 208 h 296"/>
                <a:gd name="T110" fmla="*/ 300 w 429"/>
                <a:gd name="T111" fmla="*/ 3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9" h="296">
                  <a:moveTo>
                    <a:pt x="296" y="33"/>
                  </a:moveTo>
                  <a:cubicBezTo>
                    <a:pt x="295" y="33"/>
                    <a:pt x="294" y="32"/>
                    <a:pt x="292" y="31"/>
                  </a:cubicBezTo>
                  <a:cubicBezTo>
                    <a:pt x="287" y="29"/>
                    <a:pt x="280" y="26"/>
                    <a:pt x="275" y="26"/>
                  </a:cubicBezTo>
                  <a:cubicBezTo>
                    <a:pt x="275" y="26"/>
                    <a:pt x="274" y="27"/>
                    <a:pt x="274" y="27"/>
                  </a:cubicBezTo>
                  <a:cubicBezTo>
                    <a:pt x="270" y="27"/>
                    <a:pt x="264" y="28"/>
                    <a:pt x="258" y="28"/>
                  </a:cubicBezTo>
                  <a:cubicBezTo>
                    <a:pt x="255" y="28"/>
                    <a:pt x="253" y="28"/>
                    <a:pt x="251" y="27"/>
                  </a:cubicBezTo>
                  <a:cubicBezTo>
                    <a:pt x="249" y="26"/>
                    <a:pt x="245" y="24"/>
                    <a:pt x="239" y="24"/>
                  </a:cubicBezTo>
                  <a:cubicBezTo>
                    <a:pt x="238" y="24"/>
                    <a:pt x="236" y="25"/>
                    <a:pt x="234" y="25"/>
                  </a:cubicBezTo>
                  <a:cubicBezTo>
                    <a:pt x="229" y="26"/>
                    <a:pt x="225" y="24"/>
                    <a:pt x="220" y="22"/>
                  </a:cubicBezTo>
                  <a:cubicBezTo>
                    <a:pt x="217" y="20"/>
                    <a:pt x="214" y="19"/>
                    <a:pt x="210" y="18"/>
                  </a:cubicBezTo>
                  <a:cubicBezTo>
                    <a:pt x="207" y="17"/>
                    <a:pt x="204" y="17"/>
                    <a:pt x="201" y="17"/>
                  </a:cubicBezTo>
                  <a:cubicBezTo>
                    <a:pt x="193" y="17"/>
                    <a:pt x="184" y="19"/>
                    <a:pt x="182" y="20"/>
                  </a:cubicBezTo>
                  <a:cubicBezTo>
                    <a:pt x="179" y="21"/>
                    <a:pt x="178" y="19"/>
                    <a:pt x="177" y="18"/>
                  </a:cubicBezTo>
                  <a:cubicBezTo>
                    <a:pt x="176" y="17"/>
                    <a:pt x="176" y="17"/>
                    <a:pt x="175" y="17"/>
                  </a:cubicBezTo>
                  <a:cubicBezTo>
                    <a:pt x="174" y="17"/>
                    <a:pt x="174" y="17"/>
                    <a:pt x="173" y="17"/>
                  </a:cubicBezTo>
                  <a:cubicBezTo>
                    <a:pt x="173" y="17"/>
                    <a:pt x="171" y="17"/>
                    <a:pt x="170" y="16"/>
                  </a:cubicBezTo>
                  <a:cubicBezTo>
                    <a:pt x="170" y="15"/>
                    <a:pt x="170" y="14"/>
                    <a:pt x="170" y="13"/>
                  </a:cubicBezTo>
                  <a:cubicBezTo>
                    <a:pt x="170" y="12"/>
                    <a:pt x="170" y="11"/>
                    <a:pt x="169" y="10"/>
                  </a:cubicBezTo>
                  <a:cubicBezTo>
                    <a:pt x="169" y="10"/>
                    <a:pt x="168" y="9"/>
                    <a:pt x="165" y="9"/>
                  </a:cubicBezTo>
                  <a:cubicBezTo>
                    <a:pt x="162" y="9"/>
                    <a:pt x="159" y="10"/>
                    <a:pt x="155" y="10"/>
                  </a:cubicBezTo>
                  <a:cubicBezTo>
                    <a:pt x="154" y="11"/>
                    <a:pt x="152" y="11"/>
                    <a:pt x="151" y="11"/>
                  </a:cubicBezTo>
                  <a:cubicBezTo>
                    <a:pt x="148" y="12"/>
                    <a:pt x="146" y="10"/>
                    <a:pt x="145" y="9"/>
                  </a:cubicBezTo>
                  <a:cubicBezTo>
                    <a:pt x="144" y="8"/>
                    <a:pt x="144" y="7"/>
                    <a:pt x="144" y="6"/>
                  </a:cubicBezTo>
                  <a:cubicBezTo>
                    <a:pt x="143" y="6"/>
                    <a:pt x="142" y="6"/>
                    <a:pt x="142" y="7"/>
                  </a:cubicBezTo>
                  <a:cubicBezTo>
                    <a:pt x="140" y="9"/>
                    <a:pt x="138" y="11"/>
                    <a:pt x="135" y="11"/>
                  </a:cubicBezTo>
                  <a:cubicBezTo>
                    <a:pt x="133" y="11"/>
                    <a:pt x="131" y="10"/>
                    <a:pt x="130" y="9"/>
                  </a:cubicBezTo>
                  <a:cubicBezTo>
                    <a:pt x="129" y="8"/>
                    <a:pt x="129" y="7"/>
                    <a:pt x="129" y="6"/>
                  </a:cubicBezTo>
                  <a:cubicBezTo>
                    <a:pt x="129" y="5"/>
                    <a:pt x="131" y="4"/>
                    <a:pt x="132" y="3"/>
                  </a:cubicBezTo>
                  <a:cubicBezTo>
                    <a:pt x="132" y="3"/>
                    <a:pt x="133" y="3"/>
                    <a:pt x="133" y="3"/>
                  </a:cubicBezTo>
                  <a:cubicBezTo>
                    <a:pt x="132" y="2"/>
                    <a:pt x="129" y="1"/>
                    <a:pt x="128" y="1"/>
                  </a:cubicBezTo>
                  <a:cubicBezTo>
                    <a:pt x="127" y="1"/>
                    <a:pt x="127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4" y="0"/>
                    <a:pt x="119" y="5"/>
                    <a:pt x="116" y="7"/>
                  </a:cubicBezTo>
                  <a:cubicBezTo>
                    <a:pt x="113" y="10"/>
                    <a:pt x="108" y="12"/>
                    <a:pt x="102" y="12"/>
                  </a:cubicBezTo>
                  <a:cubicBezTo>
                    <a:pt x="100" y="12"/>
                    <a:pt x="98" y="12"/>
                    <a:pt x="97" y="11"/>
                  </a:cubicBezTo>
                  <a:cubicBezTo>
                    <a:pt x="96" y="11"/>
                    <a:pt x="95" y="11"/>
                    <a:pt x="95" y="11"/>
                  </a:cubicBezTo>
                  <a:cubicBezTo>
                    <a:pt x="91" y="11"/>
                    <a:pt x="89" y="12"/>
                    <a:pt x="89" y="13"/>
                  </a:cubicBezTo>
                  <a:cubicBezTo>
                    <a:pt x="89" y="13"/>
                    <a:pt x="89" y="13"/>
                    <a:pt x="90" y="13"/>
                  </a:cubicBezTo>
                  <a:cubicBezTo>
                    <a:pt x="91" y="14"/>
                    <a:pt x="92" y="15"/>
                    <a:pt x="92" y="16"/>
                  </a:cubicBezTo>
                  <a:cubicBezTo>
                    <a:pt x="92" y="18"/>
                    <a:pt x="91" y="19"/>
                    <a:pt x="91" y="20"/>
                  </a:cubicBezTo>
                  <a:cubicBezTo>
                    <a:pt x="90" y="21"/>
                    <a:pt x="89" y="22"/>
                    <a:pt x="87" y="22"/>
                  </a:cubicBezTo>
                  <a:cubicBezTo>
                    <a:pt x="86" y="22"/>
                    <a:pt x="85" y="20"/>
                    <a:pt x="84" y="20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2" y="19"/>
                  </a:cubicBezTo>
                  <a:cubicBezTo>
                    <a:pt x="79" y="22"/>
                    <a:pt x="72" y="23"/>
                    <a:pt x="68" y="23"/>
                  </a:cubicBezTo>
                  <a:cubicBezTo>
                    <a:pt x="67" y="23"/>
                    <a:pt x="65" y="23"/>
                    <a:pt x="64" y="23"/>
                  </a:cubicBezTo>
                  <a:cubicBezTo>
                    <a:pt x="63" y="23"/>
                    <a:pt x="60" y="26"/>
                    <a:pt x="54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3"/>
                    <a:pt x="52" y="33"/>
                    <a:pt x="52" y="35"/>
                  </a:cubicBezTo>
                  <a:cubicBezTo>
                    <a:pt x="52" y="37"/>
                    <a:pt x="52" y="40"/>
                    <a:pt x="48" y="45"/>
                  </a:cubicBezTo>
                  <a:cubicBezTo>
                    <a:pt x="44" y="49"/>
                    <a:pt x="36" y="52"/>
                    <a:pt x="24" y="52"/>
                  </a:cubicBezTo>
                  <a:cubicBezTo>
                    <a:pt x="22" y="52"/>
                    <a:pt x="21" y="51"/>
                    <a:pt x="20" y="51"/>
                  </a:cubicBezTo>
                  <a:cubicBezTo>
                    <a:pt x="19" y="51"/>
                    <a:pt x="18" y="51"/>
                    <a:pt x="18" y="51"/>
                  </a:cubicBezTo>
                  <a:cubicBezTo>
                    <a:pt x="18" y="51"/>
                    <a:pt x="18" y="52"/>
                    <a:pt x="18" y="53"/>
                  </a:cubicBezTo>
                  <a:cubicBezTo>
                    <a:pt x="18" y="54"/>
                    <a:pt x="18" y="56"/>
                    <a:pt x="17" y="58"/>
                  </a:cubicBezTo>
                  <a:cubicBezTo>
                    <a:pt x="16" y="58"/>
                    <a:pt x="17" y="60"/>
                    <a:pt x="28" y="62"/>
                  </a:cubicBezTo>
                  <a:cubicBezTo>
                    <a:pt x="40" y="66"/>
                    <a:pt x="47" y="82"/>
                    <a:pt x="48" y="83"/>
                  </a:cubicBezTo>
                  <a:cubicBezTo>
                    <a:pt x="48" y="83"/>
                    <a:pt x="48" y="83"/>
                    <a:pt x="50" y="83"/>
                  </a:cubicBezTo>
                  <a:cubicBezTo>
                    <a:pt x="52" y="83"/>
                    <a:pt x="54" y="83"/>
                    <a:pt x="57" y="83"/>
                  </a:cubicBezTo>
                  <a:cubicBezTo>
                    <a:pt x="60" y="82"/>
                    <a:pt x="63" y="82"/>
                    <a:pt x="65" y="82"/>
                  </a:cubicBezTo>
                  <a:cubicBezTo>
                    <a:pt x="70" y="83"/>
                    <a:pt x="69" y="87"/>
                    <a:pt x="69" y="89"/>
                  </a:cubicBezTo>
                  <a:cubicBezTo>
                    <a:pt x="69" y="91"/>
                    <a:pt x="69" y="92"/>
                    <a:pt x="70" y="92"/>
                  </a:cubicBezTo>
                  <a:cubicBezTo>
                    <a:pt x="71" y="93"/>
                    <a:pt x="73" y="93"/>
                    <a:pt x="75" y="93"/>
                  </a:cubicBezTo>
                  <a:cubicBezTo>
                    <a:pt x="75" y="93"/>
                    <a:pt x="76" y="93"/>
                    <a:pt x="77" y="93"/>
                  </a:cubicBezTo>
                  <a:cubicBezTo>
                    <a:pt x="78" y="93"/>
                    <a:pt x="81" y="93"/>
                    <a:pt x="83" y="96"/>
                  </a:cubicBezTo>
                  <a:cubicBezTo>
                    <a:pt x="83" y="97"/>
                    <a:pt x="83" y="98"/>
                    <a:pt x="82" y="99"/>
                  </a:cubicBezTo>
                  <a:cubicBezTo>
                    <a:pt x="81" y="100"/>
                    <a:pt x="79" y="100"/>
                    <a:pt x="76" y="100"/>
                  </a:cubicBezTo>
                  <a:cubicBezTo>
                    <a:pt x="74" y="100"/>
                    <a:pt x="70" y="101"/>
                    <a:pt x="68" y="102"/>
                  </a:cubicBezTo>
                  <a:cubicBezTo>
                    <a:pt x="65" y="105"/>
                    <a:pt x="62" y="107"/>
                    <a:pt x="60" y="107"/>
                  </a:cubicBezTo>
                  <a:cubicBezTo>
                    <a:pt x="58" y="107"/>
                    <a:pt x="57" y="106"/>
                    <a:pt x="56" y="104"/>
                  </a:cubicBezTo>
                  <a:cubicBezTo>
                    <a:pt x="56" y="104"/>
                    <a:pt x="56" y="104"/>
                    <a:pt x="53" y="104"/>
                  </a:cubicBezTo>
                  <a:cubicBezTo>
                    <a:pt x="50" y="104"/>
                    <a:pt x="48" y="104"/>
                    <a:pt x="46" y="104"/>
                  </a:cubicBezTo>
                  <a:cubicBezTo>
                    <a:pt x="45" y="104"/>
                    <a:pt x="44" y="105"/>
                    <a:pt x="43" y="105"/>
                  </a:cubicBezTo>
                  <a:cubicBezTo>
                    <a:pt x="41" y="105"/>
                    <a:pt x="40" y="104"/>
                    <a:pt x="40" y="103"/>
                  </a:cubicBezTo>
                  <a:cubicBezTo>
                    <a:pt x="39" y="102"/>
                    <a:pt x="40" y="99"/>
                    <a:pt x="40" y="97"/>
                  </a:cubicBezTo>
                  <a:cubicBezTo>
                    <a:pt x="41" y="96"/>
                    <a:pt x="41" y="95"/>
                    <a:pt x="41" y="95"/>
                  </a:cubicBezTo>
                  <a:cubicBezTo>
                    <a:pt x="41" y="95"/>
                    <a:pt x="40" y="94"/>
                    <a:pt x="39" y="94"/>
                  </a:cubicBezTo>
                  <a:cubicBezTo>
                    <a:pt x="37" y="94"/>
                    <a:pt x="34" y="95"/>
                    <a:pt x="30" y="97"/>
                  </a:cubicBezTo>
                  <a:cubicBezTo>
                    <a:pt x="28" y="99"/>
                    <a:pt x="26" y="100"/>
                    <a:pt x="25" y="100"/>
                  </a:cubicBezTo>
                  <a:cubicBezTo>
                    <a:pt x="25" y="101"/>
                    <a:pt x="25" y="102"/>
                    <a:pt x="25" y="103"/>
                  </a:cubicBezTo>
                  <a:cubicBezTo>
                    <a:pt x="24" y="105"/>
                    <a:pt x="22" y="105"/>
                    <a:pt x="22" y="105"/>
                  </a:cubicBezTo>
                  <a:cubicBezTo>
                    <a:pt x="21" y="105"/>
                    <a:pt x="20" y="105"/>
                    <a:pt x="19" y="105"/>
                  </a:cubicBezTo>
                  <a:cubicBezTo>
                    <a:pt x="18" y="104"/>
                    <a:pt x="16" y="104"/>
                    <a:pt x="14" y="105"/>
                  </a:cubicBezTo>
                  <a:cubicBezTo>
                    <a:pt x="12" y="106"/>
                    <a:pt x="10" y="107"/>
                    <a:pt x="7" y="108"/>
                  </a:cubicBezTo>
                  <a:cubicBezTo>
                    <a:pt x="4" y="110"/>
                    <a:pt x="1" y="111"/>
                    <a:pt x="0" y="112"/>
                  </a:cubicBezTo>
                  <a:cubicBezTo>
                    <a:pt x="1" y="113"/>
                    <a:pt x="6" y="115"/>
                    <a:pt x="13" y="116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16" y="117"/>
                    <a:pt x="17" y="118"/>
                    <a:pt x="17" y="119"/>
                  </a:cubicBezTo>
                  <a:cubicBezTo>
                    <a:pt x="18" y="121"/>
                    <a:pt x="16" y="122"/>
                    <a:pt x="15" y="123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6" y="124"/>
                    <a:pt x="17" y="125"/>
                    <a:pt x="17" y="126"/>
                  </a:cubicBezTo>
                  <a:cubicBezTo>
                    <a:pt x="18" y="127"/>
                    <a:pt x="19" y="129"/>
                    <a:pt x="22" y="130"/>
                  </a:cubicBezTo>
                  <a:cubicBezTo>
                    <a:pt x="23" y="131"/>
                    <a:pt x="26" y="132"/>
                    <a:pt x="29" y="132"/>
                  </a:cubicBezTo>
                  <a:cubicBezTo>
                    <a:pt x="33" y="132"/>
                    <a:pt x="37" y="131"/>
                    <a:pt x="40" y="131"/>
                  </a:cubicBezTo>
                  <a:cubicBezTo>
                    <a:pt x="42" y="130"/>
                    <a:pt x="44" y="130"/>
                    <a:pt x="45" y="130"/>
                  </a:cubicBezTo>
                  <a:cubicBezTo>
                    <a:pt x="47" y="130"/>
                    <a:pt x="48" y="131"/>
                    <a:pt x="50" y="132"/>
                  </a:cubicBezTo>
                  <a:cubicBezTo>
                    <a:pt x="51" y="132"/>
                    <a:pt x="52" y="133"/>
                    <a:pt x="52" y="133"/>
                  </a:cubicBezTo>
                  <a:cubicBezTo>
                    <a:pt x="53" y="133"/>
                    <a:pt x="53" y="133"/>
                    <a:pt x="53" y="132"/>
                  </a:cubicBezTo>
                  <a:cubicBezTo>
                    <a:pt x="56" y="129"/>
                    <a:pt x="64" y="123"/>
                    <a:pt x="71" y="123"/>
                  </a:cubicBezTo>
                  <a:cubicBezTo>
                    <a:pt x="73" y="123"/>
                    <a:pt x="75" y="124"/>
                    <a:pt x="76" y="125"/>
                  </a:cubicBezTo>
                  <a:cubicBezTo>
                    <a:pt x="77" y="126"/>
                    <a:pt x="79" y="127"/>
                    <a:pt x="78" y="129"/>
                  </a:cubicBezTo>
                  <a:cubicBezTo>
                    <a:pt x="78" y="132"/>
                    <a:pt x="76" y="133"/>
                    <a:pt x="74" y="133"/>
                  </a:cubicBezTo>
                  <a:cubicBezTo>
                    <a:pt x="74" y="133"/>
                    <a:pt x="74" y="133"/>
                    <a:pt x="74" y="133"/>
                  </a:cubicBezTo>
                  <a:cubicBezTo>
                    <a:pt x="76" y="136"/>
                    <a:pt x="78" y="140"/>
                    <a:pt x="78" y="145"/>
                  </a:cubicBezTo>
                  <a:cubicBezTo>
                    <a:pt x="77" y="147"/>
                    <a:pt x="76" y="149"/>
                    <a:pt x="74" y="151"/>
                  </a:cubicBezTo>
                  <a:cubicBezTo>
                    <a:pt x="72" y="152"/>
                    <a:pt x="69" y="153"/>
                    <a:pt x="66" y="153"/>
                  </a:cubicBezTo>
                  <a:cubicBezTo>
                    <a:pt x="64" y="153"/>
                    <a:pt x="63" y="153"/>
                    <a:pt x="61" y="153"/>
                  </a:cubicBezTo>
                  <a:cubicBezTo>
                    <a:pt x="60" y="152"/>
                    <a:pt x="60" y="152"/>
                    <a:pt x="59" y="152"/>
                  </a:cubicBezTo>
                  <a:cubicBezTo>
                    <a:pt x="59" y="153"/>
                    <a:pt x="59" y="153"/>
                    <a:pt x="59" y="154"/>
                  </a:cubicBezTo>
                  <a:cubicBezTo>
                    <a:pt x="58" y="156"/>
                    <a:pt x="57" y="159"/>
                    <a:pt x="54" y="161"/>
                  </a:cubicBezTo>
                  <a:cubicBezTo>
                    <a:pt x="53" y="162"/>
                    <a:pt x="52" y="162"/>
                    <a:pt x="50" y="162"/>
                  </a:cubicBezTo>
                  <a:cubicBezTo>
                    <a:pt x="48" y="162"/>
                    <a:pt x="46" y="161"/>
                    <a:pt x="44" y="160"/>
                  </a:cubicBezTo>
                  <a:cubicBezTo>
                    <a:pt x="43" y="159"/>
                    <a:pt x="41" y="157"/>
                    <a:pt x="39" y="157"/>
                  </a:cubicBezTo>
                  <a:cubicBezTo>
                    <a:pt x="38" y="157"/>
                    <a:pt x="37" y="158"/>
                    <a:pt x="37" y="158"/>
                  </a:cubicBezTo>
                  <a:cubicBezTo>
                    <a:pt x="36" y="159"/>
                    <a:pt x="36" y="163"/>
                    <a:pt x="36" y="166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7" y="170"/>
                    <a:pt x="33" y="171"/>
                    <a:pt x="32" y="171"/>
                  </a:cubicBezTo>
                  <a:cubicBezTo>
                    <a:pt x="29" y="171"/>
                    <a:pt x="26" y="172"/>
                    <a:pt x="25" y="176"/>
                  </a:cubicBezTo>
                  <a:cubicBezTo>
                    <a:pt x="24" y="181"/>
                    <a:pt x="20" y="182"/>
                    <a:pt x="18" y="182"/>
                  </a:cubicBezTo>
                  <a:cubicBezTo>
                    <a:pt x="18" y="183"/>
                    <a:pt x="19" y="183"/>
                    <a:pt x="19" y="184"/>
                  </a:cubicBezTo>
                  <a:cubicBezTo>
                    <a:pt x="23" y="189"/>
                    <a:pt x="23" y="189"/>
                    <a:pt x="24" y="189"/>
                  </a:cubicBezTo>
                  <a:cubicBezTo>
                    <a:pt x="25" y="189"/>
                    <a:pt x="27" y="189"/>
                    <a:pt x="29" y="190"/>
                  </a:cubicBezTo>
                  <a:cubicBezTo>
                    <a:pt x="33" y="193"/>
                    <a:pt x="30" y="198"/>
                    <a:pt x="29" y="200"/>
                  </a:cubicBezTo>
                  <a:cubicBezTo>
                    <a:pt x="29" y="200"/>
                    <a:pt x="29" y="200"/>
                    <a:pt x="28" y="201"/>
                  </a:cubicBezTo>
                  <a:cubicBezTo>
                    <a:pt x="32" y="202"/>
                    <a:pt x="36" y="206"/>
                    <a:pt x="39" y="210"/>
                  </a:cubicBezTo>
                  <a:cubicBezTo>
                    <a:pt x="41" y="212"/>
                    <a:pt x="42" y="214"/>
                    <a:pt x="43" y="214"/>
                  </a:cubicBezTo>
                  <a:cubicBezTo>
                    <a:pt x="44" y="216"/>
                    <a:pt x="46" y="215"/>
                    <a:pt x="48" y="214"/>
                  </a:cubicBezTo>
                  <a:cubicBezTo>
                    <a:pt x="50" y="213"/>
                    <a:pt x="52" y="212"/>
                    <a:pt x="55" y="212"/>
                  </a:cubicBezTo>
                  <a:cubicBezTo>
                    <a:pt x="56" y="212"/>
                    <a:pt x="56" y="211"/>
                    <a:pt x="57" y="210"/>
                  </a:cubicBezTo>
                  <a:cubicBezTo>
                    <a:pt x="57" y="208"/>
                    <a:pt x="57" y="207"/>
                    <a:pt x="59" y="207"/>
                  </a:cubicBezTo>
                  <a:cubicBezTo>
                    <a:pt x="60" y="207"/>
                    <a:pt x="61" y="207"/>
                    <a:pt x="62" y="208"/>
                  </a:cubicBezTo>
                  <a:cubicBezTo>
                    <a:pt x="64" y="210"/>
                    <a:pt x="68" y="216"/>
                    <a:pt x="68" y="220"/>
                  </a:cubicBezTo>
                  <a:cubicBezTo>
                    <a:pt x="68" y="222"/>
                    <a:pt x="67" y="223"/>
                    <a:pt x="66" y="224"/>
                  </a:cubicBezTo>
                  <a:cubicBezTo>
                    <a:pt x="65" y="224"/>
                    <a:pt x="66" y="227"/>
                    <a:pt x="66" y="229"/>
                  </a:cubicBezTo>
                  <a:cubicBezTo>
                    <a:pt x="66" y="230"/>
                    <a:pt x="66" y="232"/>
                    <a:pt x="66" y="233"/>
                  </a:cubicBezTo>
                  <a:cubicBezTo>
                    <a:pt x="66" y="233"/>
                    <a:pt x="67" y="233"/>
                    <a:pt x="68" y="233"/>
                  </a:cubicBezTo>
                  <a:cubicBezTo>
                    <a:pt x="71" y="233"/>
                    <a:pt x="74" y="232"/>
                    <a:pt x="74" y="231"/>
                  </a:cubicBezTo>
                  <a:cubicBezTo>
                    <a:pt x="75" y="229"/>
                    <a:pt x="78" y="227"/>
                    <a:pt x="82" y="227"/>
                  </a:cubicBezTo>
                  <a:cubicBezTo>
                    <a:pt x="86" y="227"/>
                    <a:pt x="90" y="229"/>
                    <a:pt x="93" y="232"/>
                  </a:cubicBezTo>
                  <a:cubicBezTo>
                    <a:pt x="95" y="233"/>
                    <a:pt x="96" y="235"/>
                    <a:pt x="97" y="235"/>
                  </a:cubicBezTo>
                  <a:cubicBezTo>
                    <a:pt x="97" y="231"/>
                    <a:pt x="100" y="226"/>
                    <a:pt x="103" y="226"/>
                  </a:cubicBezTo>
                  <a:cubicBezTo>
                    <a:pt x="104" y="226"/>
                    <a:pt x="105" y="227"/>
                    <a:pt x="105" y="229"/>
                  </a:cubicBezTo>
                  <a:cubicBezTo>
                    <a:pt x="105" y="230"/>
                    <a:pt x="106" y="231"/>
                    <a:pt x="108" y="231"/>
                  </a:cubicBezTo>
                  <a:cubicBezTo>
                    <a:pt x="109" y="231"/>
                    <a:pt x="111" y="230"/>
                    <a:pt x="115" y="229"/>
                  </a:cubicBezTo>
                  <a:cubicBezTo>
                    <a:pt x="118" y="227"/>
                    <a:pt x="119" y="227"/>
                    <a:pt x="120" y="227"/>
                  </a:cubicBezTo>
                  <a:cubicBezTo>
                    <a:pt x="121" y="227"/>
                    <a:pt x="122" y="228"/>
                    <a:pt x="122" y="229"/>
                  </a:cubicBezTo>
                  <a:cubicBezTo>
                    <a:pt x="123" y="230"/>
                    <a:pt x="122" y="232"/>
                    <a:pt x="118" y="236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5" y="240"/>
                    <a:pt x="115" y="245"/>
                    <a:pt x="115" y="248"/>
                  </a:cubicBezTo>
                  <a:cubicBezTo>
                    <a:pt x="116" y="251"/>
                    <a:pt x="116" y="255"/>
                    <a:pt x="112" y="256"/>
                  </a:cubicBezTo>
                  <a:cubicBezTo>
                    <a:pt x="111" y="256"/>
                    <a:pt x="110" y="258"/>
                    <a:pt x="109" y="260"/>
                  </a:cubicBezTo>
                  <a:cubicBezTo>
                    <a:pt x="106" y="263"/>
                    <a:pt x="103" y="267"/>
                    <a:pt x="98" y="268"/>
                  </a:cubicBezTo>
                  <a:cubicBezTo>
                    <a:pt x="93" y="268"/>
                    <a:pt x="84" y="278"/>
                    <a:pt x="81" y="282"/>
                  </a:cubicBezTo>
                  <a:cubicBezTo>
                    <a:pt x="83" y="281"/>
                    <a:pt x="86" y="281"/>
                    <a:pt x="88" y="281"/>
                  </a:cubicBezTo>
                  <a:cubicBezTo>
                    <a:pt x="89" y="281"/>
                    <a:pt x="89" y="281"/>
                    <a:pt x="89" y="281"/>
                  </a:cubicBezTo>
                  <a:cubicBezTo>
                    <a:pt x="89" y="281"/>
                    <a:pt x="89" y="281"/>
                    <a:pt x="89" y="281"/>
                  </a:cubicBezTo>
                  <a:cubicBezTo>
                    <a:pt x="89" y="281"/>
                    <a:pt x="89" y="281"/>
                    <a:pt x="90" y="281"/>
                  </a:cubicBezTo>
                  <a:cubicBezTo>
                    <a:pt x="92" y="280"/>
                    <a:pt x="94" y="278"/>
                    <a:pt x="98" y="277"/>
                  </a:cubicBezTo>
                  <a:cubicBezTo>
                    <a:pt x="102" y="277"/>
                    <a:pt x="102" y="276"/>
                    <a:pt x="103" y="274"/>
                  </a:cubicBezTo>
                  <a:cubicBezTo>
                    <a:pt x="103" y="274"/>
                    <a:pt x="103" y="273"/>
                    <a:pt x="103" y="272"/>
                  </a:cubicBezTo>
                  <a:cubicBezTo>
                    <a:pt x="105" y="267"/>
                    <a:pt x="122" y="260"/>
                    <a:pt x="125" y="259"/>
                  </a:cubicBezTo>
                  <a:cubicBezTo>
                    <a:pt x="125" y="259"/>
                    <a:pt x="126" y="258"/>
                    <a:pt x="126" y="257"/>
                  </a:cubicBezTo>
                  <a:cubicBezTo>
                    <a:pt x="126" y="256"/>
                    <a:pt x="127" y="253"/>
                    <a:pt x="130" y="253"/>
                  </a:cubicBezTo>
                  <a:cubicBezTo>
                    <a:pt x="133" y="253"/>
                    <a:pt x="138" y="248"/>
                    <a:pt x="141" y="246"/>
                  </a:cubicBezTo>
                  <a:cubicBezTo>
                    <a:pt x="145" y="243"/>
                    <a:pt x="146" y="243"/>
                    <a:pt x="148" y="243"/>
                  </a:cubicBezTo>
                  <a:cubicBezTo>
                    <a:pt x="149" y="242"/>
                    <a:pt x="150" y="242"/>
                    <a:pt x="150" y="242"/>
                  </a:cubicBezTo>
                  <a:cubicBezTo>
                    <a:pt x="151" y="242"/>
                    <a:pt x="151" y="240"/>
                    <a:pt x="151" y="239"/>
                  </a:cubicBezTo>
                  <a:cubicBezTo>
                    <a:pt x="151" y="237"/>
                    <a:pt x="152" y="234"/>
                    <a:pt x="155" y="234"/>
                  </a:cubicBezTo>
                  <a:cubicBezTo>
                    <a:pt x="157" y="233"/>
                    <a:pt x="159" y="232"/>
                    <a:pt x="159" y="230"/>
                  </a:cubicBezTo>
                  <a:cubicBezTo>
                    <a:pt x="158" y="230"/>
                    <a:pt x="156" y="229"/>
                    <a:pt x="155" y="229"/>
                  </a:cubicBezTo>
                  <a:cubicBezTo>
                    <a:pt x="153" y="228"/>
                    <a:pt x="151" y="228"/>
                    <a:pt x="150" y="226"/>
                  </a:cubicBezTo>
                  <a:cubicBezTo>
                    <a:pt x="149" y="225"/>
                    <a:pt x="150" y="223"/>
                    <a:pt x="151" y="223"/>
                  </a:cubicBezTo>
                  <a:cubicBezTo>
                    <a:pt x="152" y="220"/>
                    <a:pt x="158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3" y="215"/>
                    <a:pt x="166" y="213"/>
                    <a:pt x="167" y="211"/>
                  </a:cubicBezTo>
                  <a:cubicBezTo>
                    <a:pt x="167" y="207"/>
                    <a:pt x="169" y="205"/>
                    <a:pt x="171" y="204"/>
                  </a:cubicBezTo>
                  <a:cubicBezTo>
                    <a:pt x="173" y="203"/>
                    <a:pt x="174" y="202"/>
                    <a:pt x="175" y="201"/>
                  </a:cubicBezTo>
                  <a:cubicBezTo>
                    <a:pt x="176" y="200"/>
                    <a:pt x="176" y="199"/>
                    <a:pt x="177" y="198"/>
                  </a:cubicBezTo>
                  <a:cubicBezTo>
                    <a:pt x="178" y="196"/>
                    <a:pt x="179" y="194"/>
                    <a:pt x="182" y="194"/>
                  </a:cubicBezTo>
                  <a:cubicBezTo>
                    <a:pt x="183" y="194"/>
                    <a:pt x="185" y="192"/>
                    <a:pt x="186" y="191"/>
                  </a:cubicBezTo>
                  <a:cubicBezTo>
                    <a:pt x="188" y="189"/>
                    <a:pt x="189" y="188"/>
                    <a:pt x="191" y="187"/>
                  </a:cubicBezTo>
                  <a:cubicBezTo>
                    <a:pt x="194" y="185"/>
                    <a:pt x="195" y="188"/>
                    <a:pt x="196" y="188"/>
                  </a:cubicBezTo>
                  <a:cubicBezTo>
                    <a:pt x="196" y="189"/>
                    <a:pt x="196" y="190"/>
                    <a:pt x="198" y="190"/>
                  </a:cubicBezTo>
                  <a:cubicBezTo>
                    <a:pt x="203" y="190"/>
                    <a:pt x="205" y="192"/>
                    <a:pt x="205" y="195"/>
                  </a:cubicBezTo>
                  <a:cubicBezTo>
                    <a:pt x="205" y="198"/>
                    <a:pt x="201" y="199"/>
                    <a:pt x="198" y="198"/>
                  </a:cubicBezTo>
                  <a:cubicBezTo>
                    <a:pt x="196" y="197"/>
                    <a:pt x="195" y="197"/>
                    <a:pt x="194" y="197"/>
                  </a:cubicBezTo>
                  <a:cubicBezTo>
                    <a:pt x="192" y="197"/>
                    <a:pt x="191" y="197"/>
                    <a:pt x="188" y="200"/>
                  </a:cubicBezTo>
                  <a:cubicBezTo>
                    <a:pt x="186" y="201"/>
                    <a:pt x="186" y="202"/>
                    <a:pt x="186" y="204"/>
                  </a:cubicBezTo>
                  <a:cubicBezTo>
                    <a:pt x="186" y="205"/>
                    <a:pt x="186" y="207"/>
                    <a:pt x="184" y="210"/>
                  </a:cubicBezTo>
                  <a:cubicBezTo>
                    <a:pt x="181" y="213"/>
                    <a:pt x="182" y="214"/>
                    <a:pt x="182" y="214"/>
                  </a:cubicBezTo>
                  <a:cubicBezTo>
                    <a:pt x="182" y="214"/>
                    <a:pt x="182" y="215"/>
                    <a:pt x="183" y="215"/>
                  </a:cubicBezTo>
                  <a:cubicBezTo>
                    <a:pt x="186" y="215"/>
                    <a:pt x="187" y="217"/>
                    <a:pt x="187" y="218"/>
                  </a:cubicBezTo>
                  <a:cubicBezTo>
                    <a:pt x="187" y="220"/>
                    <a:pt x="183" y="222"/>
                    <a:pt x="181" y="223"/>
                  </a:cubicBezTo>
                  <a:cubicBezTo>
                    <a:pt x="182" y="223"/>
                    <a:pt x="183" y="223"/>
                    <a:pt x="184" y="223"/>
                  </a:cubicBezTo>
                  <a:cubicBezTo>
                    <a:pt x="187" y="223"/>
                    <a:pt x="191" y="220"/>
                    <a:pt x="196" y="217"/>
                  </a:cubicBezTo>
                  <a:cubicBezTo>
                    <a:pt x="199" y="215"/>
                    <a:pt x="202" y="213"/>
                    <a:pt x="205" y="211"/>
                  </a:cubicBezTo>
                  <a:cubicBezTo>
                    <a:pt x="208" y="210"/>
                    <a:pt x="210" y="209"/>
                    <a:pt x="213" y="209"/>
                  </a:cubicBezTo>
                  <a:cubicBezTo>
                    <a:pt x="216" y="209"/>
                    <a:pt x="218" y="210"/>
                    <a:pt x="219" y="210"/>
                  </a:cubicBezTo>
                  <a:cubicBezTo>
                    <a:pt x="220" y="210"/>
                    <a:pt x="220" y="210"/>
                    <a:pt x="220" y="210"/>
                  </a:cubicBezTo>
                  <a:cubicBezTo>
                    <a:pt x="220" y="209"/>
                    <a:pt x="219" y="208"/>
                    <a:pt x="220" y="207"/>
                  </a:cubicBezTo>
                  <a:cubicBezTo>
                    <a:pt x="220" y="207"/>
                    <a:pt x="220" y="206"/>
                    <a:pt x="220" y="206"/>
                  </a:cubicBezTo>
                  <a:cubicBezTo>
                    <a:pt x="219" y="205"/>
                    <a:pt x="217" y="203"/>
                    <a:pt x="216" y="201"/>
                  </a:cubicBezTo>
                  <a:cubicBezTo>
                    <a:pt x="215" y="199"/>
                    <a:pt x="215" y="198"/>
                    <a:pt x="215" y="197"/>
                  </a:cubicBezTo>
                  <a:cubicBezTo>
                    <a:pt x="216" y="195"/>
                    <a:pt x="217" y="195"/>
                    <a:pt x="218" y="195"/>
                  </a:cubicBezTo>
                  <a:cubicBezTo>
                    <a:pt x="219" y="195"/>
                    <a:pt x="219" y="194"/>
                    <a:pt x="219" y="194"/>
                  </a:cubicBezTo>
                  <a:cubicBezTo>
                    <a:pt x="220" y="191"/>
                    <a:pt x="222" y="190"/>
                    <a:pt x="223" y="190"/>
                  </a:cubicBezTo>
                  <a:cubicBezTo>
                    <a:pt x="225" y="190"/>
                    <a:pt x="227" y="191"/>
                    <a:pt x="229" y="192"/>
                  </a:cubicBezTo>
                  <a:cubicBezTo>
                    <a:pt x="229" y="192"/>
                    <a:pt x="230" y="192"/>
                    <a:pt x="230" y="192"/>
                  </a:cubicBezTo>
                  <a:cubicBezTo>
                    <a:pt x="231" y="192"/>
                    <a:pt x="231" y="192"/>
                    <a:pt x="232" y="192"/>
                  </a:cubicBezTo>
                  <a:cubicBezTo>
                    <a:pt x="234" y="192"/>
                    <a:pt x="236" y="194"/>
                    <a:pt x="237" y="196"/>
                  </a:cubicBezTo>
                  <a:cubicBezTo>
                    <a:pt x="238" y="197"/>
                    <a:pt x="238" y="197"/>
                    <a:pt x="238" y="197"/>
                  </a:cubicBezTo>
                  <a:cubicBezTo>
                    <a:pt x="238" y="197"/>
                    <a:pt x="239" y="197"/>
                    <a:pt x="239" y="197"/>
                  </a:cubicBezTo>
                  <a:cubicBezTo>
                    <a:pt x="241" y="196"/>
                    <a:pt x="243" y="196"/>
                    <a:pt x="246" y="197"/>
                  </a:cubicBezTo>
                  <a:cubicBezTo>
                    <a:pt x="246" y="198"/>
                    <a:pt x="248" y="200"/>
                    <a:pt x="248" y="201"/>
                  </a:cubicBezTo>
                  <a:cubicBezTo>
                    <a:pt x="248" y="202"/>
                    <a:pt x="248" y="202"/>
                    <a:pt x="248" y="202"/>
                  </a:cubicBezTo>
                  <a:cubicBezTo>
                    <a:pt x="249" y="202"/>
                    <a:pt x="250" y="203"/>
                    <a:pt x="251" y="203"/>
                  </a:cubicBezTo>
                  <a:cubicBezTo>
                    <a:pt x="252" y="204"/>
                    <a:pt x="253" y="204"/>
                    <a:pt x="253" y="204"/>
                  </a:cubicBezTo>
                  <a:cubicBezTo>
                    <a:pt x="253" y="204"/>
                    <a:pt x="254" y="203"/>
                    <a:pt x="255" y="202"/>
                  </a:cubicBezTo>
                  <a:cubicBezTo>
                    <a:pt x="256" y="202"/>
                    <a:pt x="257" y="201"/>
                    <a:pt x="258" y="201"/>
                  </a:cubicBezTo>
                  <a:cubicBezTo>
                    <a:pt x="259" y="201"/>
                    <a:pt x="260" y="201"/>
                    <a:pt x="261" y="204"/>
                  </a:cubicBezTo>
                  <a:cubicBezTo>
                    <a:pt x="261" y="204"/>
                    <a:pt x="261" y="205"/>
                    <a:pt x="261" y="206"/>
                  </a:cubicBezTo>
                  <a:cubicBezTo>
                    <a:pt x="262" y="207"/>
                    <a:pt x="267" y="207"/>
                    <a:pt x="271" y="208"/>
                  </a:cubicBezTo>
                  <a:cubicBezTo>
                    <a:pt x="272" y="208"/>
                    <a:pt x="272" y="208"/>
                    <a:pt x="272" y="208"/>
                  </a:cubicBezTo>
                  <a:cubicBezTo>
                    <a:pt x="277" y="209"/>
                    <a:pt x="288" y="208"/>
                    <a:pt x="293" y="208"/>
                  </a:cubicBezTo>
                  <a:cubicBezTo>
                    <a:pt x="294" y="208"/>
                    <a:pt x="295" y="207"/>
                    <a:pt x="296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9" y="207"/>
                    <a:pt x="300" y="209"/>
                    <a:pt x="301" y="210"/>
                  </a:cubicBezTo>
                  <a:cubicBezTo>
                    <a:pt x="302" y="212"/>
                    <a:pt x="303" y="213"/>
                    <a:pt x="307" y="214"/>
                  </a:cubicBezTo>
                  <a:cubicBezTo>
                    <a:pt x="310" y="215"/>
                    <a:pt x="312" y="213"/>
                    <a:pt x="313" y="211"/>
                  </a:cubicBezTo>
                  <a:cubicBezTo>
                    <a:pt x="315" y="210"/>
                    <a:pt x="316" y="209"/>
                    <a:pt x="318" y="209"/>
                  </a:cubicBezTo>
                  <a:cubicBezTo>
                    <a:pt x="319" y="209"/>
                    <a:pt x="320" y="209"/>
                    <a:pt x="321" y="210"/>
                  </a:cubicBezTo>
                  <a:cubicBezTo>
                    <a:pt x="323" y="211"/>
                    <a:pt x="324" y="213"/>
                    <a:pt x="324" y="214"/>
                  </a:cubicBezTo>
                  <a:cubicBezTo>
                    <a:pt x="324" y="216"/>
                    <a:pt x="322" y="217"/>
                    <a:pt x="321" y="219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320" y="220"/>
                    <a:pt x="321" y="220"/>
                    <a:pt x="321" y="220"/>
                  </a:cubicBezTo>
                  <a:cubicBezTo>
                    <a:pt x="322" y="220"/>
                    <a:pt x="323" y="220"/>
                    <a:pt x="324" y="221"/>
                  </a:cubicBezTo>
                  <a:cubicBezTo>
                    <a:pt x="325" y="221"/>
                    <a:pt x="325" y="221"/>
                    <a:pt x="326" y="222"/>
                  </a:cubicBezTo>
                  <a:cubicBezTo>
                    <a:pt x="330" y="223"/>
                    <a:pt x="335" y="225"/>
                    <a:pt x="338" y="228"/>
                  </a:cubicBezTo>
                  <a:cubicBezTo>
                    <a:pt x="339" y="228"/>
                    <a:pt x="339" y="229"/>
                    <a:pt x="340" y="230"/>
                  </a:cubicBezTo>
                  <a:cubicBezTo>
                    <a:pt x="342" y="232"/>
                    <a:pt x="345" y="235"/>
                    <a:pt x="351" y="238"/>
                  </a:cubicBezTo>
                  <a:cubicBezTo>
                    <a:pt x="351" y="238"/>
                    <a:pt x="351" y="238"/>
                    <a:pt x="352" y="239"/>
                  </a:cubicBezTo>
                  <a:cubicBezTo>
                    <a:pt x="352" y="238"/>
                    <a:pt x="352" y="237"/>
                    <a:pt x="352" y="237"/>
                  </a:cubicBezTo>
                  <a:cubicBezTo>
                    <a:pt x="351" y="235"/>
                    <a:pt x="351" y="233"/>
                    <a:pt x="352" y="232"/>
                  </a:cubicBezTo>
                  <a:cubicBezTo>
                    <a:pt x="353" y="231"/>
                    <a:pt x="355" y="231"/>
                    <a:pt x="357" y="233"/>
                  </a:cubicBezTo>
                  <a:cubicBezTo>
                    <a:pt x="360" y="235"/>
                    <a:pt x="361" y="235"/>
                    <a:pt x="361" y="235"/>
                  </a:cubicBezTo>
                  <a:cubicBezTo>
                    <a:pt x="363" y="235"/>
                    <a:pt x="364" y="235"/>
                    <a:pt x="366" y="237"/>
                  </a:cubicBezTo>
                  <a:cubicBezTo>
                    <a:pt x="366" y="235"/>
                    <a:pt x="365" y="232"/>
                    <a:pt x="364" y="230"/>
                  </a:cubicBezTo>
                  <a:cubicBezTo>
                    <a:pt x="363" y="227"/>
                    <a:pt x="363" y="226"/>
                    <a:pt x="364" y="225"/>
                  </a:cubicBezTo>
                  <a:cubicBezTo>
                    <a:pt x="365" y="224"/>
                    <a:pt x="365" y="224"/>
                    <a:pt x="365" y="224"/>
                  </a:cubicBezTo>
                  <a:cubicBezTo>
                    <a:pt x="366" y="224"/>
                    <a:pt x="366" y="224"/>
                    <a:pt x="366" y="224"/>
                  </a:cubicBezTo>
                  <a:cubicBezTo>
                    <a:pt x="368" y="224"/>
                    <a:pt x="371" y="227"/>
                    <a:pt x="372" y="230"/>
                  </a:cubicBezTo>
                  <a:cubicBezTo>
                    <a:pt x="375" y="234"/>
                    <a:pt x="375" y="241"/>
                    <a:pt x="373" y="246"/>
                  </a:cubicBezTo>
                  <a:cubicBezTo>
                    <a:pt x="373" y="248"/>
                    <a:pt x="371" y="250"/>
                    <a:pt x="368" y="250"/>
                  </a:cubicBezTo>
                  <a:cubicBezTo>
                    <a:pt x="366" y="250"/>
                    <a:pt x="363" y="248"/>
                    <a:pt x="362" y="246"/>
                  </a:cubicBezTo>
                  <a:cubicBezTo>
                    <a:pt x="361" y="246"/>
                    <a:pt x="361" y="245"/>
                    <a:pt x="361" y="244"/>
                  </a:cubicBezTo>
                  <a:cubicBezTo>
                    <a:pt x="359" y="244"/>
                    <a:pt x="357" y="245"/>
                    <a:pt x="357" y="246"/>
                  </a:cubicBezTo>
                  <a:cubicBezTo>
                    <a:pt x="357" y="248"/>
                    <a:pt x="362" y="254"/>
                    <a:pt x="365" y="255"/>
                  </a:cubicBezTo>
                  <a:cubicBezTo>
                    <a:pt x="369" y="255"/>
                    <a:pt x="369" y="259"/>
                    <a:pt x="369" y="261"/>
                  </a:cubicBezTo>
                  <a:cubicBezTo>
                    <a:pt x="369" y="262"/>
                    <a:pt x="369" y="262"/>
                    <a:pt x="369" y="263"/>
                  </a:cubicBezTo>
                  <a:cubicBezTo>
                    <a:pt x="371" y="263"/>
                    <a:pt x="372" y="265"/>
                    <a:pt x="373" y="266"/>
                  </a:cubicBezTo>
                  <a:cubicBezTo>
                    <a:pt x="372" y="264"/>
                    <a:pt x="372" y="261"/>
                    <a:pt x="371" y="260"/>
                  </a:cubicBezTo>
                  <a:cubicBezTo>
                    <a:pt x="369" y="257"/>
                    <a:pt x="369" y="254"/>
                    <a:pt x="370" y="251"/>
                  </a:cubicBezTo>
                  <a:cubicBezTo>
                    <a:pt x="371" y="249"/>
                    <a:pt x="373" y="249"/>
                    <a:pt x="375" y="249"/>
                  </a:cubicBezTo>
                  <a:cubicBezTo>
                    <a:pt x="378" y="250"/>
                    <a:pt x="378" y="254"/>
                    <a:pt x="377" y="256"/>
                  </a:cubicBezTo>
                  <a:cubicBezTo>
                    <a:pt x="377" y="256"/>
                    <a:pt x="377" y="257"/>
                    <a:pt x="377" y="257"/>
                  </a:cubicBezTo>
                  <a:cubicBezTo>
                    <a:pt x="377" y="257"/>
                    <a:pt x="378" y="257"/>
                    <a:pt x="378" y="257"/>
                  </a:cubicBezTo>
                  <a:cubicBezTo>
                    <a:pt x="379" y="256"/>
                    <a:pt x="380" y="255"/>
                    <a:pt x="381" y="254"/>
                  </a:cubicBezTo>
                  <a:cubicBezTo>
                    <a:pt x="382" y="253"/>
                    <a:pt x="382" y="252"/>
                    <a:pt x="381" y="250"/>
                  </a:cubicBezTo>
                  <a:cubicBezTo>
                    <a:pt x="380" y="248"/>
                    <a:pt x="379" y="246"/>
                    <a:pt x="380" y="244"/>
                  </a:cubicBezTo>
                  <a:cubicBezTo>
                    <a:pt x="381" y="242"/>
                    <a:pt x="383" y="242"/>
                    <a:pt x="383" y="242"/>
                  </a:cubicBezTo>
                  <a:cubicBezTo>
                    <a:pt x="387" y="242"/>
                    <a:pt x="390" y="249"/>
                    <a:pt x="391" y="252"/>
                  </a:cubicBezTo>
                  <a:cubicBezTo>
                    <a:pt x="392" y="256"/>
                    <a:pt x="389" y="258"/>
                    <a:pt x="388" y="259"/>
                  </a:cubicBezTo>
                  <a:cubicBezTo>
                    <a:pt x="388" y="260"/>
                    <a:pt x="387" y="260"/>
                    <a:pt x="387" y="260"/>
                  </a:cubicBezTo>
                  <a:cubicBezTo>
                    <a:pt x="387" y="264"/>
                    <a:pt x="384" y="264"/>
                    <a:pt x="382" y="264"/>
                  </a:cubicBezTo>
                  <a:cubicBezTo>
                    <a:pt x="382" y="264"/>
                    <a:pt x="381" y="264"/>
                    <a:pt x="380" y="265"/>
                  </a:cubicBezTo>
                  <a:cubicBezTo>
                    <a:pt x="380" y="265"/>
                    <a:pt x="380" y="269"/>
                    <a:pt x="380" y="271"/>
                  </a:cubicBezTo>
                  <a:cubicBezTo>
                    <a:pt x="381" y="271"/>
                    <a:pt x="381" y="271"/>
                    <a:pt x="381" y="271"/>
                  </a:cubicBezTo>
                  <a:cubicBezTo>
                    <a:pt x="381" y="269"/>
                    <a:pt x="382" y="268"/>
                    <a:pt x="384" y="268"/>
                  </a:cubicBezTo>
                  <a:cubicBezTo>
                    <a:pt x="385" y="268"/>
                    <a:pt x="386" y="268"/>
                    <a:pt x="386" y="269"/>
                  </a:cubicBezTo>
                  <a:cubicBezTo>
                    <a:pt x="386" y="269"/>
                    <a:pt x="387" y="269"/>
                    <a:pt x="387" y="269"/>
                  </a:cubicBezTo>
                  <a:cubicBezTo>
                    <a:pt x="388" y="268"/>
                    <a:pt x="389" y="266"/>
                    <a:pt x="391" y="266"/>
                  </a:cubicBezTo>
                  <a:cubicBezTo>
                    <a:pt x="391" y="266"/>
                    <a:pt x="392" y="267"/>
                    <a:pt x="393" y="267"/>
                  </a:cubicBezTo>
                  <a:cubicBezTo>
                    <a:pt x="393" y="265"/>
                    <a:pt x="395" y="263"/>
                    <a:pt x="397" y="263"/>
                  </a:cubicBezTo>
                  <a:cubicBezTo>
                    <a:pt x="397" y="263"/>
                    <a:pt x="397" y="263"/>
                    <a:pt x="397" y="263"/>
                  </a:cubicBezTo>
                  <a:cubicBezTo>
                    <a:pt x="399" y="263"/>
                    <a:pt x="401" y="264"/>
                    <a:pt x="403" y="266"/>
                  </a:cubicBezTo>
                  <a:cubicBezTo>
                    <a:pt x="405" y="269"/>
                    <a:pt x="408" y="274"/>
                    <a:pt x="408" y="277"/>
                  </a:cubicBezTo>
                  <a:cubicBezTo>
                    <a:pt x="408" y="279"/>
                    <a:pt x="406" y="281"/>
                    <a:pt x="404" y="281"/>
                  </a:cubicBezTo>
                  <a:cubicBezTo>
                    <a:pt x="403" y="282"/>
                    <a:pt x="403" y="283"/>
                    <a:pt x="402" y="284"/>
                  </a:cubicBezTo>
                  <a:cubicBezTo>
                    <a:pt x="401" y="285"/>
                    <a:pt x="400" y="285"/>
                    <a:pt x="399" y="285"/>
                  </a:cubicBezTo>
                  <a:cubicBezTo>
                    <a:pt x="397" y="285"/>
                    <a:pt x="395" y="283"/>
                    <a:pt x="393" y="282"/>
                  </a:cubicBezTo>
                  <a:cubicBezTo>
                    <a:pt x="393" y="281"/>
                    <a:pt x="392" y="280"/>
                    <a:pt x="391" y="280"/>
                  </a:cubicBezTo>
                  <a:cubicBezTo>
                    <a:pt x="392" y="281"/>
                    <a:pt x="392" y="282"/>
                    <a:pt x="393" y="283"/>
                  </a:cubicBezTo>
                  <a:cubicBezTo>
                    <a:pt x="393" y="284"/>
                    <a:pt x="393" y="285"/>
                    <a:pt x="394" y="285"/>
                  </a:cubicBezTo>
                  <a:cubicBezTo>
                    <a:pt x="395" y="288"/>
                    <a:pt x="394" y="290"/>
                    <a:pt x="393" y="292"/>
                  </a:cubicBezTo>
                  <a:cubicBezTo>
                    <a:pt x="392" y="294"/>
                    <a:pt x="392" y="295"/>
                    <a:pt x="393" y="295"/>
                  </a:cubicBezTo>
                  <a:cubicBezTo>
                    <a:pt x="393" y="296"/>
                    <a:pt x="393" y="296"/>
                    <a:pt x="394" y="296"/>
                  </a:cubicBezTo>
                  <a:cubicBezTo>
                    <a:pt x="394" y="296"/>
                    <a:pt x="394" y="295"/>
                    <a:pt x="394" y="295"/>
                  </a:cubicBezTo>
                  <a:cubicBezTo>
                    <a:pt x="394" y="294"/>
                    <a:pt x="394" y="294"/>
                    <a:pt x="394" y="293"/>
                  </a:cubicBezTo>
                  <a:cubicBezTo>
                    <a:pt x="395" y="291"/>
                    <a:pt x="396" y="291"/>
                    <a:pt x="397" y="291"/>
                  </a:cubicBezTo>
                  <a:cubicBezTo>
                    <a:pt x="399" y="291"/>
                    <a:pt x="400" y="292"/>
                    <a:pt x="402" y="293"/>
                  </a:cubicBezTo>
                  <a:cubicBezTo>
                    <a:pt x="403" y="292"/>
                    <a:pt x="403" y="291"/>
                    <a:pt x="403" y="289"/>
                  </a:cubicBezTo>
                  <a:cubicBezTo>
                    <a:pt x="403" y="288"/>
                    <a:pt x="404" y="286"/>
                    <a:pt x="406" y="286"/>
                  </a:cubicBezTo>
                  <a:cubicBezTo>
                    <a:pt x="408" y="286"/>
                    <a:pt x="410" y="287"/>
                    <a:pt x="411" y="289"/>
                  </a:cubicBezTo>
                  <a:cubicBezTo>
                    <a:pt x="412" y="288"/>
                    <a:pt x="413" y="287"/>
                    <a:pt x="415" y="287"/>
                  </a:cubicBezTo>
                  <a:cubicBezTo>
                    <a:pt x="416" y="287"/>
                    <a:pt x="416" y="287"/>
                    <a:pt x="416" y="287"/>
                  </a:cubicBezTo>
                  <a:cubicBezTo>
                    <a:pt x="417" y="287"/>
                    <a:pt x="418" y="287"/>
                    <a:pt x="419" y="288"/>
                  </a:cubicBezTo>
                  <a:cubicBezTo>
                    <a:pt x="420" y="290"/>
                    <a:pt x="419" y="292"/>
                    <a:pt x="419" y="294"/>
                  </a:cubicBezTo>
                  <a:cubicBezTo>
                    <a:pt x="419" y="295"/>
                    <a:pt x="419" y="295"/>
                    <a:pt x="419" y="295"/>
                  </a:cubicBezTo>
                  <a:cubicBezTo>
                    <a:pt x="420" y="294"/>
                    <a:pt x="422" y="294"/>
                    <a:pt x="423" y="295"/>
                  </a:cubicBezTo>
                  <a:cubicBezTo>
                    <a:pt x="425" y="294"/>
                    <a:pt x="427" y="293"/>
                    <a:pt x="428" y="29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29" y="291"/>
                    <a:pt x="428" y="290"/>
                    <a:pt x="427" y="289"/>
                  </a:cubicBezTo>
                  <a:cubicBezTo>
                    <a:pt x="426" y="288"/>
                    <a:pt x="424" y="285"/>
                    <a:pt x="425" y="282"/>
                  </a:cubicBezTo>
                  <a:cubicBezTo>
                    <a:pt x="426" y="279"/>
                    <a:pt x="427" y="277"/>
                    <a:pt x="415" y="273"/>
                  </a:cubicBezTo>
                  <a:cubicBezTo>
                    <a:pt x="405" y="269"/>
                    <a:pt x="403" y="265"/>
                    <a:pt x="399" y="257"/>
                  </a:cubicBezTo>
                  <a:cubicBezTo>
                    <a:pt x="398" y="255"/>
                    <a:pt x="396" y="252"/>
                    <a:pt x="394" y="248"/>
                  </a:cubicBezTo>
                  <a:cubicBezTo>
                    <a:pt x="390" y="240"/>
                    <a:pt x="383" y="235"/>
                    <a:pt x="378" y="230"/>
                  </a:cubicBezTo>
                  <a:cubicBezTo>
                    <a:pt x="373" y="226"/>
                    <a:pt x="370" y="223"/>
                    <a:pt x="370" y="220"/>
                  </a:cubicBezTo>
                  <a:cubicBezTo>
                    <a:pt x="370" y="218"/>
                    <a:pt x="367" y="217"/>
                    <a:pt x="364" y="217"/>
                  </a:cubicBezTo>
                  <a:cubicBezTo>
                    <a:pt x="361" y="217"/>
                    <a:pt x="359" y="218"/>
                    <a:pt x="358" y="219"/>
                  </a:cubicBezTo>
                  <a:cubicBezTo>
                    <a:pt x="358" y="223"/>
                    <a:pt x="354" y="225"/>
                    <a:pt x="350" y="227"/>
                  </a:cubicBezTo>
                  <a:cubicBezTo>
                    <a:pt x="349" y="227"/>
                    <a:pt x="348" y="228"/>
                    <a:pt x="347" y="229"/>
                  </a:cubicBezTo>
                  <a:cubicBezTo>
                    <a:pt x="346" y="229"/>
                    <a:pt x="345" y="230"/>
                    <a:pt x="344" y="230"/>
                  </a:cubicBezTo>
                  <a:cubicBezTo>
                    <a:pt x="341" y="230"/>
                    <a:pt x="339" y="227"/>
                    <a:pt x="337" y="224"/>
                  </a:cubicBezTo>
                  <a:cubicBezTo>
                    <a:pt x="337" y="224"/>
                    <a:pt x="336" y="223"/>
                    <a:pt x="336" y="222"/>
                  </a:cubicBezTo>
                  <a:cubicBezTo>
                    <a:pt x="335" y="221"/>
                    <a:pt x="332" y="219"/>
                    <a:pt x="330" y="217"/>
                  </a:cubicBezTo>
                  <a:cubicBezTo>
                    <a:pt x="327" y="215"/>
                    <a:pt x="324" y="212"/>
                    <a:pt x="324" y="210"/>
                  </a:cubicBezTo>
                  <a:cubicBezTo>
                    <a:pt x="324" y="209"/>
                    <a:pt x="323" y="206"/>
                    <a:pt x="321" y="206"/>
                  </a:cubicBezTo>
                  <a:cubicBezTo>
                    <a:pt x="321" y="206"/>
                    <a:pt x="320" y="206"/>
                    <a:pt x="319" y="206"/>
                  </a:cubicBezTo>
                  <a:cubicBezTo>
                    <a:pt x="316" y="207"/>
                    <a:pt x="314" y="208"/>
                    <a:pt x="313" y="208"/>
                  </a:cubicBezTo>
                  <a:cubicBezTo>
                    <a:pt x="312" y="208"/>
                    <a:pt x="312" y="208"/>
                    <a:pt x="311" y="207"/>
                  </a:cubicBezTo>
                  <a:cubicBezTo>
                    <a:pt x="310" y="207"/>
                    <a:pt x="310" y="207"/>
                    <a:pt x="310" y="207"/>
                  </a:cubicBezTo>
                  <a:cubicBezTo>
                    <a:pt x="309" y="208"/>
                    <a:pt x="308" y="209"/>
                    <a:pt x="307" y="209"/>
                  </a:cubicBezTo>
                  <a:cubicBezTo>
                    <a:pt x="304" y="209"/>
                    <a:pt x="301" y="207"/>
                    <a:pt x="301" y="207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34"/>
                    <a:pt x="300" y="34"/>
                    <a:pt x="300" y="34"/>
                  </a:cubicBezTo>
                  <a:cubicBezTo>
                    <a:pt x="299" y="34"/>
                    <a:pt x="297" y="33"/>
                    <a:pt x="29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2212">
              <a:extLst>
                <a:ext uri="{FF2B5EF4-FFF2-40B4-BE49-F238E27FC236}">
                  <a16:creationId xmlns:a16="http://schemas.microsoft.com/office/drawing/2014/main" id="{F2375F1D-1A80-4597-B538-1CB75781D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340" y="2872980"/>
              <a:ext cx="39026" cy="19783"/>
            </a:xfrm>
            <a:custGeom>
              <a:avLst/>
              <a:gdLst>
                <a:gd name="T0" fmla="*/ 17 w 22"/>
                <a:gd name="T1" fmla="*/ 1 h 11"/>
                <a:gd name="T2" fmla="*/ 11 w 22"/>
                <a:gd name="T3" fmla="*/ 0 h 11"/>
                <a:gd name="T4" fmla="*/ 8 w 22"/>
                <a:gd name="T5" fmla="*/ 1 h 11"/>
                <a:gd name="T6" fmla="*/ 2 w 22"/>
                <a:gd name="T7" fmla="*/ 9 h 11"/>
                <a:gd name="T8" fmla="*/ 0 w 22"/>
                <a:gd name="T9" fmla="*/ 11 h 11"/>
                <a:gd name="T10" fmla="*/ 9 w 22"/>
                <a:gd name="T11" fmla="*/ 5 h 11"/>
                <a:gd name="T12" fmla="*/ 12 w 22"/>
                <a:gd name="T13" fmla="*/ 2 h 11"/>
                <a:gd name="T14" fmla="*/ 16 w 22"/>
                <a:gd name="T15" fmla="*/ 4 h 11"/>
                <a:gd name="T16" fmla="*/ 22 w 22"/>
                <a:gd name="T17" fmla="*/ 1 h 11"/>
                <a:gd name="T18" fmla="*/ 22 w 22"/>
                <a:gd name="T19" fmla="*/ 1 h 11"/>
                <a:gd name="T20" fmla="*/ 17 w 22"/>
                <a:gd name="T2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1">
                  <a:moveTo>
                    <a:pt x="17" y="1"/>
                  </a:move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6" y="5"/>
                    <a:pt x="4" y="7"/>
                    <a:pt x="2" y="9"/>
                  </a:cubicBezTo>
                  <a:cubicBezTo>
                    <a:pt x="1" y="10"/>
                    <a:pt x="1" y="10"/>
                    <a:pt x="0" y="11"/>
                  </a:cubicBezTo>
                  <a:cubicBezTo>
                    <a:pt x="3" y="10"/>
                    <a:pt x="8" y="7"/>
                    <a:pt x="9" y="5"/>
                  </a:cubicBezTo>
                  <a:cubicBezTo>
                    <a:pt x="9" y="2"/>
                    <a:pt x="11" y="2"/>
                    <a:pt x="12" y="2"/>
                  </a:cubicBezTo>
                  <a:cubicBezTo>
                    <a:pt x="14" y="2"/>
                    <a:pt x="15" y="2"/>
                    <a:pt x="16" y="4"/>
                  </a:cubicBezTo>
                  <a:cubicBezTo>
                    <a:pt x="18" y="4"/>
                    <a:pt x="21" y="3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1"/>
                    <a:pt x="19" y="1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2213">
              <a:extLst>
                <a:ext uri="{FF2B5EF4-FFF2-40B4-BE49-F238E27FC236}">
                  <a16:creationId xmlns:a16="http://schemas.microsoft.com/office/drawing/2014/main" id="{3ABD21A8-D050-44D6-A732-75B66ECC5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879" y="2797444"/>
              <a:ext cx="46460" cy="41365"/>
            </a:xfrm>
            <a:custGeom>
              <a:avLst/>
              <a:gdLst>
                <a:gd name="T0" fmla="*/ 24 w 26"/>
                <a:gd name="T1" fmla="*/ 0 h 24"/>
                <a:gd name="T2" fmla="*/ 19 w 26"/>
                <a:gd name="T3" fmla="*/ 4 h 24"/>
                <a:gd name="T4" fmla="*/ 14 w 26"/>
                <a:gd name="T5" fmla="*/ 9 h 24"/>
                <a:gd name="T6" fmla="*/ 9 w 26"/>
                <a:gd name="T7" fmla="*/ 14 h 24"/>
                <a:gd name="T8" fmla="*/ 5 w 26"/>
                <a:gd name="T9" fmla="*/ 17 h 24"/>
                <a:gd name="T10" fmla="*/ 3 w 26"/>
                <a:gd name="T11" fmla="*/ 17 h 24"/>
                <a:gd name="T12" fmla="*/ 1 w 26"/>
                <a:gd name="T13" fmla="*/ 18 h 24"/>
                <a:gd name="T14" fmla="*/ 1 w 26"/>
                <a:gd name="T15" fmla="*/ 23 h 24"/>
                <a:gd name="T16" fmla="*/ 3 w 26"/>
                <a:gd name="T17" fmla="*/ 24 h 24"/>
                <a:gd name="T18" fmla="*/ 3 w 26"/>
                <a:gd name="T19" fmla="*/ 24 h 24"/>
                <a:gd name="T20" fmla="*/ 9 w 26"/>
                <a:gd name="T21" fmla="*/ 23 h 24"/>
                <a:gd name="T22" fmla="*/ 10 w 26"/>
                <a:gd name="T23" fmla="*/ 24 h 24"/>
                <a:gd name="T24" fmla="*/ 23 w 26"/>
                <a:gd name="T25" fmla="*/ 14 h 24"/>
                <a:gd name="T26" fmla="*/ 23 w 26"/>
                <a:gd name="T27" fmla="*/ 14 h 24"/>
                <a:gd name="T28" fmla="*/ 21 w 26"/>
                <a:gd name="T29" fmla="*/ 12 h 24"/>
                <a:gd name="T30" fmla="*/ 18 w 26"/>
                <a:gd name="T31" fmla="*/ 9 h 24"/>
                <a:gd name="T32" fmla="*/ 24 w 26"/>
                <a:gd name="T33" fmla="*/ 4 h 24"/>
                <a:gd name="T34" fmla="*/ 26 w 26"/>
                <a:gd name="T35" fmla="*/ 3 h 24"/>
                <a:gd name="T36" fmla="*/ 24 w 26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4">
                  <a:moveTo>
                    <a:pt x="24" y="0"/>
                  </a:moveTo>
                  <a:cubicBezTo>
                    <a:pt x="23" y="0"/>
                    <a:pt x="21" y="1"/>
                    <a:pt x="19" y="4"/>
                  </a:cubicBezTo>
                  <a:cubicBezTo>
                    <a:pt x="17" y="6"/>
                    <a:pt x="15" y="8"/>
                    <a:pt x="14" y="9"/>
                  </a:cubicBezTo>
                  <a:cubicBezTo>
                    <a:pt x="11" y="11"/>
                    <a:pt x="10" y="13"/>
                    <a:pt x="9" y="14"/>
                  </a:cubicBezTo>
                  <a:cubicBezTo>
                    <a:pt x="9" y="17"/>
                    <a:pt x="6" y="17"/>
                    <a:pt x="5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1" y="17"/>
                    <a:pt x="1" y="18"/>
                  </a:cubicBezTo>
                  <a:cubicBezTo>
                    <a:pt x="0" y="19"/>
                    <a:pt x="1" y="21"/>
                    <a:pt x="1" y="23"/>
                  </a:cubicBezTo>
                  <a:cubicBezTo>
                    <a:pt x="2" y="24"/>
                    <a:pt x="2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6" y="22"/>
                    <a:pt x="8" y="23"/>
                    <a:pt x="9" y="23"/>
                  </a:cubicBezTo>
                  <a:cubicBezTo>
                    <a:pt x="9" y="24"/>
                    <a:pt x="10" y="24"/>
                    <a:pt x="10" y="24"/>
                  </a:cubicBezTo>
                  <a:cubicBezTo>
                    <a:pt x="12" y="23"/>
                    <a:pt x="21" y="17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3"/>
                    <a:pt x="22" y="13"/>
                    <a:pt x="21" y="12"/>
                  </a:cubicBezTo>
                  <a:cubicBezTo>
                    <a:pt x="20" y="11"/>
                    <a:pt x="19" y="10"/>
                    <a:pt x="18" y="9"/>
                  </a:cubicBezTo>
                  <a:cubicBezTo>
                    <a:pt x="18" y="5"/>
                    <a:pt x="22" y="5"/>
                    <a:pt x="24" y="4"/>
                  </a:cubicBezTo>
                  <a:cubicBezTo>
                    <a:pt x="25" y="4"/>
                    <a:pt x="26" y="4"/>
                    <a:pt x="26" y="3"/>
                  </a:cubicBezTo>
                  <a:cubicBezTo>
                    <a:pt x="25" y="3"/>
                    <a:pt x="24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2214">
              <a:extLst>
                <a:ext uri="{FF2B5EF4-FFF2-40B4-BE49-F238E27FC236}">
                  <a16:creationId xmlns:a16="http://schemas.microsoft.com/office/drawing/2014/main" id="{C3198A56-C4B4-47A7-A8F4-789D11C96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79" y="2921539"/>
              <a:ext cx="14867" cy="14388"/>
            </a:xfrm>
            <a:custGeom>
              <a:avLst/>
              <a:gdLst>
                <a:gd name="T0" fmla="*/ 6 w 9"/>
                <a:gd name="T1" fmla="*/ 0 h 9"/>
                <a:gd name="T2" fmla="*/ 6 w 9"/>
                <a:gd name="T3" fmla="*/ 1 h 9"/>
                <a:gd name="T4" fmla="*/ 2 w 9"/>
                <a:gd name="T5" fmla="*/ 8 h 9"/>
                <a:gd name="T6" fmla="*/ 0 w 9"/>
                <a:gd name="T7" fmla="*/ 8 h 9"/>
                <a:gd name="T8" fmla="*/ 0 w 9"/>
                <a:gd name="T9" fmla="*/ 9 h 9"/>
                <a:gd name="T10" fmla="*/ 1 w 9"/>
                <a:gd name="T11" fmla="*/ 8 h 9"/>
                <a:gd name="T12" fmla="*/ 7 w 9"/>
                <a:gd name="T13" fmla="*/ 0 h 9"/>
                <a:gd name="T14" fmla="*/ 6 w 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2" y="6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8"/>
                  </a:cubicBezTo>
                  <a:cubicBezTo>
                    <a:pt x="7" y="6"/>
                    <a:pt x="9" y="3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2215">
              <a:extLst>
                <a:ext uri="{FF2B5EF4-FFF2-40B4-BE49-F238E27FC236}">
                  <a16:creationId xmlns:a16="http://schemas.microsoft.com/office/drawing/2014/main" id="{8355FAE6-65D4-439C-A1D7-CEE6DC006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79" y="2932330"/>
              <a:ext cx="3717" cy="1798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1 h 1"/>
                <a:gd name="T4" fmla="*/ 2 w 2"/>
                <a:gd name="T5" fmla="*/ 1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2216">
              <a:extLst>
                <a:ext uri="{FF2B5EF4-FFF2-40B4-BE49-F238E27FC236}">
                  <a16:creationId xmlns:a16="http://schemas.microsoft.com/office/drawing/2014/main" id="{C9354035-7F54-4829-B4E5-44A4EC893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22" y="2899957"/>
              <a:ext cx="9292" cy="0"/>
            </a:xfrm>
            <a:custGeom>
              <a:avLst/>
              <a:gdLst>
                <a:gd name="T0" fmla="*/ 0 w 5"/>
                <a:gd name="T1" fmla="*/ 5 w 5"/>
                <a:gd name="T2" fmla="*/ 4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2217">
              <a:extLst>
                <a:ext uri="{FF2B5EF4-FFF2-40B4-BE49-F238E27FC236}">
                  <a16:creationId xmlns:a16="http://schemas.microsoft.com/office/drawing/2014/main" id="{41ADF39D-6559-40EC-A108-CD5520680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854" y="2745287"/>
              <a:ext cx="27876" cy="10791"/>
            </a:xfrm>
            <a:custGeom>
              <a:avLst/>
              <a:gdLst>
                <a:gd name="T0" fmla="*/ 12 w 16"/>
                <a:gd name="T1" fmla="*/ 2 h 6"/>
                <a:gd name="T2" fmla="*/ 9 w 16"/>
                <a:gd name="T3" fmla="*/ 3 h 6"/>
                <a:gd name="T4" fmla="*/ 6 w 16"/>
                <a:gd name="T5" fmla="*/ 0 h 6"/>
                <a:gd name="T6" fmla="*/ 5 w 16"/>
                <a:gd name="T7" fmla="*/ 0 h 6"/>
                <a:gd name="T8" fmla="*/ 0 w 16"/>
                <a:gd name="T9" fmla="*/ 3 h 6"/>
                <a:gd name="T10" fmla="*/ 10 w 16"/>
                <a:gd name="T11" fmla="*/ 6 h 6"/>
                <a:gd name="T12" fmla="*/ 13 w 16"/>
                <a:gd name="T13" fmla="*/ 6 h 6"/>
                <a:gd name="T14" fmla="*/ 15 w 16"/>
                <a:gd name="T15" fmla="*/ 4 h 6"/>
                <a:gd name="T16" fmla="*/ 15 w 16"/>
                <a:gd name="T17" fmla="*/ 2 h 6"/>
                <a:gd name="T18" fmla="*/ 12 w 16"/>
                <a:gd name="T1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6">
                  <a:moveTo>
                    <a:pt x="12" y="2"/>
                  </a:moveTo>
                  <a:cubicBezTo>
                    <a:pt x="11" y="3"/>
                    <a:pt x="10" y="3"/>
                    <a:pt x="9" y="3"/>
                  </a:cubicBezTo>
                  <a:cubicBezTo>
                    <a:pt x="8" y="3"/>
                    <a:pt x="6" y="3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3" y="0"/>
                    <a:pt x="0" y="2"/>
                    <a:pt x="0" y="3"/>
                  </a:cubicBezTo>
                  <a:cubicBezTo>
                    <a:pt x="0" y="4"/>
                    <a:pt x="6" y="6"/>
                    <a:pt x="10" y="6"/>
                  </a:cubicBezTo>
                  <a:cubicBezTo>
                    <a:pt x="12" y="6"/>
                    <a:pt x="13" y="6"/>
                    <a:pt x="13" y="6"/>
                  </a:cubicBezTo>
                  <a:cubicBezTo>
                    <a:pt x="14" y="6"/>
                    <a:pt x="15" y="5"/>
                    <a:pt x="15" y="4"/>
                  </a:cubicBezTo>
                  <a:cubicBezTo>
                    <a:pt x="16" y="3"/>
                    <a:pt x="15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2218">
              <a:extLst>
                <a:ext uri="{FF2B5EF4-FFF2-40B4-BE49-F238E27FC236}">
                  <a16:creationId xmlns:a16="http://schemas.microsoft.com/office/drawing/2014/main" id="{D15BCD75-0DEC-4A5E-A1F0-F91C33823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1963" y="3425115"/>
              <a:ext cx="46460" cy="5395"/>
            </a:xfrm>
            <a:custGeom>
              <a:avLst/>
              <a:gdLst>
                <a:gd name="T0" fmla="*/ 0 w 25"/>
                <a:gd name="T1" fmla="*/ 3 h 3"/>
                <a:gd name="T2" fmla="*/ 25 w 25"/>
                <a:gd name="T3" fmla="*/ 0 h 3"/>
                <a:gd name="T4" fmla="*/ 0 w 25"/>
                <a:gd name="T5" fmla="*/ 3 h 3"/>
                <a:gd name="T6" fmla="*/ 0 w 2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">
                  <a:moveTo>
                    <a:pt x="0" y="3"/>
                  </a:moveTo>
                  <a:lnTo>
                    <a:pt x="2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2219">
              <a:extLst>
                <a:ext uri="{FF2B5EF4-FFF2-40B4-BE49-F238E27FC236}">
                  <a16:creationId xmlns:a16="http://schemas.microsoft.com/office/drawing/2014/main" id="{8A6C0713-8230-4E6E-9656-F76B569AA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2138" y="3495256"/>
              <a:ext cx="14867" cy="7194"/>
            </a:xfrm>
            <a:custGeom>
              <a:avLst/>
              <a:gdLst>
                <a:gd name="T0" fmla="*/ 0 w 8"/>
                <a:gd name="T1" fmla="*/ 0 h 4"/>
                <a:gd name="T2" fmla="*/ 2 w 8"/>
                <a:gd name="T3" fmla="*/ 1 h 4"/>
                <a:gd name="T4" fmla="*/ 8 w 8"/>
                <a:gd name="T5" fmla="*/ 4 h 4"/>
                <a:gd name="T6" fmla="*/ 2 w 8"/>
                <a:gd name="T7" fmla="*/ 1 h 4"/>
                <a:gd name="T8" fmla="*/ 0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3" y="2"/>
                    <a:pt x="6" y="3"/>
                    <a:pt x="8" y="4"/>
                  </a:cubicBezTo>
                  <a:cubicBezTo>
                    <a:pt x="6" y="3"/>
                    <a:pt x="3" y="2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2220">
              <a:extLst>
                <a:ext uri="{FF2B5EF4-FFF2-40B4-BE49-F238E27FC236}">
                  <a16:creationId xmlns:a16="http://schemas.microsoft.com/office/drawing/2014/main" id="{E961C3BD-9524-415C-9F0A-A599D4B2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722" y="3486264"/>
              <a:ext cx="14867" cy="14388"/>
            </a:xfrm>
            <a:custGeom>
              <a:avLst/>
              <a:gdLst>
                <a:gd name="T0" fmla="*/ 0 w 9"/>
                <a:gd name="T1" fmla="*/ 8 h 8"/>
                <a:gd name="T2" fmla="*/ 9 w 9"/>
                <a:gd name="T3" fmla="*/ 0 h 8"/>
                <a:gd name="T4" fmla="*/ 0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2" y="5"/>
                    <a:pt x="5" y="0"/>
                    <a:pt x="9" y="0"/>
                  </a:cubicBezTo>
                  <a:cubicBezTo>
                    <a:pt x="5" y="0"/>
                    <a:pt x="2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2221">
              <a:extLst>
                <a:ext uri="{FF2B5EF4-FFF2-40B4-BE49-F238E27FC236}">
                  <a16:creationId xmlns:a16="http://schemas.microsoft.com/office/drawing/2014/main" id="{DCEC7BBD-97CA-473A-BCE8-3C900BE78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367" y="3567196"/>
              <a:ext cx="3717" cy="1798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2222">
              <a:extLst>
                <a:ext uri="{FF2B5EF4-FFF2-40B4-BE49-F238E27FC236}">
                  <a16:creationId xmlns:a16="http://schemas.microsoft.com/office/drawing/2014/main" id="{59DE12CA-D77F-4492-8086-6136AC3C3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3199" y="3533025"/>
              <a:ext cx="3717" cy="10791"/>
            </a:xfrm>
            <a:custGeom>
              <a:avLst/>
              <a:gdLst>
                <a:gd name="T0" fmla="*/ 2 w 2"/>
                <a:gd name="T1" fmla="*/ 6 h 6"/>
                <a:gd name="T2" fmla="*/ 0 w 2"/>
                <a:gd name="T3" fmla="*/ 0 h 6"/>
                <a:gd name="T4" fmla="*/ 2 w 2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">
                  <a:moveTo>
                    <a:pt x="2" y="6"/>
                  </a:moveTo>
                  <a:cubicBezTo>
                    <a:pt x="2" y="4"/>
                    <a:pt x="2" y="1"/>
                    <a:pt x="0" y="0"/>
                  </a:cubicBezTo>
                  <a:cubicBezTo>
                    <a:pt x="2" y="1"/>
                    <a:pt x="2" y="4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2223">
              <a:extLst>
                <a:ext uri="{FF2B5EF4-FFF2-40B4-BE49-F238E27FC236}">
                  <a16:creationId xmlns:a16="http://schemas.microsoft.com/office/drawing/2014/main" id="{2A1085FA-03BC-4F48-B220-61A30E036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4350" y="3558203"/>
              <a:ext cx="24159" cy="8992"/>
            </a:xfrm>
            <a:custGeom>
              <a:avLst/>
              <a:gdLst>
                <a:gd name="T0" fmla="*/ 0 w 14"/>
                <a:gd name="T1" fmla="*/ 0 h 5"/>
                <a:gd name="T2" fmla="*/ 4 w 14"/>
                <a:gd name="T3" fmla="*/ 2 h 5"/>
                <a:gd name="T4" fmla="*/ 14 w 14"/>
                <a:gd name="T5" fmla="*/ 5 h 5"/>
                <a:gd name="T6" fmla="*/ 4 w 14"/>
                <a:gd name="T7" fmla="*/ 2 h 5"/>
                <a:gd name="T8" fmla="*/ 0 w 1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cubicBezTo>
                    <a:pt x="1" y="0"/>
                    <a:pt x="2" y="1"/>
                    <a:pt x="4" y="2"/>
                  </a:cubicBezTo>
                  <a:cubicBezTo>
                    <a:pt x="7" y="3"/>
                    <a:pt x="12" y="5"/>
                    <a:pt x="14" y="5"/>
                  </a:cubicBezTo>
                  <a:cubicBezTo>
                    <a:pt x="12" y="5"/>
                    <a:pt x="7" y="3"/>
                    <a:pt x="4" y="2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8925D57-B05D-4DDD-8E7D-B23165C37E4F}"/>
              </a:ext>
            </a:extLst>
          </p:cNvPr>
          <p:cNvGrpSpPr/>
          <p:nvPr/>
        </p:nvGrpSpPr>
        <p:grpSpPr>
          <a:xfrm>
            <a:off x="2811640" y="1832775"/>
            <a:ext cx="1263804" cy="907975"/>
            <a:chOff x="2863992" y="1871223"/>
            <a:chExt cx="1219108" cy="875863"/>
          </a:xfrm>
          <a:solidFill>
            <a:schemeClr val="tx2">
              <a:alpha val="31000"/>
            </a:schemeClr>
          </a:solidFill>
        </p:grpSpPr>
        <p:sp>
          <p:nvSpPr>
            <p:cNvPr id="110" name="Freeform 2176">
              <a:extLst>
                <a:ext uri="{FF2B5EF4-FFF2-40B4-BE49-F238E27FC236}">
                  <a16:creationId xmlns:a16="http://schemas.microsoft.com/office/drawing/2014/main" id="{84CDB8F8-20D3-45B3-98AF-6FF9FED2D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992" y="1871223"/>
              <a:ext cx="1219108" cy="875863"/>
            </a:xfrm>
            <a:custGeom>
              <a:avLst/>
              <a:gdLst>
                <a:gd name="T0" fmla="*/ 532 w 687"/>
                <a:gd name="T1" fmla="*/ 311 h 510"/>
                <a:gd name="T2" fmla="*/ 552 w 687"/>
                <a:gd name="T3" fmla="*/ 307 h 510"/>
                <a:gd name="T4" fmla="*/ 548 w 687"/>
                <a:gd name="T5" fmla="*/ 276 h 510"/>
                <a:gd name="T6" fmla="*/ 551 w 687"/>
                <a:gd name="T7" fmla="*/ 267 h 510"/>
                <a:gd name="T8" fmla="*/ 548 w 687"/>
                <a:gd name="T9" fmla="*/ 247 h 510"/>
                <a:gd name="T10" fmla="*/ 593 w 687"/>
                <a:gd name="T11" fmla="*/ 249 h 510"/>
                <a:gd name="T12" fmla="*/ 604 w 687"/>
                <a:gd name="T13" fmla="*/ 233 h 510"/>
                <a:gd name="T14" fmla="*/ 585 w 687"/>
                <a:gd name="T15" fmla="*/ 219 h 510"/>
                <a:gd name="T16" fmla="*/ 607 w 687"/>
                <a:gd name="T17" fmla="*/ 201 h 510"/>
                <a:gd name="T18" fmla="*/ 578 w 687"/>
                <a:gd name="T19" fmla="*/ 175 h 510"/>
                <a:gd name="T20" fmla="*/ 612 w 687"/>
                <a:gd name="T21" fmla="*/ 165 h 510"/>
                <a:gd name="T22" fmla="*/ 606 w 687"/>
                <a:gd name="T23" fmla="*/ 155 h 510"/>
                <a:gd name="T24" fmla="*/ 581 w 687"/>
                <a:gd name="T25" fmla="*/ 130 h 510"/>
                <a:gd name="T26" fmla="*/ 622 w 687"/>
                <a:gd name="T27" fmla="*/ 100 h 510"/>
                <a:gd name="T28" fmla="*/ 611 w 687"/>
                <a:gd name="T29" fmla="*/ 89 h 510"/>
                <a:gd name="T30" fmla="*/ 639 w 687"/>
                <a:gd name="T31" fmla="*/ 74 h 510"/>
                <a:gd name="T32" fmla="*/ 629 w 687"/>
                <a:gd name="T33" fmla="*/ 55 h 510"/>
                <a:gd name="T34" fmla="*/ 597 w 687"/>
                <a:gd name="T35" fmla="*/ 54 h 510"/>
                <a:gd name="T36" fmla="*/ 553 w 687"/>
                <a:gd name="T37" fmla="*/ 82 h 510"/>
                <a:gd name="T38" fmla="*/ 551 w 687"/>
                <a:gd name="T39" fmla="*/ 51 h 510"/>
                <a:gd name="T40" fmla="*/ 515 w 687"/>
                <a:gd name="T41" fmla="*/ 45 h 510"/>
                <a:gd name="T42" fmla="*/ 517 w 687"/>
                <a:gd name="T43" fmla="*/ 37 h 510"/>
                <a:gd name="T44" fmla="*/ 557 w 687"/>
                <a:gd name="T45" fmla="*/ 21 h 510"/>
                <a:gd name="T46" fmla="*/ 498 w 687"/>
                <a:gd name="T47" fmla="*/ 4 h 510"/>
                <a:gd name="T48" fmla="*/ 402 w 687"/>
                <a:gd name="T49" fmla="*/ 4 h 510"/>
                <a:gd name="T50" fmla="*/ 381 w 687"/>
                <a:gd name="T51" fmla="*/ 11 h 510"/>
                <a:gd name="T52" fmla="*/ 339 w 687"/>
                <a:gd name="T53" fmla="*/ 9 h 510"/>
                <a:gd name="T54" fmla="*/ 299 w 687"/>
                <a:gd name="T55" fmla="*/ 26 h 510"/>
                <a:gd name="T56" fmla="*/ 302 w 687"/>
                <a:gd name="T57" fmla="*/ 46 h 510"/>
                <a:gd name="T58" fmla="*/ 263 w 687"/>
                <a:gd name="T59" fmla="*/ 44 h 510"/>
                <a:gd name="T60" fmla="*/ 237 w 687"/>
                <a:gd name="T61" fmla="*/ 42 h 510"/>
                <a:gd name="T62" fmla="*/ 212 w 687"/>
                <a:gd name="T63" fmla="*/ 58 h 510"/>
                <a:gd name="T64" fmla="*/ 174 w 687"/>
                <a:gd name="T65" fmla="*/ 39 h 510"/>
                <a:gd name="T66" fmla="*/ 152 w 687"/>
                <a:gd name="T67" fmla="*/ 49 h 510"/>
                <a:gd name="T68" fmla="*/ 121 w 687"/>
                <a:gd name="T69" fmla="*/ 68 h 510"/>
                <a:gd name="T70" fmla="*/ 87 w 687"/>
                <a:gd name="T71" fmla="*/ 94 h 510"/>
                <a:gd name="T72" fmla="*/ 0 w 687"/>
                <a:gd name="T73" fmla="*/ 140 h 510"/>
                <a:gd name="T74" fmla="*/ 72 w 687"/>
                <a:gd name="T75" fmla="*/ 156 h 510"/>
                <a:gd name="T76" fmla="*/ 26 w 687"/>
                <a:gd name="T77" fmla="*/ 169 h 510"/>
                <a:gd name="T78" fmla="*/ 37 w 687"/>
                <a:gd name="T79" fmla="*/ 184 h 510"/>
                <a:gd name="T80" fmla="*/ 79 w 687"/>
                <a:gd name="T81" fmla="*/ 191 h 510"/>
                <a:gd name="T82" fmla="*/ 123 w 687"/>
                <a:gd name="T83" fmla="*/ 189 h 510"/>
                <a:gd name="T84" fmla="*/ 193 w 687"/>
                <a:gd name="T85" fmla="*/ 248 h 510"/>
                <a:gd name="T86" fmla="*/ 197 w 687"/>
                <a:gd name="T87" fmla="*/ 286 h 510"/>
                <a:gd name="T88" fmla="*/ 222 w 687"/>
                <a:gd name="T89" fmla="*/ 292 h 510"/>
                <a:gd name="T90" fmla="*/ 219 w 687"/>
                <a:gd name="T91" fmla="*/ 312 h 510"/>
                <a:gd name="T92" fmla="*/ 250 w 687"/>
                <a:gd name="T93" fmla="*/ 338 h 510"/>
                <a:gd name="T94" fmla="*/ 225 w 687"/>
                <a:gd name="T95" fmla="*/ 361 h 510"/>
                <a:gd name="T96" fmla="*/ 223 w 687"/>
                <a:gd name="T97" fmla="*/ 394 h 510"/>
                <a:gd name="T98" fmla="*/ 238 w 687"/>
                <a:gd name="T99" fmla="*/ 434 h 510"/>
                <a:gd name="T100" fmla="*/ 256 w 687"/>
                <a:gd name="T101" fmla="*/ 461 h 510"/>
                <a:gd name="T102" fmla="*/ 287 w 687"/>
                <a:gd name="T103" fmla="*/ 493 h 510"/>
                <a:gd name="T104" fmla="*/ 330 w 687"/>
                <a:gd name="T105" fmla="*/ 510 h 510"/>
                <a:gd name="T106" fmla="*/ 341 w 687"/>
                <a:gd name="T107" fmla="*/ 470 h 510"/>
                <a:gd name="T108" fmla="*/ 361 w 687"/>
                <a:gd name="T109" fmla="*/ 444 h 510"/>
                <a:gd name="T110" fmla="*/ 363 w 687"/>
                <a:gd name="T111" fmla="*/ 426 h 510"/>
                <a:gd name="T112" fmla="*/ 369 w 687"/>
                <a:gd name="T113" fmla="*/ 414 h 510"/>
                <a:gd name="T114" fmla="*/ 399 w 687"/>
                <a:gd name="T115" fmla="*/ 401 h 510"/>
                <a:gd name="T116" fmla="*/ 453 w 687"/>
                <a:gd name="T117" fmla="*/ 371 h 510"/>
                <a:gd name="T118" fmla="*/ 481 w 687"/>
                <a:gd name="T119" fmla="*/ 358 h 510"/>
                <a:gd name="T120" fmla="*/ 570 w 687"/>
                <a:gd name="T121" fmla="*/ 326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7" h="510">
                  <a:moveTo>
                    <a:pt x="554" y="326"/>
                  </a:moveTo>
                  <a:cubicBezTo>
                    <a:pt x="552" y="325"/>
                    <a:pt x="551" y="325"/>
                    <a:pt x="549" y="324"/>
                  </a:cubicBezTo>
                  <a:cubicBezTo>
                    <a:pt x="545" y="323"/>
                    <a:pt x="540" y="321"/>
                    <a:pt x="536" y="321"/>
                  </a:cubicBezTo>
                  <a:cubicBezTo>
                    <a:pt x="534" y="321"/>
                    <a:pt x="532" y="321"/>
                    <a:pt x="530" y="322"/>
                  </a:cubicBezTo>
                  <a:cubicBezTo>
                    <a:pt x="526" y="325"/>
                    <a:pt x="524" y="324"/>
                    <a:pt x="523" y="321"/>
                  </a:cubicBezTo>
                  <a:cubicBezTo>
                    <a:pt x="523" y="317"/>
                    <a:pt x="528" y="312"/>
                    <a:pt x="532" y="311"/>
                  </a:cubicBezTo>
                  <a:cubicBezTo>
                    <a:pt x="534" y="311"/>
                    <a:pt x="535" y="311"/>
                    <a:pt x="535" y="311"/>
                  </a:cubicBezTo>
                  <a:cubicBezTo>
                    <a:pt x="535" y="310"/>
                    <a:pt x="534" y="308"/>
                    <a:pt x="534" y="307"/>
                  </a:cubicBezTo>
                  <a:cubicBezTo>
                    <a:pt x="534" y="306"/>
                    <a:pt x="533" y="304"/>
                    <a:pt x="533" y="303"/>
                  </a:cubicBezTo>
                  <a:cubicBezTo>
                    <a:pt x="532" y="301"/>
                    <a:pt x="533" y="300"/>
                    <a:pt x="533" y="299"/>
                  </a:cubicBezTo>
                  <a:cubicBezTo>
                    <a:pt x="534" y="298"/>
                    <a:pt x="535" y="297"/>
                    <a:pt x="537" y="297"/>
                  </a:cubicBezTo>
                  <a:cubicBezTo>
                    <a:pt x="541" y="297"/>
                    <a:pt x="548" y="301"/>
                    <a:pt x="552" y="307"/>
                  </a:cubicBezTo>
                  <a:cubicBezTo>
                    <a:pt x="556" y="312"/>
                    <a:pt x="562" y="315"/>
                    <a:pt x="569" y="315"/>
                  </a:cubicBezTo>
                  <a:cubicBezTo>
                    <a:pt x="571" y="315"/>
                    <a:pt x="573" y="315"/>
                    <a:pt x="575" y="314"/>
                  </a:cubicBezTo>
                  <a:cubicBezTo>
                    <a:pt x="578" y="313"/>
                    <a:pt x="578" y="312"/>
                    <a:pt x="577" y="309"/>
                  </a:cubicBezTo>
                  <a:cubicBezTo>
                    <a:pt x="577" y="306"/>
                    <a:pt x="576" y="303"/>
                    <a:pt x="578" y="300"/>
                  </a:cubicBezTo>
                  <a:cubicBezTo>
                    <a:pt x="578" y="298"/>
                    <a:pt x="568" y="291"/>
                    <a:pt x="562" y="288"/>
                  </a:cubicBezTo>
                  <a:cubicBezTo>
                    <a:pt x="554" y="282"/>
                    <a:pt x="549" y="279"/>
                    <a:pt x="548" y="276"/>
                  </a:cubicBezTo>
                  <a:cubicBezTo>
                    <a:pt x="548" y="274"/>
                    <a:pt x="548" y="273"/>
                    <a:pt x="549" y="272"/>
                  </a:cubicBezTo>
                  <a:cubicBezTo>
                    <a:pt x="551" y="269"/>
                    <a:pt x="557" y="271"/>
                    <a:pt x="568" y="275"/>
                  </a:cubicBezTo>
                  <a:cubicBezTo>
                    <a:pt x="568" y="276"/>
                    <a:pt x="569" y="276"/>
                    <a:pt x="570" y="276"/>
                  </a:cubicBezTo>
                  <a:cubicBezTo>
                    <a:pt x="574" y="276"/>
                    <a:pt x="575" y="268"/>
                    <a:pt x="575" y="266"/>
                  </a:cubicBezTo>
                  <a:cubicBezTo>
                    <a:pt x="575" y="265"/>
                    <a:pt x="572" y="264"/>
                    <a:pt x="566" y="264"/>
                  </a:cubicBezTo>
                  <a:cubicBezTo>
                    <a:pt x="561" y="264"/>
                    <a:pt x="555" y="265"/>
                    <a:pt x="551" y="267"/>
                  </a:cubicBezTo>
                  <a:cubicBezTo>
                    <a:pt x="550" y="268"/>
                    <a:pt x="548" y="268"/>
                    <a:pt x="546" y="268"/>
                  </a:cubicBezTo>
                  <a:cubicBezTo>
                    <a:pt x="542" y="268"/>
                    <a:pt x="538" y="266"/>
                    <a:pt x="538" y="262"/>
                  </a:cubicBezTo>
                  <a:cubicBezTo>
                    <a:pt x="538" y="261"/>
                    <a:pt x="538" y="257"/>
                    <a:pt x="545" y="256"/>
                  </a:cubicBezTo>
                  <a:cubicBezTo>
                    <a:pt x="548" y="256"/>
                    <a:pt x="549" y="255"/>
                    <a:pt x="549" y="255"/>
                  </a:cubicBezTo>
                  <a:cubicBezTo>
                    <a:pt x="549" y="255"/>
                    <a:pt x="548" y="254"/>
                    <a:pt x="548" y="254"/>
                  </a:cubicBezTo>
                  <a:cubicBezTo>
                    <a:pt x="547" y="252"/>
                    <a:pt x="546" y="250"/>
                    <a:pt x="548" y="247"/>
                  </a:cubicBezTo>
                  <a:cubicBezTo>
                    <a:pt x="549" y="247"/>
                    <a:pt x="550" y="246"/>
                    <a:pt x="551" y="246"/>
                  </a:cubicBezTo>
                  <a:cubicBezTo>
                    <a:pt x="554" y="246"/>
                    <a:pt x="557" y="248"/>
                    <a:pt x="561" y="250"/>
                  </a:cubicBezTo>
                  <a:cubicBezTo>
                    <a:pt x="566" y="252"/>
                    <a:pt x="571" y="255"/>
                    <a:pt x="574" y="254"/>
                  </a:cubicBezTo>
                  <a:cubicBezTo>
                    <a:pt x="577" y="253"/>
                    <a:pt x="580" y="253"/>
                    <a:pt x="582" y="253"/>
                  </a:cubicBezTo>
                  <a:cubicBezTo>
                    <a:pt x="586" y="253"/>
                    <a:pt x="589" y="252"/>
                    <a:pt x="593" y="250"/>
                  </a:cubicBezTo>
                  <a:cubicBezTo>
                    <a:pt x="593" y="249"/>
                    <a:pt x="593" y="249"/>
                    <a:pt x="593" y="249"/>
                  </a:cubicBezTo>
                  <a:cubicBezTo>
                    <a:pt x="593" y="248"/>
                    <a:pt x="588" y="245"/>
                    <a:pt x="585" y="244"/>
                  </a:cubicBezTo>
                  <a:cubicBezTo>
                    <a:pt x="582" y="242"/>
                    <a:pt x="579" y="240"/>
                    <a:pt x="577" y="239"/>
                  </a:cubicBezTo>
                  <a:cubicBezTo>
                    <a:pt x="576" y="237"/>
                    <a:pt x="576" y="236"/>
                    <a:pt x="577" y="235"/>
                  </a:cubicBezTo>
                  <a:cubicBezTo>
                    <a:pt x="577" y="233"/>
                    <a:pt x="580" y="232"/>
                    <a:pt x="589" y="232"/>
                  </a:cubicBezTo>
                  <a:cubicBezTo>
                    <a:pt x="593" y="232"/>
                    <a:pt x="598" y="233"/>
                    <a:pt x="602" y="233"/>
                  </a:cubicBezTo>
                  <a:cubicBezTo>
                    <a:pt x="604" y="233"/>
                    <a:pt x="604" y="233"/>
                    <a:pt x="604" y="233"/>
                  </a:cubicBezTo>
                  <a:cubicBezTo>
                    <a:pt x="604" y="233"/>
                    <a:pt x="604" y="233"/>
                    <a:pt x="604" y="233"/>
                  </a:cubicBezTo>
                  <a:cubicBezTo>
                    <a:pt x="606" y="233"/>
                    <a:pt x="607" y="232"/>
                    <a:pt x="607" y="231"/>
                  </a:cubicBezTo>
                  <a:cubicBezTo>
                    <a:pt x="608" y="230"/>
                    <a:pt x="608" y="229"/>
                    <a:pt x="608" y="229"/>
                  </a:cubicBezTo>
                  <a:cubicBezTo>
                    <a:pt x="608" y="229"/>
                    <a:pt x="608" y="229"/>
                    <a:pt x="607" y="229"/>
                  </a:cubicBezTo>
                  <a:cubicBezTo>
                    <a:pt x="607" y="229"/>
                    <a:pt x="606" y="230"/>
                    <a:pt x="605" y="230"/>
                  </a:cubicBezTo>
                  <a:cubicBezTo>
                    <a:pt x="599" y="230"/>
                    <a:pt x="588" y="225"/>
                    <a:pt x="585" y="219"/>
                  </a:cubicBezTo>
                  <a:cubicBezTo>
                    <a:pt x="584" y="217"/>
                    <a:pt x="584" y="215"/>
                    <a:pt x="585" y="213"/>
                  </a:cubicBezTo>
                  <a:cubicBezTo>
                    <a:pt x="587" y="210"/>
                    <a:pt x="590" y="210"/>
                    <a:pt x="591" y="210"/>
                  </a:cubicBezTo>
                  <a:cubicBezTo>
                    <a:pt x="593" y="210"/>
                    <a:pt x="594" y="210"/>
                    <a:pt x="595" y="210"/>
                  </a:cubicBezTo>
                  <a:cubicBezTo>
                    <a:pt x="597" y="211"/>
                    <a:pt x="598" y="211"/>
                    <a:pt x="600" y="211"/>
                  </a:cubicBezTo>
                  <a:cubicBezTo>
                    <a:pt x="602" y="211"/>
                    <a:pt x="603" y="210"/>
                    <a:pt x="605" y="209"/>
                  </a:cubicBezTo>
                  <a:cubicBezTo>
                    <a:pt x="608" y="208"/>
                    <a:pt x="608" y="204"/>
                    <a:pt x="607" y="201"/>
                  </a:cubicBezTo>
                  <a:cubicBezTo>
                    <a:pt x="606" y="197"/>
                    <a:pt x="603" y="193"/>
                    <a:pt x="601" y="193"/>
                  </a:cubicBezTo>
                  <a:cubicBezTo>
                    <a:pt x="601" y="193"/>
                    <a:pt x="579" y="192"/>
                    <a:pt x="579" y="186"/>
                  </a:cubicBezTo>
                  <a:cubicBezTo>
                    <a:pt x="578" y="185"/>
                    <a:pt x="576" y="184"/>
                    <a:pt x="575" y="184"/>
                  </a:cubicBezTo>
                  <a:cubicBezTo>
                    <a:pt x="573" y="182"/>
                    <a:pt x="570" y="181"/>
                    <a:pt x="570" y="178"/>
                  </a:cubicBezTo>
                  <a:cubicBezTo>
                    <a:pt x="570" y="178"/>
                    <a:pt x="570" y="176"/>
                    <a:pt x="571" y="175"/>
                  </a:cubicBezTo>
                  <a:cubicBezTo>
                    <a:pt x="573" y="174"/>
                    <a:pt x="575" y="174"/>
                    <a:pt x="578" y="175"/>
                  </a:cubicBezTo>
                  <a:cubicBezTo>
                    <a:pt x="580" y="175"/>
                    <a:pt x="583" y="176"/>
                    <a:pt x="587" y="173"/>
                  </a:cubicBezTo>
                  <a:cubicBezTo>
                    <a:pt x="589" y="172"/>
                    <a:pt x="592" y="171"/>
                    <a:pt x="596" y="171"/>
                  </a:cubicBezTo>
                  <a:cubicBezTo>
                    <a:pt x="600" y="171"/>
                    <a:pt x="604" y="171"/>
                    <a:pt x="608" y="172"/>
                  </a:cubicBezTo>
                  <a:cubicBezTo>
                    <a:pt x="612" y="173"/>
                    <a:pt x="616" y="173"/>
                    <a:pt x="618" y="173"/>
                  </a:cubicBezTo>
                  <a:cubicBezTo>
                    <a:pt x="619" y="173"/>
                    <a:pt x="619" y="173"/>
                    <a:pt x="619" y="172"/>
                  </a:cubicBezTo>
                  <a:cubicBezTo>
                    <a:pt x="619" y="169"/>
                    <a:pt x="614" y="165"/>
                    <a:pt x="612" y="165"/>
                  </a:cubicBezTo>
                  <a:cubicBezTo>
                    <a:pt x="610" y="166"/>
                    <a:pt x="607" y="167"/>
                    <a:pt x="603" y="167"/>
                  </a:cubicBezTo>
                  <a:cubicBezTo>
                    <a:pt x="596" y="167"/>
                    <a:pt x="591" y="164"/>
                    <a:pt x="591" y="159"/>
                  </a:cubicBezTo>
                  <a:cubicBezTo>
                    <a:pt x="591" y="158"/>
                    <a:pt x="591" y="156"/>
                    <a:pt x="592" y="155"/>
                  </a:cubicBezTo>
                  <a:cubicBezTo>
                    <a:pt x="593" y="154"/>
                    <a:pt x="596" y="154"/>
                    <a:pt x="596" y="154"/>
                  </a:cubicBezTo>
                  <a:cubicBezTo>
                    <a:pt x="598" y="154"/>
                    <a:pt x="600" y="154"/>
                    <a:pt x="601" y="154"/>
                  </a:cubicBezTo>
                  <a:cubicBezTo>
                    <a:pt x="603" y="154"/>
                    <a:pt x="605" y="155"/>
                    <a:pt x="606" y="155"/>
                  </a:cubicBezTo>
                  <a:cubicBezTo>
                    <a:pt x="603" y="153"/>
                    <a:pt x="597" y="150"/>
                    <a:pt x="591" y="150"/>
                  </a:cubicBezTo>
                  <a:cubicBezTo>
                    <a:pt x="590" y="150"/>
                    <a:pt x="588" y="150"/>
                    <a:pt x="587" y="151"/>
                  </a:cubicBezTo>
                  <a:cubicBezTo>
                    <a:pt x="585" y="156"/>
                    <a:pt x="581" y="157"/>
                    <a:pt x="578" y="157"/>
                  </a:cubicBezTo>
                  <a:cubicBezTo>
                    <a:pt x="575" y="157"/>
                    <a:pt x="573" y="156"/>
                    <a:pt x="573" y="154"/>
                  </a:cubicBezTo>
                  <a:cubicBezTo>
                    <a:pt x="572" y="153"/>
                    <a:pt x="572" y="151"/>
                    <a:pt x="575" y="150"/>
                  </a:cubicBezTo>
                  <a:cubicBezTo>
                    <a:pt x="581" y="146"/>
                    <a:pt x="582" y="135"/>
                    <a:pt x="581" y="130"/>
                  </a:cubicBezTo>
                  <a:cubicBezTo>
                    <a:pt x="581" y="126"/>
                    <a:pt x="586" y="125"/>
                    <a:pt x="591" y="123"/>
                  </a:cubicBezTo>
                  <a:cubicBezTo>
                    <a:pt x="598" y="121"/>
                    <a:pt x="602" y="119"/>
                    <a:pt x="601" y="115"/>
                  </a:cubicBezTo>
                  <a:cubicBezTo>
                    <a:pt x="601" y="113"/>
                    <a:pt x="601" y="110"/>
                    <a:pt x="603" y="108"/>
                  </a:cubicBezTo>
                  <a:cubicBezTo>
                    <a:pt x="607" y="102"/>
                    <a:pt x="619" y="102"/>
                    <a:pt x="622" y="102"/>
                  </a:cubicBezTo>
                  <a:cubicBezTo>
                    <a:pt x="623" y="102"/>
                    <a:pt x="623" y="101"/>
                    <a:pt x="623" y="101"/>
                  </a:cubicBezTo>
                  <a:cubicBezTo>
                    <a:pt x="623" y="101"/>
                    <a:pt x="623" y="101"/>
                    <a:pt x="622" y="100"/>
                  </a:cubicBezTo>
                  <a:cubicBezTo>
                    <a:pt x="620" y="98"/>
                    <a:pt x="617" y="96"/>
                    <a:pt x="615" y="97"/>
                  </a:cubicBezTo>
                  <a:cubicBezTo>
                    <a:pt x="612" y="97"/>
                    <a:pt x="609" y="99"/>
                    <a:pt x="606" y="100"/>
                  </a:cubicBezTo>
                  <a:cubicBezTo>
                    <a:pt x="603" y="102"/>
                    <a:pt x="600" y="103"/>
                    <a:pt x="598" y="103"/>
                  </a:cubicBezTo>
                  <a:cubicBezTo>
                    <a:pt x="597" y="103"/>
                    <a:pt x="595" y="103"/>
                    <a:pt x="594" y="102"/>
                  </a:cubicBezTo>
                  <a:cubicBezTo>
                    <a:pt x="593" y="101"/>
                    <a:pt x="593" y="99"/>
                    <a:pt x="593" y="98"/>
                  </a:cubicBezTo>
                  <a:cubicBezTo>
                    <a:pt x="595" y="93"/>
                    <a:pt x="606" y="89"/>
                    <a:pt x="611" y="89"/>
                  </a:cubicBezTo>
                  <a:cubicBezTo>
                    <a:pt x="618" y="89"/>
                    <a:pt x="632" y="89"/>
                    <a:pt x="638" y="86"/>
                  </a:cubicBezTo>
                  <a:cubicBezTo>
                    <a:pt x="636" y="85"/>
                    <a:pt x="631" y="84"/>
                    <a:pt x="624" y="84"/>
                  </a:cubicBezTo>
                  <a:cubicBezTo>
                    <a:pt x="622" y="84"/>
                    <a:pt x="621" y="84"/>
                    <a:pt x="619" y="84"/>
                  </a:cubicBezTo>
                  <a:cubicBezTo>
                    <a:pt x="611" y="85"/>
                    <a:pt x="609" y="83"/>
                    <a:pt x="609" y="81"/>
                  </a:cubicBezTo>
                  <a:cubicBezTo>
                    <a:pt x="609" y="78"/>
                    <a:pt x="614" y="77"/>
                    <a:pt x="624" y="77"/>
                  </a:cubicBezTo>
                  <a:cubicBezTo>
                    <a:pt x="633" y="76"/>
                    <a:pt x="636" y="75"/>
                    <a:pt x="639" y="74"/>
                  </a:cubicBezTo>
                  <a:cubicBezTo>
                    <a:pt x="641" y="73"/>
                    <a:pt x="643" y="72"/>
                    <a:pt x="649" y="72"/>
                  </a:cubicBezTo>
                  <a:cubicBezTo>
                    <a:pt x="654" y="71"/>
                    <a:pt x="655" y="70"/>
                    <a:pt x="657" y="68"/>
                  </a:cubicBezTo>
                  <a:cubicBezTo>
                    <a:pt x="658" y="67"/>
                    <a:pt x="659" y="65"/>
                    <a:pt x="663" y="65"/>
                  </a:cubicBezTo>
                  <a:cubicBezTo>
                    <a:pt x="670" y="65"/>
                    <a:pt x="684" y="59"/>
                    <a:pt x="687" y="56"/>
                  </a:cubicBezTo>
                  <a:cubicBezTo>
                    <a:pt x="683" y="53"/>
                    <a:pt x="662" y="47"/>
                    <a:pt x="650" y="47"/>
                  </a:cubicBezTo>
                  <a:cubicBezTo>
                    <a:pt x="636" y="47"/>
                    <a:pt x="630" y="49"/>
                    <a:pt x="629" y="55"/>
                  </a:cubicBezTo>
                  <a:cubicBezTo>
                    <a:pt x="629" y="57"/>
                    <a:pt x="628" y="61"/>
                    <a:pt x="623" y="61"/>
                  </a:cubicBezTo>
                  <a:cubicBezTo>
                    <a:pt x="621" y="61"/>
                    <a:pt x="618" y="60"/>
                    <a:pt x="615" y="59"/>
                  </a:cubicBezTo>
                  <a:cubicBezTo>
                    <a:pt x="611" y="58"/>
                    <a:pt x="607" y="58"/>
                    <a:pt x="605" y="58"/>
                  </a:cubicBezTo>
                  <a:cubicBezTo>
                    <a:pt x="604" y="59"/>
                    <a:pt x="603" y="59"/>
                    <a:pt x="602" y="59"/>
                  </a:cubicBezTo>
                  <a:cubicBezTo>
                    <a:pt x="599" y="59"/>
                    <a:pt x="598" y="57"/>
                    <a:pt x="597" y="56"/>
                  </a:cubicBezTo>
                  <a:cubicBezTo>
                    <a:pt x="597" y="55"/>
                    <a:pt x="597" y="54"/>
                    <a:pt x="597" y="54"/>
                  </a:cubicBezTo>
                  <a:cubicBezTo>
                    <a:pt x="596" y="54"/>
                    <a:pt x="596" y="54"/>
                    <a:pt x="595" y="55"/>
                  </a:cubicBezTo>
                  <a:cubicBezTo>
                    <a:pt x="592" y="56"/>
                    <a:pt x="589" y="58"/>
                    <a:pt x="586" y="61"/>
                  </a:cubicBezTo>
                  <a:cubicBezTo>
                    <a:pt x="582" y="64"/>
                    <a:pt x="578" y="67"/>
                    <a:pt x="573" y="69"/>
                  </a:cubicBezTo>
                  <a:cubicBezTo>
                    <a:pt x="569" y="71"/>
                    <a:pt x="566" y="74"/>
                    <a:pt x="563" y="76"/>
                  </a:cubicBezTo>
                  <a:cubicBezTo>
                    <a:pt x="559" y="79"/>
                    <a:pt x="556" y="81"/>
                    <a:pt x="553" y="82"/>
                  </a:cubicBezTo>
                  <a:cubicBezTo>
                    <a:pt x="553" y="82"/>
                    <a:pt x="553" y="82"/>
                    <a:pt x="553" y="82"/>
                  </a:cubicBezTo>
                  <a:cubicBezTo>
                    <a:pt x="552" y="82"/>
                    <a:pt x="551" y="81"/>
                    <a:pt x="550" y="80"/>
                  </a:cubicBezTo>
                  <a:cubicBezTo>
                    <a:pt x="550" y="79"/>
                    <a:pt x="549" y="77"/>
                    <a:pt x="570" y="55"/>
                  </a:cubicBezTo>
                  <a:cubicBezTo>
                    <a:pt x="573" y="52"/>
                    <a:pt x="575" y="49"/>
                    <a:pt x="573" y="46"/>
                  </a:cubicBezTo>
                  <a:cubicBezTo>
                    <a:pt x="572" y="43"/>
                    <a:pt x="569" y="42"/>
                    <a:pt x="565" y="42"/>
                  </a:cubicBezTo>
                  <a:cubicBezTo>
                    <a:pt x="560" y="43"/>
                    <a:pt x="558" y="45"/>
                    <a:pt x="557" y="47"/>
                  </a:cubicBezTo>
                  <a:cubicBezTo>
                    <a:pt x="555" y="49"/>
                    <a:pt x="554" y="50"/>
                    <a:pt x="551" y="51"/>
                  </a:cubicBezTo>
                  <a:cubicBezTo>
                    <a:pt x="549" y="52"/>
                    <a:pt x="545" y="53"/>
                    <a:pt x="540" y="55"/>
                  </a:cubicBezTo>
                  <a:cubicBezTo>
                    <a:pt x="531" y="59"/>
                    <a:pt x="521" y="63"/>
                    <a:pt x="516" y="63"/>
                  </a:cubicBezTo>
                  <a:cubicBezTo>
                    <a:pt x="514" y="63"/>
                    <a:pt x="513" y="62"/>
                    <a:pt x="512" y="61"/>
                  </a:cubicBezTo>
                  <a:cubicBezTo>
                    <a:pt x="511" y="57"/>
                    <a:pt x="517" y="54"/>
                    <a:pt x="527" y="50"/>
                  </a:cubicBezTo>
                  <a:cubicBezTo>
                    <a:pt x="529" y="49"/>
                    <a:pt x="532" y="48"/>
                    <a:pt x="534" y="46"/>
                  </a:cubicBezTo>
                  <a:cubicBezTo>
                    <a:pt x="531" y="46"/>
                    <a:pt x="525" y="45"/>
                    <a:pt x="515" y="45"/>
                  </a:cubicBezTo>
                  <a:cubicBezTo>
                    <a:pt x="506" y="45"/>
                    <a:pt x="498" y="46"/>
                    <a:pt x="492" y="47"/>
                  </a:cubicBezTo>
                  <a:cubicBezTo>
                    <a:pt x="487" y="47"/>
                    <a:pt x="481" y="49"/>
                    <a:pt x="475" y="50"/>
                  </a:cubicBezTo>
                  <a:cubicBezTo>
                    <a:pt x="467" y="52"/>
                    <a:pt x="460" y="54"/>
                    <a:pt x="456" y="54"/>
                  </a:cubicBezTo>
                  <a:cubicBezTo>
                    <a:pt x="452" y="54"/>
                    <a:pt x="451" y="52"/>
                    <a:pt x="451" y="51"/>
                  </a:cubicBezTo>
                  <a:cubicBezTo>
                    <a:pt x="450" y="43"/>
                    <a:pt x="496" y="37"/>
                    <a:pt x="496" y="37"/>
                  </a:cubicBezTo>
                  <a:cubicBezTo>
                    <a:pt x="502" y="37"/>
                    <a:pt x="509" y="37"/>
                    <a:pt x="517" y="37"/>
                  </a:cubicBezTo>
                  <a:cubicBezTo>
                    <a:pt x="529" y="37"/>
                    <a:pt x="542" y="37"/>
                    <a:pt x="549" y="34"/>
                  </a:cubicBezTo>
                  <a:cubicBezTo>
                    <a:pt x="554" y="31"/>
                    <a:pt x="561" y="30"/>
                    <a:pt x="567" y="29"/>
                  </a:cubicBezTo>
                  <a:cubicBezTo>
                    <a:pt x="572" y="28"/>
                    <a:pt x="577" y="27"/>
                    <a:pt x="579" y="26"/>
                  </a:cubicBezTo>
                  <a:cubicBezTo>
                    <a:pt x="577" y="24"/>
                    <a:pt x="568" y="21"/>
                    <a:pt x="561" y="21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9" y="21"/>
                    <a:pt x="558" y="21"/>
                    <a:pt x="557" y="21"/>
                  </a:cubicBezTo>
                  <a:cubicBezTo>
                    <a:pt x="550" y="21"/>
                    <a:pt x="545" y="20"/>
                    <a:pt x="543" y="17"/>
                  </a:cubicBezTo>
                  <a:cubicBezTo>
                    <a:pt x="543" y="16"/>
                    <a:pt x="542" y="15"/>
                    <a:pt x="542" y="14"/>
                  </a:cubicBezTo>
                  <a:cubicBezTo>
                    <a:pt x="542" y="13"/>
                    <a:pt x="538" y="12"/>
                    <a:pt x="536" y="11"/>
                  </a:cubicBezTo>
                  <a:cubicBezTo>
                    <a:pt x="533" y="10"/>
                    <a:pt x="530" y="9"/>
                    <a:pt x="529" y="7"/>
                  </a:cubicBezTo>
                  <a:cubicBezTo>
                    <a:pt x="528" y="6"/>
                    <a:pt x="521" y="6"/>
                    <a:pt x="517" y="6"/>
                  </a:cubicBezTo>
                  <a:cubicBezTo>
                    <a:pt x="507" y="6"/>
                    <a:pt x="501" y="5"/>
                    <a:pt x="498" y="4"/>
                  </a:cubicBezTo>
                  <a:cubicBezTo>
                    <a:pt x="494" y="1"/>
                    <a:pt x="484" y="0"/>
                    <a:pt x="473" y="0"/>
                  </a:cubicBezTo>
                  <a:cubicBezTo>
                    <a:pt x="470" y="0"/>
                    <a:pt x="467" y="0"/>
                    <a:pt x="465" y="0"/>
                  </a:cubicBezTo>
                  <a:cubicBezTo>
                    <a:pt x="458" y="0"/>
                    <a:pt x="446" y="1"/>
                    <a:pt x="436" y="1"/>
                  </a:cubicBezTo>
                  <a:cubicBezTo>
                    <a:pt x="428" y="1"/>
                    <a:pt x="421" y="1"/>
                    <a:pt x="418" y="1"/>
                  </a:cubicBezTo>
                  <a:cubicBezTo>
                    <a:pt x="415" y="2"/>
                    <a:pt x="413" y="2"/>
                    <a:pt x="411" y="3"/>
                  </a:cubicBezTo>
                  <a:cubicBezTo>
                    <a:pt x="408" y="3"/>
                    <a:pt x="405" y="4"/>
                    <a:pt x="402" y="4"/>
                  </a:cubicBezTo>
                  <a:cubicBezTo>
                    <a:pt x="401" y="4"/>
                    <a:pt x="401" y="4"/>
                    <a:pt x="400" y="4"/>
                  </a:cubicBezTo>
                  <a:cubicBezTo>
                    <a:pt x="396" y="4"/>
                    <a:pt x="392" y="5"/>
                    <a:pt x="392" y="6"/>
                  </a:cubicBezTo>
                  <a:cubicBezTo>
                    <a:pt x="395" y="9"/>
                    <a:pt x="394" y="11"/>
                    <a:pt x="394" y="12"/>
                  </a:cubicBezTo>
                  <a:cubicBezTo>
                    <a:pt x="393" y="15"/>
                    <a:pt x="389" y="16"/>
                    <a:pt x="386" y="16"/>
                  </a:cubicBezTo>
                  <a:cubicBezTo>
                    <a:pt x="384" y="16"/>
                    <a:pt x="382" y="16"/>
                    <a:pt x="382" y="14"/>
                  </a:cubicBezTo>
                  <a:cubicBezTo>
                    <a:pt x="381" y="14"/>
                    <a:pt x="381" y="12"/>
                    <a:pt x="381" y="11"/>
                  </a:cubicBezTo>
                  <a:cubicBezTo>
                    <a:pt x="381" y="11"/>
                    <a:pt x="381" y="11"/>
                    <a:pt x="381" y="11"/>
                  </a:cubicBezTo>
                  <a:cubicBezTo>
                    <a:pt x="380" y="9"/>
                    <a:pt x="376" y="8"/>
                    <a:pt x="372" y="8"/>
                  </a:cubicBezTo>
                  <a:cubicBezTo>
                    <a:pt x="370" y="8"/>
                    <a:pt x="368" y="9"/>
                    <a:pt x="367" y="9"/>
                  </a:cubicBezTo>
                  <a:cubicBezTo>
                    <a:pt x="365" y="11"/>
                    <a:pt x="363" y="11"/>
                    <a:pt x="360" y="11"/>
                  </a:cubicBezTo>
                  <a:cubicBezTo>
                    <a:pt x="357" y="11"/>
                    <a:pt x="353" y="10"/>
                    <a:pt x="349" y="10"/>
                  </a:cubicBezTo>
                  <a:cubicBezTo>
                    <a:pt x="345" y="9"/>
                    <a:pt x="342" y="9"/>
                    <a:pt x="339" y="9"/>
                  </a:cubicBezTo>
                  <a:cubicBezTo>
                    <a:pt x="337" y="9"/>
                    <a:pt x="336" y="9"/>
                    <a:pt x="336" y="9"/>
                  </a:cubicBezTo>
                  <a:cubicBezTo>
                    <a:pt x="334" y="13"/>
                    <a:pt x="324" y="13"/>
                    <a:pt x="310" y="13"/>
                  </a:cubicBezTo>
                  <a:cubicBezTo>
                    <a:pt x="306" y="14"/>
                    <a:pt x="302" y="14"/>
                    <a:pt x="300" y="14"/>
                  </a:cubicBezTo>
                  <a:cubicBezTo>
                    <a:pt x="301" y="14"/>
                    <a:pt x="302" y="15"/>
                    <a:pt x="302" y="15"/>
                  </a:cubicBezTo>
                  <a:cubicBezTo>
                    <a:pt x="307" y="18"/>
                    <a:pt x="311" y="20"/>
                    <a:pt x="311" y="23"/>
                  </a:cubicBezTo>
                  <a:cubicBezTo>
                    <a:pt x="310" y="26"/>
                    <a:pt x="306" y="26"/>
                    <a:pt x="299" y="26"/>
                  </a:cubicBezTo>
                  <a:cubicBezTo>
                    <a:pt x="297" y="27"/>
                    <a:pt x="292" y="27"/>
                    <a:pt x="290" y="27"/>
                  </a:cubicBezTo>
                  <a:cubicBezTo>
                    <a:pt x="293" y="30"/>
                    <a:pt x="297" y="32"/>
                    <a:pt x="303" y="35"/>
                  </a:cubicBezTo>
                  <a:cubicBezTo>
                    <a:pt x="309" y="38"/>
                    <a:pt x="315" y="41"/>
                    <a:pt x="319" y="45"/>
                  </a:cubicBezTo>
                  <a:cubicBezTo>
                    <a:pt x="321" y="47"/>
                    <a:pt x="322" y="49"/>
                    <a:pt x="321" y="51"/>
                  </a:cubicBezTo>
                  <a:cubicBezTo>
                    <a:pt x="321" y="52"/>
                    <a:pt x="320" y="53"/>
                    <a:pt x="318" y="53"/>
                  </a:cubicBezTo>
                  <a:cubicBezTo>
                    <a:pt x="315" y="53"/>
                    <a:pt x="307" y="49"/>
                    <a:pt x="302" y="46"/>
                  </a:cubicBezTo>
                  <a:cubicBezTo>
                    <a:pt x="298" y="43"/>
                    <a:pt x="293" y="42"/>
                    <a:pt x="289" y="41"/>
                  </a:cubicBezTo>
                  <a:cubicBezTo>
                    <a:pt x="284" y="40"/>
                    <a:pt x="279" y="39"/>
                    <a:pt x="276" y="36"/>
                  </a:cubicBezTo>
                  <a:cubicBezTo>
                    <a:pt x="273" y="32"/>
                    <a:pt x="261" y="29"/>
                    <a:pt x="253" y="29"/>
                  </a:cubicBezTo>
                  <a:cubicBezTo>
                    <a:pt x="250" y="29"/>
                    <a:pt x="249" y="29"/>
                    <a:pt x="249" y="30"/>
                  </a:cubicBezTo>
                  <a:cubicBezTo>
                    <a:pt x="248" y="31"/>
                    <a:pt x="253" y="34"/>
                    <a:pt x="255" y="35"/>
                  </a:cubicBezTo>
                  <a:cubicBezTo>
                    <a:pt x="260" y="38"/>
                    <a:pt x="263" y="41"/>
                    <a:pt x="263" y="44"/>
                  </a:cubicBezTo>
                  <a:cubicBezTo>
                    <a:pt x="263" y="45"/>
                    <a:pt x="263" y="47"/>
                    <a:pt x="258" y="47"/>
                  </a:cubicBezTo>
                  <a:cubicBezTo>
                    <a:pt x="256" y="47"/>
                    <a:pt x="254" y="47"/>
                    <a:pt x="252" y="47"/>
                  </a:cubicBezTo>
                  <a:cubicBezTo>
                    <a:pt x="250" y="46"/>
                    <a:pt x="248" y="46"/>
                    <a:pt x="247" y="46"/>
                  </a:cubicBezTo>
                  <a:cubicBezTo>
                    <a:pt x="247" y="46"/>
                    <a:pt x="246" y="46"/>
                    <a:pt x="246" y="46"/>
                  </a:cubicBezTo>
                  <a:cubicBezTo>
                    <a:pt x="246" y="46"/>
                    <a:pt x="246" y="46"/>
                    <a:pt x="245" y="46"/>
                  </a:cubicBezTo>
                  <a:cubicBezTo>
                    <a:pt x="243" y="46"/>
                    <a:pt x="241" y="45"/>
                    <a:pt x="237" y="42"/>
                  </a:cubicBezTo>
                  <a:cubicBezTo>
                    <a:pt x="233" y="39"/>
                    <a:pt x="228" y="35"/>
                    <a:pt x="225" y="35"/>
                  </a:cubicBezTo>
                  <a:cubicBezTo>
                    <a:pt x="224" y="35"/>
                    <a:pt x="223" y="35"/>
                    <a:pt x="223" y="35"/>
                  </a:cubicBezTo>
                  <a:cubicBezTo>
                    <a:pt x="223" y="35"/>
                    <a:pt x="224" y="37"/>
                    <a:pt x="224" y="39"/>
                  </a:cubicBezTo>
                  <a:cubicBezTo>
                    <a:pt x="225" y="41"/>
                    <a:pt x="226" y="44"/>
                    <a:pt x="226" y="47"/>
                  </a:cubicBezTo>
                  <a:cubicBezTo>
                    <a:pt x="226" y="54"/>
                    <a:pt x="219" y="59"/>
                    <a:pt x="215" y="59"/>
                  </a:cubicBezTo>
                  <a:cubicBezTo>
                    <a:pt x="214" y="59"/>
                    <a:pt x="213" y="59"/>
                    <a:pt x="212" y="58"/>
                  </a:cubicBezTo>
                  <a:cubicBezTo>
                    <a:pt x="211" y="57"/>
                    <a:pt x="212" y="55"/>
                    <a:pt x="213" y="54"/>
                  </a:cubicBezTo>
                  <a:cubicBezTo>
                    <a:pt x="214" y="51"/>
                    <a:pt x="214" y="46"/>
                    <a:pt x="213" y="41"/>
                  </a:cubicBezTo>
                  <a:cubicBezTo>
                    <a:pt x="212" y="37"/>
                    <a:pt x="210" y="35"/>
                    <a:pt x="208" y="34"/>
                  </a:cubicBezTo>
                  <a:cubicBezTo>
                    <a:pt x="205" y="33"/>
                    <a:pt x="197" y="34"/>
                    <a:pt x="190" y="36"/>
                  </a:cubicBezTo>
                  <a:cubicBezTo>
                    <a:pt x="185" y="38"/>
                    <a:pt x="179" y="39"/>
                    <a:pt x="175" y="39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4" y="39"/>
                    <a:pt x="173" y="39"/>
                    <a:pt x="173" y="39"/>
                  </a:cubicBezTo>
                  <a:cubicBezTo>
                    <a:pt x="166" y="39"/>
                    <a:pt x="161" y="41"/>
                    <a:pt x="160" y="42"/>
                  </a:cubicBezTo>
                  <a:cubicBezTo>
                    <a:pt x="160" y="42"/>
                    <a:pt x="160" y="42"/>
                    <a:pt x="161" y="43"/>
                  </a:cubicBezTo>
                  <a:cubicBezTo>
                    <a:pt x="165" y="45"/>
                    <a:pt x="166" y="47"/>
                    <a:pt x="166" y="49"/>
                  </a:cubicBezTo>
                  <a:cubicBezTo>
                    <a:pt x="165" y="51"/>
                    <a:pt x="163" y="52"/>
                    <a:pt x="161" y="52"/>
                  </a:cubicBezTo>
                  <a:cubicBezTo>
                    <a:pt x="158" y="52"/>
                    <a:pt x="155" y="50"/>
                    <a:pt x="152" y="49"/>
                  </a:cubicBezTo>
                  <a:cubicBezTo>
                    <a:pt x="150" y="47"/>
                    <a:pt x="147" y="47"/>
                    <a:pt x="143" y="47"/>
                  </a:cubicBezTo>
                  <a:cubicBezTo>
                    <a:pt x="138" y="47"/>
                    <a:pt x="132" y="48"/>
                    <a:pt x="130" y="49"/>
                  </a:cubicBezTo>
                  <a:cubicBezTo>
                    <a:pt x="132" y="51"/>
                    <a:pt x="134" y="55"/>
                    <a:pt x="134" y="59"/>
                  </a:cubicBezTo>
                  <a:cubicBezTo>
                    <a:pt x="135" y="63"/>
                    <a:pt x="134" y="66"/>
                    <a:pt x="133" y="68"/>
                  </a:cubicBezTo>
                  <a:cubicBezTo>
                    <a:pt x="132" y="69"/>
                    <a:pt x="131" y="70"/>
                    <a:pt x="129" y="70"/>
                  </a:cubicBezTo>
                  <a:cubicBezTo>
                    <a:pt x="126" y="70"/>
                    <a:pt x="124" y="69"/>
                    <a:pt x="121" y="68"/>
                  </a:cubicBezTo>
                  <a:cubicBezTo>
                    <a:pt x="117" y="67"/>
                    <a:pt x="113" y="66"/>
                    <a:pt x="110" y="66"/>
                  </a:cubicBezTo>
                  <a:cubicBezTo>
                    <a:pt x="100" y="67"/>
                    <a:pt x="61" y="86"/>
                    <a:pt x="60" y="91"/>
                  </a:cubicBezTo>
                  <a:cubicBezTo>
                    <a:pt x="61" y="93"/>
                    <a:pt x="68" y="93"/>
                    <a:pt x="70" y="93"/>
                  </a:cubicBezTo>
                  <a:cubicBezTo>
                    <a:pt x="71" y="93"/>
                    <a:pt x="72" y="93"/>
                    <a:pt x="73" y="93"/>
                  </a:cubicBezTo>
                  <a:cubicBezTo>
                    <a:pt x="74" y="93"/>
                    <a:pt x="75" y="93"/>
                    <a:pt x="76" y="93"/>
                  </a:cubicBezTo>
                  <a:cubicBezTo>
                    <a:pt x="81" y="93"/>
                    <a:pt x="85" y="93"/>
                    <a:pt x="87" y="94"/>
                  </a:cubicBezTo>
                  <a:cubicBezTo>
                    <a:pt x="89" y="95"/>
                    <a:pt x="90" y="97"/>
                    <a:pt x="90" y="99"/>
                  </a:cubicBezTo>
                  <a:cubicBezTo>
                    <a:pt x="90" y="105"/>
                    <a:pt x="84" y="114"/>
                    <a:pt x="78" y="118"/>
                  </a:cubicBezTo>
                  <a:cubicBezTo>
                    <a:pt x="74" y="121"/>
                    <a:pt x="66" y="121"/>
                    <a:pt x="58" y="121"/>
                  </a:cubicBezTo>
                  <a:cubicBezTo>
                    <a:pt x="53" y="121"/>
                    <a:pt x="44" y="122"/>
                    <a:pt x="43" y="123"/>
                  </a:cubicBezTo>
                  <a:cubicBezTo>
                    <a:pt x="43" y="127"/>
                    <a:pt x="36" y="129"/>
                    <a:pt x="24" y="131"/>
                  </a:cubicBezTo>
                  <a:cubicBezTo>
                    <a:pt x="15" y="133"/>
                    <a:pt x="0" y="136"/>
                    <a:pt x="0" y="140"/>
                  </a:cubicBezTo>
                  <a:cubicBezTo>
                    <a:pt x="0" y="141"/>
                    <a:pt x="1" y="145"/>
                    <a:pt x="5" y="146"/>
                  </a:cubicBezTo>
                  <a:cubicBezTo>
                    <a:pt x="7" y="146"/>
                    <a:pt x="9" y="146"/>
                    <a:pt x="11" y="146"/>
                  </a:cubicBezTo>
                  <a:cubicBezTo>
                    <a:pt x="15" y="147"/>
                    <a:pt x="21" y="147"/>
                    <a:pt x="25" y="152"/>
                  </a:cubicBezTo>
                  <a:cubicBezTo>
                    <a:pt x="28" y="155"/>
                    <a:pt x="33" y="156"/>
                    <a:pt x="40" y="156"/>
                  </a:cubicBezTo>
                  <a:cubicBezTo>
                    <a:pt x="44" y="156"/>
                    <a:pt x="49" y="155"/>
                    <a:pt x="54" y="154"/>
                  </a:cubicBezTo>
                  <a:cubicBezTo>
                    <a:pt x="61" y="151"/>
                    <a:pt x="68" y="152"/>
                    <a:pt x="72" y="156"/>
                  </a:cubicBezTo>
                  <a:cubicBezTo>
                    <a:pt x="73" y="158"/>
                    <a:pt x="74" y="160"/>
                    <a:pt x="74" y="162"/>
                  </a:cubicBezTo>
                  <a:cubicBezTo>
                    <a:pt x="74" y="165"/>
                    <a:pt x="72" y="167"/>
                    <a:pt x="67" y="167"/>
                  </a:cubicBezTo>
                  <a:cubicBezTo>
                    <a:pt x="65" y="167"/>
                    <a:pt x="62" y="166"/>
                    <a:pt x="58" y="166"/>
                  </a:cubicBezTo>
                  <a:cubicBezTo>
                    <a:pt x="55" y="165"/>
                    <a:pt x="51" y="165"/>
                    <a:pt x="48" y="165"/>
                  </a:cubicBezTo>
                  <a:cubicBezTo>
                    <a:pt x="46" y="165"/>
                    <a:pt x="44" y="165"/>
                    <a:pt x="43" y="166"/>
                  </a:cubicBezTo>
                  <a:cubicBezTo>
                    <a:pt x="39" y="168"/>
                    <a:pt x="32" y="169"/>
                    <a:pt x="26" y="169"/>
                  </a:cubicBezTo>
                  <a:cubicBezTo>
                    <a:pt x="22" y="169"/>
                    <a:pt x="18" y="169"/>
                    <a:pt x="16" y="170"/>
                  </a:cubicBezTo>
                  <a:cubicBezTo>
                    <a:pt x="17" y="171"/>
                    <a:pt x="22" y="172"/>
                    <a:pt x="26" y="172"/>
                  </a:cubicBezTo>
                  <a:cubicBezTo>
                    <a:pt x="29" y="172"/>
                    <a:pt x="32" y="172"/>
                    <a:pt x="35" y="173"/>
                  </a:cubicBezTo>
                  <a:cubicBezTo>
                    <a:pt x="37" y="173"/>
                    <a:pt x="39" y="174"/>
                    <a:pt x="40" y="176"/>
                  </a:cubicBezTo>
                  <a:cubicBezTo>
                    <a:pt x="41" y="178"/>
                    <a:pt x="40" y="180"/>
                    <a:pt x="38" y="182"/>
                  </a:cubicBezTo>
                  <a:cubicBezTo>
                    <a:pt x="38" y="182"/>
                    <a:pt x="37" y="183"/>
                    <a:pt x="37" y="184"/>
                  </a:cubicBezTo>
                  <a:cubicBezTo>
                    <a:pt x="37" y="185"/>
                    <a:pt x="37" y="185"/>
                    <a:pt x="40" y="186"/>
                  </a:cubicBezTo>
                  <a:cubicBezTo>
                    <a:pt x="43" y="187"/>
                    <a:pt x="46" y="188"/>
                    <a:pt x="49" y="189"/>
                  </a:cubicBezTo>
                  <a:cubicBezTo>
                    <a:pt x="54" y="192"/>
                    <a:pt x="61" y="194"/>
                    <a:pt x="64" y="194"/>
                  </a:cubicBezTo>
                  <a:cubicBezTo>
                    <a:pt x="63" y="192"/>
                    <a:pt x="63" y="191"/>
                    <a:pt x="64" y="190"/>
                  </a:cubicBezTo>
                  <a:cubicBezTo>
                    <a:pt x="64" y="188"/>
                    <a:pt x="67" y="188"/>
                    <a:pt x="70" y="188"/>
                  </a:cubicBezTo>
                  <a:cubicBezTo>
                    <a:pt x="72" y="188"/>
                    <a:pt x="77" y="188"/>
                    <a:pt x="79" y="191"/>
                  </a:cubicBezTo>
                  <a:cubicBezTo>
                    <a:pt x="80" y="191"/>
                    <a:pt x="81" y="190"/>
                    <a:pt x="83" y="189"/>
                  </a:cubicBezTo>
                  <a:cubicBezTo>
                    <a:pt x="86" y="188"/>
                    <a:pt x="90" y="186"/>
                    <a:pt x="93" y="187"/>
                  </a:cubicBezTo>
                  <a:cubicBezTo>
                    <a:pt x="95" y="188"/>
                    <a:pt x="97" y="187"/>
                    <a:pt x="99" y="186"/>
                  </a:cubicBezTo>
                  <a:cubicBezTo>
                    <a:pt x="100" y="185"/>
                    <a:pt x="102" y="184"/>
                    <a:pt x="104" y="184"/>
                  </a:cubicBezTo>
                  <a:cubicBezTo>
                    <a:pt x="105" y="184"/>
                    <a:pt x="106" y="184"/>
                    <a:pt x="108" y="185"/>
                  </a:cubicBezTo>
                  <a:cubicBezTo>
                    <a:pt x="110" y="186"/>
                    <a:pt x="116" y="188"/>
                    <a:pt x="123" y="189"/>
                  </a:cubicBezTo>
                  <a:cubicBezTo>
                    <a:pt x="131" y="190"/>
                    <a:pt x="139" y="192"/>
                    <a:pt x="144" y="194"/>
                  </a:cubicBezTo>
                  <a:cubicBezTo>
                    <a:pt x="146" y="196"/>
                    <a:pt x="149" y="197"/>
                    <a:pt x="151" y="198"/>
                  </a:cubicBezTo>
                  <a:cubicBezTo>
                    <a:pt x="157" y="200"/>
                    <a:pt x="164" y="202"/>
                    <a:pt x="163" y="208"/>
                  </a:cubicBezTo>
                  <a:cubicBezTo>
                    <a:pt x="162" y="212"/>
                    <a:pt x="167" y="216"/>
                    <a:pt x="177" y="221"/>
                  </a:cubicBezTo>
                  <a:cubicBezTo>
                    <a:pt x="189" y="226"/>
                    <a:pt x="189" y="238"/>
                    <a:pt x="189" y="241"/>
                  </a:cubicBezTo>
                  <a:cubicBezTo>
                    <a:pt x="189" y="243"/>
                    <a:pt x="191" y="246"/>
                    <a:pt x="193" y="248"/>
                  </a:cubicBezTo>
                  <a:cubicBezTo>
                    <a:pt x="195" y="250"/>
                    <a:pt x="198" y="252"/>
                    <a:pt x="196" y="255"/>
                  </a:cubicBezTo>
                  <a:cubicBezTo>
                    <a:pt x="195" y="257"/>
                    <a:pt x="199" y="261"/>
                    <a:pt x="202" y="264"/>
                  </a:cubicBezTo>
                  <a:cubicBezTo>
                    <a:pt x="203" y="265"/>
                    <a:pt x="204" y="266"/>
                    <a:pt x="204" y="268"/>
                  </a:cubicBezTo>
                  <a:cubicBezTo>
                    <a:pt x="204" y="271"/>
                    <a:pt x="201" y="273"/>
                    <a:pt x="199" y="275"/>
                  </a:cubicBezTo>
                  <a:cubicBezTo>
                    <a:pt x="197" y="276"/>
                    <a:pt x="196" y="277"/>
                    <a:pt x="196" y="278"/>
                  </a:cubicBezTo>
                  <a:cubicBezTo>
                    <a:pt x="198" y="281"/>
                    <a:pt x="198" y="284"/>
                    <a:pt x="197" y="286"/>
                  </a:cubicBezTo>
                  <a:cubicBezTo>
                    <a:pt x="197" y="288"/>
                    <a:pt x="196" y="290"/>
                    <a:pt x="197" y="291"/>
                  </a:cubicBezTo>
                  <a:cubicBezTo>
                    <a:pt x="198" y="292"/>
                    <a:pt x="199" y="292"/>
                    <a:pt x="200" y="293"/>
                  </a:cubicBezTo>
                  <a:cubicBezTo>
                    <a:pt x="205" y="293"/>
                    <a:pt x="207" y="292"/>
                    <a:pt x="209" y="290"/>
                  </a:cubicBezTo>
                  <a:cubicBezTo>
                    <a:pt x="210" y="288"/>
                    <a:pt x="213" y="285"/>
                    <a:pt x="217" y="285"/>
                  </a:cubicBezTo>
                  <a:cubicBezTo>
                    <a:pt x="219" y="285"/>
                    <a:pt x="221" y="285"/>
                    <a:pt x="222" y="287"/>
                  </a:cubicBezTo>
                  <a:cubicBezTo>
                    <a:pt x="223" y="289"/>
                    <a:pt x="223" y="291"/>
                    <a:pt x="222" y="292"/>
                  </a:cubicBezTo>
                  <a:cubicBezTo>
                    <a:pt x="222" y="295"/>
                    <a:pt x="221" y="296"/>
                    <a:pt x="222" y="297"/>
                  </a:cubicBezTo>
                  <a:cubicBezTo>
                    <a:pt x="224" y="299"/>
                    <a:pt x="227" y="300"/>
                    <a:pt x="230" y="300"/>
                  </a:cubicBezTo>
                  <a:cubicBezTo>
                    <a:pt x="234" y="302"/>
                    <a:pt x="239" y="303"/>
                    <a:pt x="244" y="307"/>
                  </a:cubicBezTo>
                  <a:cubicBezTo>
                    <a:pt x="249" y="312"/>
                    <a:pt x="249" y="314"/>
                    <a:pt x="249" y="316"/>
                  </a:cubicBezTo>
                  <a:cubicBezTo>
                    <a:pt x="248" y="319"/>
                    <a:pt x="242" y="319"/>
                    <a:pt x="237" y="315"/>
                  </a:cubicBezTo>
                  <a:cubicBezTo>
                    <a:pt x="234" y="313"/>
                    <a:pt x="227" y="312"/>
                    <a:pt x="219" y="312"/>
                  </a:cubicBezTo>
                  <a:cubicBezTo>
                    <a:pt x="216" y="312"/>
                    <a:pt x="213" y="312"/>
                    <a:pt x="212" y="312"/>
                  </a:cubicBezTo>
                  <a:cubicBezTo>
                    <a:pt x="217" y="316"/>
                    <a:pt x="232" y="323"/>
                    <a:pt x="237" y="323"/>
                  </a:cubicBezTo>
                  <a:cubicBezTo>
                    <a:pt x="237" y="323"/>
                    <a:pt x="238" y="323"/>
                    <a:pt x="238" y="323"/>
                  </a:cubicBezTo>
                  <a:cubicBezTo>
                    <a:pt x="238" y="323"/>
                    <a:pt x="239" y="323"/>
                    <a:pt x="240" y="323"/>
                  </a:cubicBezTo>
                  <a:cubicBezTo>
                    <a:pt x="244" y="323"/>
                    <a:pt x="249" y="327"/>
                    <a:pt x="250" y="331"/>
                  </a:cubicBezTo>
                  <a:cubicBezTo>
                    <a:pt x="252" y="334"/>
                    <a:pt x="251" y="337"/>
                    <a:pt x="250" y="338"/>
                  </a:cubicBezTo>
                  <a:cubicBezTo>
                    <a:pt x="248" y="340"/>
                    <a:pt x="248" y="344"/>
                    <a:pt x="248" y="348"/>
                  </a:cubicBezTo>
                  <a:cubicBezTo>
                    <a:pt x="248" y="350"/>
                    <a:pt x="248" y="351"/>
                    <a:pt x="248" y="353"/>
                  </a:cubicBezTo>
                  <a:cubicBezTo>
                    <a:pt x="248" y="354"/>
                    <a:pt x="247" y="356"/>
                    <a:pt x="243" y="356"/>
                  </a:cubicBezTo>
                  <a:cubicBezTo>
                    <a:pt x="242" y="356"/>
                    <a:pt x="240" y="356"/>
                    <a:pt x="238" y="356"/>
                  </a:cubicBezTo>
                  <a:cubicBezTo>
                    <a:pt x="236" y="355"/>
                    <a:pt x="234" y="355"/>
                    <a:pt x="232" y="355"/>
                  </a:cubicBezTo>
                  <a:cubicBezTo>
                    <a:pt x="227" y="356"/>
                    <a:pt x="225" y="357"/>
                    <a:pt x="225" y="361"/>
                  </a:cubicBezTo>
                  <a:cubicBezTo>
                    <a:pt x="225" y="365"/>
                    <a:pt x="222" y="368"/>
                    <a:pt x="220" y="370"/>
                  </a:cubicBezTo>
                  <a:cubicBezTo>
                    <a:pt x="218" y="373"/>
                    <a:pt x="216" y="375"/>
                    <a:pt x="215" y="378"/>
                  </a:cubicBezTo>
                  <a:cubicBezTo>
                    <a:pt x="215" y="381"/>
                    <a:pt x="216" y="382"/>
                    <a:pt x="221" y="384"/>
                  </a:cubicBezTo>
                  <a:cubicBezTo>
                    <a:pt x="222" y="384"/>
                    <a:pt x="224" y="385"/>
                    <a:pt x="226" y="386"/>
                  </a:cubicBezTo>
                  <a:cubicBezTo>
                    <a:pt x="227" y="387"/>
                    <a:pt x="227" y="388"/>
                    <a:pt x="227" y="389"/>
                  </a:cubicBezTo>
                  <a:cubicBezTo>
                    <a:pt x="227" y="391"/>
                    <a:pt x="225" y="392"/>
                    <a:pt x="223" y="394"/>
                  </a:cubicBezTo>
                  <a:cubicBezTo>
                    <a:pt x="221" y="395"/>
                    <a:pt x="218" y="396"/>
                    <a:pt x="218" y="398"/>
                  </a:cubicBezTo>
                  <a:cubicBezTo>
                    <a:pt x="217" y="401"/>
                    <a:pt x="227" y="409"/>
                    <a:pt x="232" y="412"/>
                  </a:cubicBezTo>
                  <a:cubicBezTo>
                    <a:pt x="236" y="414"/>
                    <a:pt x="236" y="420"/>
                    <a:pt x="235" y="425"/>
                  </a:cubicBezTo>
                  <a:cubicBezTo>
                    <a:pt x="235" y="428"/>
                    <a:pt x="235" y="431"/>
                    <a:pt x="235" y="433"/>
                  </a:cubicBezTo>
                  <a:cubicBezTo>
                    <a:pt x="236" y="434"/>
                    <a:pt x="236" y="434"/>
                    <a:pt x="237" y="434"/>
                  </a:cubicBezTo>
                  <a:cubicBezTo>
                    <a:pt x="238" y="434"/>
                    <a:pt x="238" y="434"/>
                    <a:pt x="238" y="434"/>
                  </a:cubicBezTo>
                  <a:cubicBezTo>
                    <a:pt x="239" y="434"/>
                    <a:pt x="240" y="434"/>
                    <a:pt x="241" y="435"/>
                  </a:cubicBezTo>
                  <a:cubicBezTo>
                    <a:pt x="242" y="436"/>
                    <a:pt x="242" y="438"/>
                    <a:pt x="242" y="439"/>
                  </a:cubicBezTo>
                  <a:cubicBezTo>
                    <a:pt x="242" y="443"/>
                    <a:pt x="243" y="444"/>
                    <a:pt x="245" y="445"/>
                  </a:cubicBezTo>
                  <a:cubicBezTo>
                    <a:pt x="246" y="446"/>
                    <a:pt x="248" y="448"/>
                    <a:pt x="248" y="450"/>
                  </a:cubicBezTo>
                  <a:cubicBezTo>
                    <a:pt x="248" y="451"/>
                    <a:pt x="250" y="452"/>
                    <a:pt x="251" y="453"/>
                  </a:cubicBezTo>
                  <a:cubicBezTo>
                    <a:pt x="254" y="454"/>
                    <a:pt x="258" y="456"/>
                    <a:pt x="256" y="461"/>
                  </a:cubicBezTo>
                  <a:cubicBezTo>
                    <a:pt x="255" y="465"/>
                    <a:pt x="257" y="468"/>
                    <a:pt x="260" y="471"/>
                  </a:cubicBezTo>
                  <a:cubicBezTo>
                    <a:pt x="260" y="471"/>
                    <a:pt x="261" y="472"/>
                    <a:pt x="261" y="473"/>
                  </a:cubicBezTo>
                  <a:cubicBezTo>
                    <a:pt x="262" y="474"/>
                    <a:pt x="264" y="476"/>
                    <a:pt x="266" y="477"/>
                  </a:cubicBezTo>
                  <a:cubicBezTo>
                    <a:pt x="270" y="480"/>
                    <a:pt x="273" y="483"/>
                    <a:pt x="274" y="487"/>
                  </a:cubicBezTo>
                  <a:cubicBezTo>
                    <a:pt x="276" y="490"/>
                    <a:pt x="280" y="495"/>
                    <a:pt x="285" y="494"/>
                  </a:cubicBezTo>
                  <a:cubicBezTo>
                    <a:pt x="285" y="493"/>
                    <a:pt x="286" y="493"/>
                    <a:pt x="287" y="493"/>
                  </a:cubicBezTo>
                  <a:cubicBezTo>
                    <a:pt x="290" y="493"/>
                    <a:pt x="291" y="495"/>
                    <a:pt x="293" y="496"/>
                  </a:cubicBezTo>
                  <a:cubicBezTo>
                    <a:pt x="294" y="497"/>
                    <a:pt x="295" y="497"/>
                    <a:pt x="296" y="497"/>
                  </a:cubicBezTo>
                  <a:cubicBezTo>
                    <a:pt x="296" y="497"/>
                    <a:pt x="297" y="497"/>
                    <a:pt x="298" y="497"/>
                  </a:cubicBezTo>
                  <a:cubicBezTo>
                    <a:pt x="303" y="497"/>
                    <a:pt x="310" y="500"/>
                    <a:pt x="311" y="504"/>
                  </a:cubicBezTo>
                  <a:cubicBezTo>
                    <a:pt x="312" y="506"/>
                    <a:pt x="322" y="509"/>
                    <a:pt x="329" y="510"/>
                  </a:cubicBezTo>
                  <a:cubicBezTo>
                    <a:pt x="330" y="510"/>
                    <a:pt x="330" y="510"/>
                    <a:pt x="330" y="510"/>
                  </a:cubicBezTo>
                  <a:cubicBezTo>
                    <a:pt x="330" y="510"/>
                    <a:pt x="331" y="509"/>
                    <a:pt x="332" y="507"/>
                  </a:cubicBezTo>
                  <a:cubicBezTo>
                    <a:pt x="333" y="505"/>
                    <a:pt x="334" y="503"/>
                    <a:pt x="336" y="502"/>
                  </a:cubicBezTo>
                  <a:cubicBezTo>
                    <a:pt x="337" y="501"/>
                    <a:pt x="338" y="496"/>
                    <a:pt x="338" y="494"/>
                  </a:cubicBezTo>
                  <a:cubicBezTo>
                    <a:pt x="339" y="489"/>
                    <a:pt x="340" y="485"/>
                    <a:pt x="342" y="484"/>
                  </a:cubicBezTo>
                  <a:cubicBezTo>
                    <a:pt x="343" y="484"/>
                    <a:pt x="343" y="481"/>
                    <a:pt x="343" y="477"/>
                  </a:cubicBezTo>
                  <a:cubicBezTo>
                    <a:pt x="343" y="473"/>
                    <a:pt x="342" y="470"/>
                    <a:pt x="341" y="470"/>
                  </a:cubicBezTo>
                  <a:cubicBezTo>
                    <a:pt x="339" y="469"/>
                    <a:pt x="338" y="467"/>
                    <a:pt x="338" y="465"/>
                  </a:cubicBezTo>
                  <a:cubicBezTo>
                    <a:pt x="339" y="463"/>
                    <a:pt x="342" y="460"/>
                    <a:pt x="348" y="461"/>
                  </a:cubicBezTo>
                  <a:cubicBezTo>
                    <a:pt x="351" y="461"/>
                    <a:pt x="351" y="460"/>
                    <a:pt x="352" y="458"/>
                  </a:cubicBezTo>
                  <a:cubicBezTo>
                    <a:pt x="353" y="456"/>
                    <a:pt x="353" y="454"/>
                    <a:pt x="356" y="453"/>
                  </a:cubicBezTo>
                  <a:cubicBezTo>
                    <a:pt x="357" y="453"/>
                    <a:pt x="357" y="451"/>
                    <a:pt x="357" y="450"/>
                  </a:cubicBezTo>
                  <a:cubicBezTo>
                    <a:pt x="358" y="448"/>
                    <a:pt x="358" y="445"/>
                    <a:pt x="361" y="444"/>
                  </a:cubicBezTo>
                  <a:cubicBezTo>
                    <a:pt x="361" y="444"/>
                    <a:pt x="361" y="444"/>
                    <a:pt x="361" y="444"/>
                  </a:cubicBezTo>
                  <a:cubicBezTo>
                    <a:pt x="361" y="443"/>
                    <a:pt x="361" y="441"/>
                    <a:pt x="360" y="439"/>
                  </a:cubicBezTo>
                  <a:cubicBezTo>
                    <a:pt x="358" y="437"/>
                    <a:pt x="359" y="436"/>
                    <a:pt x="359" y="435"/>
                  </a:cubicBezTo>
                  <a:cubicBezTo>
                    <a:pt x="360" y="433"/>
                    <a:pt x="362" y="432"/>
                    <a:pt x="365" y="431"/>
                  </a:cubicBezTo>
                  <a:cubicBezTo>
                    <a:pt x="366" y="431"/>
                    <a:pt x="366" y="431"/>
                    <a:pt x="366" y="430"/>
                  </a:cubicBezTo>
                  <a:cubicBezTo>
                    <a:pt x="366" y="429"/>
                    <a:pt x="365" y="427"/>
                    <a:pt x="363" y="426"/>
                  </a:cubicBezTo>
                  <a:cubicBezTo>
                    <a:pt x="359" y="425"/>
                    <a:pt x="358" y="422"/>
                    <a:pt x="358" y="420"/>
                  </a:cubicBezTo>
                  <a:cubicBezTo>
                    <a:pt x="359" y="417"/>
                    <a:pt x="363" y="416"/>
                    <a:pt x="366" y="419"/>
                  </a:cubicBezTo>
                  <a:cubicBezTo>
                    <a:pt x="367" y="419"/>
                    <a:pt x="369" y="420"/>
                    <a:pt x="370" y="420"/>
                  </a:cubicBezTo>
                  <a:cubicBezTo>
                    <a:pt x="370" y="420"/>
                    <a:pt x="370" y="420"/>
                    <a:pt x="370" y="420"/>
                  </a:cubicBezTo>
                  <a:cubicBezTo>
                    <a:pt x="370" y="420"/>
                    <a:pt x="370" y="419"/>
                    <a:pt x="370" y="418"/>
                  </a:cubicBezTo>
                  <a:cubicBezTo>
                    <a:pt x="368" y="416"/>
                    <a:pt x="369" y="415"/>
                    <a:pt x="369" y="414"/>
                  </a:cubicBezTo>
                  <a:cubicBezTo>
                    <a:pt x="370" y="411"/>
                    <a:pt x="375" y="409"/>
                    <a:pt x="382" y="409"/>
                  </a:cubicBezTo>
                  <a:cubicBezTo>
                    <a:pt x="385" y="408"/>
                    <a:pt x="388" y="407"/>
                    <a:pt x="389" y="406"/>
                  </a:cubicBezTo>
                  <a:cubicBezTo>
                    <a:pt x="390" y="404"/>
                    <a:pt x="390" y="403"/>
                    <a:pt x="389" y="401"/>
                  </a:cubicBezTo>
                  <a:cubicBezTo>
                    <a:pt x="389" y="400"/>
                    <a:pt x="389" y="398"/>
                    <a:pt x="390" y="397"/>
                  </a:cubicBezTo>
                  <a:cubicBezTo>
                    <a:pt x="392" y="394"/>
                    <a:pt x="397" y="395"/>
                    <a:pt x="399" y="397"/>
                  </a:cubicBezTo>
                  <a:cubicBezTo>
                    <a:pt x="399" y="398"/>
                    <a:pt x="400" y="399"/>
                    <a:pt x="399" y="401"/>
                  </a:cubicBezTo>
                  <a:cubicBezTo>
                    <a:pt x="398" y="403"/>
                    <a:pt x="398" y="404"/>
                    <a:pt x="398" y="405"/>
                  </a:cubicBezTo>
                  <a:cubicBezTo>
                    <a:pt x="398" y="405"/>
                    <a:pt x="398" y="405"/>
                    <a:pt x="398" y="405"/>
                  </a:cubicBezTo>
                  <a:cubicBezTo>
                    <a:pt x="400" y="403"/>
                    <a:pt x="403" y="403"/>
                    <a:pt x="407" y="402"/>
                  </a:cubicBezTo>
                  <a:cubicBezTo>
                    <a:pt x="411" y="402"/>
                    <a:pt x="415" y="402"/>
                    <a:pt x="420" y="400"/>
                  </a:cubicBezTo>
                  <a:cubicBezTo>
                    <a:pt x="431" y="397"/>
                    <a:pt x="441" y="388"/>
                    <a:pt x="443" y="380"/>
                  </a:cubicBezTo>
                  <a:cubicBezTo>
                    <a:pt x="445" y="375"/>
                    <a:pt x="450" y="372"/>
                    <a:pt x="453" y="371"/>
                  </a:cubicBezTo>
                  <a:cubicBezTo>
                    <a:pt x="457" y="369"/>
                    <a:pt x="458" y="368"/>
                    <a:pt x="457" y="367"/>
                  </a:cubicBezTo>
                  <a:cubicBezTo>
                    <a:pt x="457" y="364"/>
                    <a:pt x="457" y="362"/>
                    <a:pt x="458" y="360"/>
                  </a:cubicBezTo>
                  <a:cubicBezTo>
                    <a:pt x="459" y="359"/>
                    <a:pt x="460" y="358"/>
                    <a:pt x="463" y="358"/>
                  </a:cubicBezTo>
                  <a:cubicBezTo>
                    <a:pt x="465" y="358"/>
                    <a:pt x="468" y="359"/>
                    <a:pt x="471" y="360"/>
                  </a:cubicBezTo>
                  <a:cubicBezTo>
                    <a:pt x="472" y="361"/>
                    <a:pt x="473" y="361"/>
                    <a:pt x="473" y="361"/>
                  </a:cubicBezTo>
                  <a:cubicBezTo>
                    <a:pt x="474" y="359"/>
                    <a:pt x="476" y="358"/>
                    <a:pt x="481" y="358"/>
                  </a:cubicBezTo>
                  <a:cubicBezTo>
                    <a:pt x="485" y="358"/>
                    <a:pt x="487" y="357"/>
                    <a:pt x="489" y="356"/>
                  </a:cubicBezTo>
                  <a:cubicBezTo>
                    <a:pt x="491" y="355"/>
                    <a:pt x="493" y="354"/>
                    <a:pt x="498" y="354"/>
                  </a:cubicBezTo>
                  <a:cubicBezTo>
                    <a:pt x="507" y="354"/>
                    <a:pt x="529" y="350"/>
                    <a:pt x="537" y="343"/>
                  </a:cubicBezTo>
                  <a:cubicBezTo>
                    <a:pt x="542" y="339"/>
                    <a:pt x="550" y="335"/>
                    <a:pt x="558" y="332"/>
                  </a:cubicBezTo>
                  <a:cubicBezTo>
                    <a:pt x="562" y="330"/>
                    <a:pt x="566" y="328"/>
                    <a:pt x="569" y="327"/>
                  </a:cubicBezTo>
                  <a:cubicBezTo>
                    <a:pt x="569" y="326"/>
                    <a:pt x="569" y="326"/>
                    <a:pt x="570" y="326"/>
                  </a:cubicBezTo>
                  <a:cubicBezTo>
                    <a:pt x="565" y="327"/>
                    <a:pt x="559" y="327"/>
                    <a:pt x="554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2177">
              <a:extLst>
                <a:ext uri="{FF2B5EF4-FFF2-40B4-BE49-F238E27FC236}">
                  <a16:creationId xmlns:a16="http://schemas.microsoft.com/office/drawing/2014/main" id="{574938FA-09FD-482A-9F59-855D45DAF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663" y="2425157"/>
              <a:ext cx="55752" cy="30574"/>
            </a:xfrm>
            <a:custGeom>
              <a:avLst/>
              <a:gdLst>
                <a:gd name="T0" fmla="*/ 22 w 31"/>
                <a:gd name="T1" fmla="*/ 6 h 18"/>
                <a:gd name="T2" fmla="*/ 8 w 31"/>
                <a:gd name="T3" fmla="*/ 0 h 18"/>
                <a:gd name="T4" fmla="*/ 4 w 31"/>
                <a:gd name="T5" fmla="*/ 1 h 18"/>
                <a:gd name="T6" fmla="*/ 2 w 31"/>
                <a:gd name="T7" fmla="*/ 4 h 18"/>
                <a:gd name="T8" fmla="*/ 2 w 31"/>
                <a:gd name="T9" fmla="*/ 9 h 18"/>
                <a:gd name="T10" fmla="*/ 7 w 31"/>
                <a:gd name="T11" fmla="*/ 12 h 18"/>
                <a:gd name="T12" fmla="*/ 14 w 31"/>
                <a:gd name="T13" fmla="*/ 16 h 18"/>
                <a:gd name="T14" fmla="*/ 19 w 31"/>
                <a:gd name="T15" fmla="*/ 18 h 18"/>
                <a:gd name="T16" fmla="*/ 31 w 31"/>
                <a:gd name="T17" fmla="*/ 13 h 18"/>
                <a:gd name="T18" fmla="*/ 29 w 31"/>
                <a:gd name="T19" fmla="*/ 11 h 18"/>
                <a:gd name="T20" fmla="*/ 22 w 31"/>
                <a:gd name="T2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18">
                  <a:moveTo>
                    <a:pt x="22" y="6"/>
                  </a:moveTo>
                  <a:cubicBezTo>
                    <a:pt x="20" y="2"/>
                    <a:pt x="13" y="0"/>
                    <a:pt x="8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0" y="6"/>
                    <a:pt x="0" y="7"/>
                    <a:pt x="2" y="9"/>
                  </a:cubicBezTo>
                  <a:cubicBezTo>
                    <a:pt x="3" y="11"/>
                    <a:pt x="5" y="11"/>
                    <a:pt x="7" y="12"/>
                  </a:cubicBezTo>
                  <a:cubicBezTo>
                    <a:pt x="9" y="13"/>
                    <a:pt x="11" y="14"/>
                    <a:pt x="14" y="16"/>
                  </a:cubicBezTo>
                  <a:cubicBezTo>
                    <a:pt x="15" y="17"/>
                    <a:pt x="17" y="18"/>
                    <a:pt x="19" y="18"/>
                  </a:cubicBezTo>
                  <a:cubicBezTo>
                    <a:pt x="25" y="18"/>
                    <a:pt x="31" y="15"/>
                    <a:pt x="31" y="13"/>
                  </a:cubicBezTo>
                  <a:cubicBezTo>
                    <a:pt x="31" y="12"/>
                    <a:pt x="31" y="12"/>
                    <a:pt x="29" y="11"/>
                  </a:cubicBezTo>
                  <a:cubicBezTo>
                    <a:pt x="27" y="10"/>
                    <a:pt x="24" y="9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2224">
              <a:extLst>
                <a:ext uri="{FF2B5EF4-FFF2-40B4-BE49-F238E27FC236}">
                  <a16:creationId xmlns:a16="http://schemas.microsoft.com/office/drawing/2014/main" id="{8C374AEC-454D-4CE4-904F-9DB92515E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084" y="2551051"/>
              <a:ext cx="204424" cy="93521"/>
            </a:xfrm>
            <a:custGeom>
              <a:avLst/>
              <a:gdLst>
                <a:gd name="T0" fmla="*/ 108 w 115"/>
                <a:gd name="T1" fmla="*/ 31 h 54"/>
                <a:gd name="T2" fmla="*/ 115 w 115"/>
                <a:gd name="T3" fmla="*/ 24 h 54"/>
                <a:gd name="T4" fmla="*/ 111 w 115"/>
                <a:gd name="T5" fmla="*/ 17 h 54"/>
                <a:gd name="T6" fmla="*/ 103 w 115"/>
                <a:gd name="T7" fmla="*/ 9 h 54"/>
                <a:gd name="T8" fmla="*/ 101 w 115"/>
                <a:gd name="T9" fmla="*/ 4 h 54"/>
                <a:gd name="T10" fmla="*/ 95 w 115"/>
                <a:gd name="T11" fmla="*/ 5 h 54"/>
                <a:gd name="T12" fmla="*/ 85 w 115"/>
                <a:gd name="T13" fmla="*/ 0 h 54"/>
                <a:gd name="T14" fmla="*/ 85 w 115"/>
                <a:gd name="T15" fmla="*/ 5 h 54"/>
                <a:gd name="T16" fmla="*/ 79 w 115"/>
                <a:gd name="T17" fmla="*/ 7 h 54"/>
                <a:gd name="T18" fmla="*/ 70 w 115"/>
                <a:gd name="T19" fmla="*/ 7 h 54"/>
                <a:gd name="T20" fmla="*/ 67 w 115"/>
                <a:gd name="T21" fmla="*/ 7 h 54"/>
                <a:gd name="T22" fmla="*/ 66 w 115"/>
                <a:gd name="T23" fmla="*/ 9 h 54"/>
                <a:gd name="T24" fmla="*/ 60 w 115"/>
                <a:gd name="T25" fmla="*/ 7 h 54"/>
                <a:gd name="T26" fmla="*/ 55 w 115"/>
                <a:gd name="T27" fmla="*/ 7 h 54"/>
                <a:gd name="T28" fmla="*/ 53 w 115"/>
                <a:gd name="T29" fmla="*/ 13 h 54"/>
                <a:gd name="T30" fmla="*/ 46 w 115"/>
                <a:gd name="T31" fmla="*/ 8 h 54"/>
                <a:gd name="T32" fmla="*/ 44 w 115"/>
                <a:gd name="T33" fmla="*/ 8 h 54"/>
                <a:gd name="T34" fmla="*/ 45 w 115"/>
                <a:gd name="T35" fmla="*/ 17 h 54"/>
                <a:gd name="T36" fmla="*/ 35 w 115"/>
                <a:gd name="T37" fmla="*/ 20 h 54"/>
                <a:gd name="T38" fmla="*/ 27 w 115"/>
                <a:gd name="T39" fmla="*/ 15 h 54"/>
                <a:gd name="T40" fmla="*/ 13 w 115"/>
                <a:gd name="T41" fmla="*/ 1 h 54"/>
                <a:gd name="T42" fmla="*/ 16 w 115"/>
                <a:gd name="T43" fmla="*/ 4 h 54"/>
                <a:gd name="T44" fmla="*/ 15 w 115"/>
                <a:gd name="T45" fmla="*/ 9 h 54"/>
                <a:gd name="T46" fmla="*/ 9 w 115"/>
                <a:gd name="T47" fmla="*/ 6 h 54"/>
                <a:gd name="T48" fmla="*/ 2 w 115"/>
                <a:gd name="T49" fmla="*/ 13 h 54"/>
                <a:gd name="T50" fmla="*/ 4 w 115"/>
                <a:gd name="T51" fmla="*/ 17 h 54"/>
                <a:gd name="T52" fmla="*/ 24 w 115"/>
                <a:gd name="T53" fmla="*/ 16 h 54"/>
                <a:gd name="T54" fmla="*/ 22 w 115"/>
                <a:gd name="T55" fmla="*/ 23 h 54"/>
                <a:gd name="T56" fmla="*/ 23 w 115"/>
                <a:gd name="T57" fmla="*/ 26 h 54"/>
                <a:gd name="T58" fmla="*/ 20 w 115"/>
                <a:gd name="T59" fmla="*/ 30 h 54"/>
                <a:gd name="T60" fmla="*/ 20 w 115"/>
                <a:gd name="T61" fmla="*/ 33 h 54"/>
                <a:gd name="T62" fmla="*/ 26 w 115"/>
                <a:gd name="T63" fmla="*/ 36 h 54"/>
                <a:gd name="T64" fmla="*/ 28 w 115"/>
                <a:gd name="T65" fmla="*/ 41 h 54"/>
                <a:gd name="T66" fmla="*/ 17 w 115"/>
                <a:gd name="T67" fmla="*/ 46 h 54"/>
                <a:gd name="T68" fmla="*/ 29 w 115"/>
                <a:gd name="T69" fmla="*/ 45 h 54"/>
                <a:gd name="T70" fmla="*/ 44 w 115"/>
                <a:gd name="T71" fmla="*/ 50 h 54"/>
                <a:gd name="T72" fmla="*/ 56 w 115"/>
                <a:gd name="T73" fmla="*/ 54 h 54"/>
                <a:gd name="T74" fmla="*/ 68 w 115"/>
                <a:gd name="T75" fmla="*/ 50 h 54"/>
                <a:gd name="T76" fmla="*/ 83 w 115"/>
                <a:gd name="T77" fmla="*/ 44 h 54"/>
                <a:gd name="T78" fmla="*/ 104 w 115"/>
                <a:gd name="T79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" h="54">
                  <a:moveTo>
                    <a:pt x="104" y="34"/>
                  </a:moveTo>
                  <a:cubicBezTo>
                    <a:pt x="105" y="33"/>
                    <a:pt x="106" y="31"/>
                    <a:pt x="108" y="31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10" y="31"/>
                    <a:pt x="113" y="27"/>
                    <a:pt x="115" y="24"/>
                  </a:cubicBezTo>
                  <a:cubicBezTo>
                    <a:pt x="115" y="23"/>
                    <a:pt x="115" y="21"/>
                    <a:pt x="114" y="20"/>
                  </a:cubicBezTo>
                  <a:cubicBezTo>
                    <a:pt x="113" y="18"/>
                    <a:pt x="112" y="17"/>
                    <a:pt x="111" y="17"/>
                  </a:cubicBezTo>
                  <a:cubicBezTo>
                    <a:pt x="108" y="17"/>
                    <a:pt x="105" y="16"/>
                    <a:pt x="104" y="14"/>
                  </a:cubicBezTo>
                  <a:cubicBezTo>
                    <a:pt x="103" y="12"/>
                    <a:pt x="102" y="10"/>
                    <a:pt x="103" y="9"/>
                  </a:cubicBezTo>
                  <a:cubicBezTo>
                    <a:pt x="103" y="8"/>
                    <a:pt x="102" y="7"/>
                    <a:pt x="102" y="6"/>
                  </a:cubicBezTo>
                  <a:cubicBezTo>
                    <a:pt x="101" y="5"/>
                    <a:pt x="101" y="5"/>
                    <a:pt x="101" y="4"/>
                  </a:cubicBezTo>
                  <a:cubicBezTo>
                    <a:pt x="99" y="4"/>
                    <a:pt x="98" y="4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3" y="5"/>
                    <a:pt x="91" y="4"/>
                    <a:pt x="89" y="2"/>
                  </a:cubicBezTo>
                  <a:cubicBezTo>
                    <a:pt x="88" y="1"/>
                    <a:pt x="86" y="0"/>
                    <a:pt x="85" y="0"/>
                  </a:cubicBezTo>
                  <a:cubicBezTo>
                    <a:pt x="85" y="0"/>
                    <a:pt x="85" y="0"/>
                    <a:pt x="85" y="2"/>
                  </a:cubicBezTo>
                  <a:cubicBezTo>
                    <a:pt x="85" y="3"/>
                    <a:pt x="85" y="4"/>
                    <a:pt x="85" y="5"/>
                  </a:cubicBezTo>
                  <a:cubicBezTo>
                    <a:pt x="85" y="6"/>
                    <a:pt x="84" y="7"/>
                    <a:pt x="82" y="7"/>
                  </a:cubicBezTo>
                  <a:cubicBezTo>
                    <a:pt x="81" y="7"/>
                    <a:pt x="80" y="7"/>
                    <a:pt x="79" y="7"/>
                  </a:cubicBezTo>
                  <a:cubicBezTo>
                    <a:pt x="79" y="7"/>
                    <a:pt x="78" y="7"/>
                    <a:pt x="78" y="7"/>
                  </a:cubicBezTo>
                  <a:cubicBezTo>
                    <a:pt x="77" y="10"/>
                    <a:pt x="73" y="10"/>
                    <a:pt x="70" y="7"/>
                  </a:cubicBezTo>
                  <a:cubicBezTo>
                    <a:pt x="70" y="6"/>
                    <a:pt x="69" y="6"/>
                    <a:pt x="69" y="6"/>
                  </a:cubicBezTo>
                  <a:cubicBezTo>
                    <a:pt x="68" y="6"/>
                    <a:pt x="67" y="6"/>
                    <a:pt x="67" y="7"/>
                  </a:cubicBezTo>
                  <a:cubicBezTo>
                    <a:pt x="67" y="7"/>
                    <a:pt x="67" y="8"/>
                    <a:pt x="67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9"/>
                    <a:pt x="62" y="9"/>
                    <a:pt x="60" y="7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7" y="5"/>
                    <a:pt x="56" y="6"/>
                    <a:pt x="55" y="7"/>
                  </a:cubicBezTo>
                  <a:cubicBezTo>
                    <a:pt x="54" y="8"/>
                    <a:pt x="54" y="9"/>
                    <a:pt x="54" y="9"/>
                  </a:cubicBezTo>
                  <a:cubicBezTo>
                    <a:pt x="54" y="11"/>
                    <a:pt x="54" y="12"/>
                    <a:pt x="53" y="13"/>
                  </a:cubicBezTo>
                  <a:cubicBezTo>
                    <a:pt x="53" y="13"/>
                    <a:pt x="52" y="13"/>
                    <a:pt x="51" y="13"/>
                  </a:cubicBezTo>
                  <a:cubicBezTo>
                    <a:pt x="49" y="13"/>
                    <a:pt x="48" y="12"/>
                    <a:pt x="46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4" y="7"/>
                    <a:pt x="44" y="8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5" y="12"/>
                    <a:pt x="46" y="15"/>
                    <a:pt x="45" y="17"/>
                  </a:cubicBezTo>
                  <a:cubicBezTo>
                    <a:pt x="44" y="18"/>
                    <a:pt x="42" y="19"/>
                    <a:pt x="40" y="18"/>
                  </a:cubicBezTo>
                  <a:cubicBezTo>
                    <a:pt x="39" y="17"/>
                    <a:pt x="36" y="18"/>
                    <a:pt x="35" y="20"/>
                  </a:cubicBezTo>
                  <a:cubicBezTo>
                    <a:pt x="35" y="21"/>
                    <a:pt x="34" y="22"/>
                    <a:pt x="33" y="22"/>
                  </a:cubicBezTo>
                  <a:cubicBezTo>
                    <a:pt x="30" y="22"/>
                    <a:pt x="28" y="18"/>
                    <a:pt x="27" y="15"/>
                  </a:cubicBezTo>
                  <a:cubicBezTo>
                    <a:pt x="27" y="13"/>
                    <a:pt x="27" y="10"/>
                    <a:pt x="29" y="9"/>
                  </a:cubicBezTo>
                  <a:cubicBezTo>
                    <a:pt x="27" y="6"/>
                    <a:pt x="17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2"/>
                    <a:pt x="15" y="2"/>
                    <a:pt x="16" y="4"/>
                  </a:cubicBezTo>
                  <a:cubicBezTo>
                    <a:pt x="17" y="4"/>
                    <a:pt x="18" y="6"/>
                    <a:pt x="18" y="7"/>
                  </a:cubicBezTo>
                  <a:cubicBezTo>
                    <a:pt x="18" y="8"/>
                    <a:pt x="17" y="9"/>
                    <a:pt x="15" y="9"/>
                  </a:cubicBezTo>
                  <a:cubicBezTo>
                    <a:pt x="13" y="9"/>
                    <a:pt x="11" y="8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6" y="7"/>
                    <a:pt x="5" y="9"/>
                  </a:cubicBezTo>
                  <a:cubicBezTo>
                    <a:pt x="4" y="10"/>
                    <a:pt x="3" y="12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0" y="16"/>
                    <a:pt x="2" y="17"/>
                    <a:pt x="4" y="17"/>
                  </a:cubicBezTo>
                  <a:cubicBezTo>
                    <a:pt x="6" y="17"/>
                    <a:pt x="7" y="17"/>
                    <a:pt x="8" y="16"/>
                  </a:cubicBezTo>
                  <a:cubicBezTo>
                    <a:pt x="14" y="13"/>
                    <a:pt x="21" y="14"/>
                    <a:pt x="24" y="16"/>
                  </a:cubicBezTo>
                  <a:cubicBezTo>
                    <a:pt x="25" y="17"/>
                    <a:pt x="25" y="19"/>
                    <a:pt x="25" y="19"/>
                  </a:cubicBezTo>
                  <a:cubicBezTo>
                    <a:pt x="25" y="21"/>
                    <a:pt x="23" y="22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4"/>
                    <a:pt x="23" y="25"/>
                    <a:pt x="23" y="26"/>
                  </a:cubicBezTo>
                  <a:cubicBezTo>
                    <a:pt x="23" y="27"/>
                    <a:pt x="21" y="28"/>
                    <a:pt x="19" y="29"/>
                  </a:cubicBezTo>
                  <a:cubicBezTo>
                    <a:pt x="19" y="29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3"/>
                    <a:pt x="20" y="33"/>
                  </a:cubicBezTo>
                  <a:cubicBezTo>
                    <a:pt x="20" y="33"/>
                    <a:pt x="20" y="33"/>
                    <a:pt x="21" y="33"/>
                  </a:cubicBezTo>
                  <a:cubicBezTo>
                    <a:pt x="24" y="31"/>
                    <a:pt x="26" y="33"/>
                    <a:pt x="26" y="36"/>
                  </a:cubicBezTo>
                  <a:cubicBezTo>
                    <a:pt x="26" y="36"/>
                    <a:pt x="26" y="37"/>
                    <a:pt x="26" y="37"/>
                  </a:cubicBezTo>
                  <a:cubicBezTo>
                    <a:pt x="28" y="38"/>
                    <a:pt x="28" y="39"/>
                    <a:pt x="28" y="41"/>
                  </a:cubicBezTo>
                  <a:cubicBezTo>
                    <a:pt x="28" y="43"/>
                    <a:pt x="26" y="45"/>
                    <a:pt x="21" y="46"/>
                  </a:cubicBezTo>
                  <a:cubicBezTo>
                    <a:pt x="19" y="46"/>
                    <a:pt x="18" y="46"/>
                    <a:pt x="17" y="46"/>
                  </a:cubicBezTo>
                  <a:cubicBezTo>
                    <a:pt x="19" y="47"/>
                    <a:pt x="23" y="46"/>
                    <a:pt x="27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0" y="45"/>
                    <a:pt x="31" y="45"/>
                    <a:pt x="31" y="45"/>
                  </a:cubicBezTo>
                  <a:cubicBezTo>
                    <a:pt x="36" y="45"/>
                    <a:pt x="40" y="47"/>
                    <a:pt x="44" y="50"/>
                  </a:cubicBezTo>
                  <a:cubicBezTo>
                    <a:pt x="47" y="51"/>
                    <a:pt x="49" y="52"/>
                    <a:pt x="51" y="53"/>
                  </a:cubicBezTo>
                  <a:cubicBezTo>
                    <a:pt x="52" y="54"/>
                    <a:pt x="54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62" y="54"/>
                    <a:pt x="68" y="51"/>
                    <a:pt x="68" y="50"/>
                  </a:cubicBezTo>
                  <a:cubicBezTo>
                    <a:pt x="69" y="47"/>
                    <a:pt x="73" y="46"/>
                    <a:pt x="77" y="46"/>
                  </a:cubicBezTo>
                  <a:cubicBezTo>
                    <a:pt x="79" y="45"/>
                    <a:pt x="82" y="45"/>
                    <a:pt x="83" y="44"/>
                  </a:cubicBezTo>
                  <a:cubicBezTo>
                    <a:pt x="87" y="41"/>
                    <a:pt x="92" y="38"/>
                    <a:pt x="99" y="38"/>
                  </a:cubicBezTo>
                  <a:cubicBezTo>
                    <a:pt x="102" y="38"/>
                    <a:pt x="103" y="36"/>
                    <a:pt x="10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01" name="Shape 2801">
            <a:extLst>
              <a:ext uri="{FF2B5EF4-FFF2-40B4-BE49-F238E27FC236}">
                <a16:creationId xmlns:a16="http://schemas.microsoft.com/office/drawing/2014/main" id="{61E55562-8379-4BBD-9627-78E39472BBCA}"/>
              </a:ext>
            </a:extLst>
          </p:cNvPr>
          <p:cNvSpPr/>
          <p:nvPr/>
        </p:nvSpPr>
        <p:spPr>
          <a:xfrm>
            <a:off x="6199199" y="3351219"/>
            <a:ext cx="646963" cy="276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24" extrusionOk="0">
                <a:moveTo>
                  <a:pt x="20671" y="8963"/>
                </a:moveTo>
                <a:cubicBezTo>
                  <a:pt x="20450" y="8347"/>
                  <a:pt x="20096" y="8656"/>
                  <a:pt x="20008" y="9170"/>
                </a:cubicBezTo>
                <a:cubicBezTo>
                  <a:pt x="19919" y="9684"/>
                  <a:pt x="19742" y="8963"/>
                  <a:pt x="19344" y="8963"/>
                </a:cubicBezTo>
                <a:cubicBezTo>
                  <a:pt x="18946" y="8963"/>
                  <a:pt x="18902" y="9478"/>
                  <a:pt x="18636" y="8861"/>
                </a:cubicBezTo>
                <a:cubicBezTo>
                  <a:pt x="18372" y="8244"/>
                  <a:pt x="18725" y="8037"/>
                  <a:pt x="18725" y="8037"/>
                </a:cubicBezTo>
                <a:lnTo>
                  <a:pt x="18769" y="7214"/>
                </a:lnTo>
                <a:lnTo>
                  <a:pt x="19318" y="4659"/>
                </a:lnTo>
                <a:cubicBezTo>
                  <a:pt x="19162" y="4510"/>
                  <a:pt x="18932" y="4451"/>
                  <a:pt x="18822" y="4547"/>
                </a:cubicBezTo>
                <a:cubicBezTo>
                  <a:pt x="18659" y="4688"/>
                  <a:pt x="18273" y="4595"/>
                  <a:pt x="18233" y="4264"/>
                </a:cubicBezTo>
                <a:cubicBezTo>
                  <a:pt x="18192" y="3933"/>
                  <a:pt x="17543" y="3886"/>
                  <a:pt x="17380" y="4169"/>
                </a:cubicBezTo>
                <a:cubicBezTo>
                  <a:pt x="17218" y="4453"/>
                  <a:pt x="16853" y="4688"/>
                  <a:pt x="16832" y="5020"/>
                </a:cubicBezTo>
                <a:cubicBezTo>
                  <a:pt x="16812" y="5351"/>
                  <a:pt x="16426" y="5256"/>
                  <a:pt x="16284" y="5492"/>
                </a:cubicBezTo>
                <a:cubicBezTo>
                  <a:pt x="16142" y="5728"/>
                  <a:pt x="15411" y="5823"/>
                  <a:pt x="15391" y="6012"/>
                </a:cubicBezTo>
                <a:cubicBezTo>
                  <a:pt x="15370" y="6201"/>
                  <a:pt x="14599" y="6248"/>
                  <a:pt x="14477" y="6012"/>
                </a:cubicBezTo>
                <a:cubicBezTo>
                  <a:pt x="14355" y="5776"/>
                  <a:pt x="13685" y="6012"/>
                  <a:pt x="13604" y="5634"/>
                </a:cubicBezTo>
                <a:cubicBezTo>
                  <a:pt x="13523" y="5256"/>
                  <a:pt x="13238" y="5066"/>
                  <a:pt x="13238" y="4737"/>
                </a:cubicBezTo>
                <a:cubicBezTo>
                  <a:pt x="13238" y="4405"/>
                  <a:pt x="12731" y="4405"/>
                  <a:pt x="12670" y="4123"/>
                </a:cubicBezTo>
                <a:cubicBezTo>
                  <a:pt x="12609" y="3839"/>
                  <a:pt x="12203" y="3697"/>
                  <a:pt x="12143" y="3792"/>
                </a:cubicBezTo>
                <a:cubicBezTo>
                  <a:pt x="12081" y="3886"/>
                  <a:pt x="11634" y="3508"/>
                  <a:pt x="11513" y="3461"/>
                </a:cubicBezTo>
                <a:cubicBezTo>
                  <a:pt x="11391" y="3414"/>
                  <a:pt x="11006" y="3650"/>
                  <a:pt x="10883" y="3650"/>
                </a:cubicBezTo>
                <a:cubicBezTo>
                  <a:pt x="10762" y="3650"/>
                  <a:pt x="10538" y="4169"/>
                  <a:pt x="10397" y="4216"/>
                </a:cubicBezTo>
                <a:cubicBezTo>
                  <a:pt x="10254" y="4264"/>
                  <a:pt x="9868" y="3650"/>
                  <a:pt x="9787" y="3792"/>
                </a:cubicBezTo>
                <a:cubicBezTo>
                  <a:pt x="9706" y="3933"/>
                  <a:pt x="9462" y="3320"/>
                  <a:pt x="9361" y="3037"/>
                </a:cubicBezTo>
                <a:cubicBezTo>
                  <a:pt x="9259" y="2753"/>
                  <a:pt x="9361" y="1949"/>
                  <a:pt x="9280" y="1666"/>
                </a:cubicBezTo>
                <a:cubicBezTo>
                  <a:pt x="9199" y="1382"/>
                  <a:pt x="8752" y="1382"/>
                  <a:pt x="8610" y="1194"/>
                </a:cubicBezTo>
                <a:cubicBezTo>
                  <a:pt x="8468" y="1004"/>
                  <a:pt x="8244" y="721"/>
                  <a:pt x="8102" y="721"/>
                </a:cubicBezTo>
                <a:cubicBezTo>
                  <a:pt x="7960" y="721"/>
                  <a:pt x="7737" y="627"/>
                  <a:pt x="7675" y="485"/>
                </a:cubicBezTo>
                <a:cubicBezTo>
                  <a:pt x="7615" y="343"/>
                  <a:pt x="7310" y="107"/>
                  <a:pt x="7169" y="13"/>
                </a:cubicBezTo>
                <a:cubicBezTo>
                  <a:pt x="7026" y="-81"/>
                  <a:pt x="7006" y="343"/>
                  <a:pt x="6925" y="532"/>
                </a:cubicBezTo>
                <a:cubicBezTo>
                  <a:pt x="6844" y="721"/>
                  <a:pt x="6600" y="769"/>
                  <a:pt x="6559" y="1099"/>
                </a:cubicBezTo>
                <a:cubicBezTo>
                  <a:pt x="6518" y="1430"/>
                  <a:pt x="6234" y="1524"/>
                  <a:pt x="6275" y="1902"/>
                </a:cubicBezTo>
                <a:cubicBezTo>
                  <a:pt x="6316" y="2280"/>
                  <a:pt x="6417" y="3037"/>
                  <a:pt x="6518" y="3224"/>
                </a:cubicBezTo>
                <a:cubicBezTo>
                  <a:pt x="6620" y="3414"/>
                  <a:pt x="6559" y="3980"/>
                  <a:pt x="6499" y="4169"/>
                </a:cubicBezTo>
                <a:cubicBezTo>
                  <a:pt x="6437" y="4358"/>
                  <a:pt x="6011" y="4499"/>
                  <a:pt x="5930" y="4831"/>
                </a:cubicBezTo>
                <a:cubicBezTo>
                  <a:pt x="5849" y="5162"/>
                  <a:pt x="5646" y="4783"/>
                  <a:pt x="5443" y="4499"/>
                </a:cubicBezTo>
                <a:cubicBezTo>
                  <a:pt x="5240" y="4216"/>
                  <a:pt x="4996" y="4405"/>
                  <a:pt x="4894" y="4595"/>
                </a:cubicBezTo>
                <a:cubicBezTo>
                  <a:pt x="4793" y="4783"/>
                  <a:pt x="4428" y="4123"/>
                  <a:pt x="4326" y="4075"/>
                </a:cubicBezTo>
                <a:cubicBezTo>
                  <a:pt x="4225" y="4028"/>
                  <a:pt x="4204" y="3130"/>
                  <a:pt x="4103" y="3178"/>
                </a:cubicBezTo>
                <a:cubicBezTo>
                  <a:pt x="4001" y="3224"/>
                  <a:pt x="3290" y="2895"/>
                  <a:pt x="3149" y="2799"/>
                </a:cubicBezTo>
                <a:cubicBezTo>
                  <a:pt x="3006" y="2705"/>
                  <a:pt x="2702" y="2753"/>
                  <a:pt x="2661" y="2989"/>
                </a:cubicBezTo>
                <a:cubicBezTo>
                  <a:pt x="2620" y="3226"/>
                  <a:pt x="2255" y="3178"/>
                  <a:pt x="2194" y="3461"/>
                </a:cubicBezTo>
                <a:cubicBezTo>
                  <a:pt x="2133" y="3745"/>
                  <a:pt x="1849" y="3886"/>
                  <a:pt x="1748" y="4169"/>
                </a:cubicBezTo>
                <a:cubicBezTo>
                  <a:pt x="1646" y="4453"/>
                  <a:pt x="1301" y="4453"/>
                  <a:pt x="1220" y="4878"/>
                </a:cubicBezTo>
                <a:cubicBezTo>
                  <a:pt x="1139" y="5304"/>
                  <a:pt x="712" y="5492"/>
                  <a:pt x="591" y="5539"/>
                </a:cubicBezTo>
                <a:cubicBezTo>
                  <a:pt x="469" y="5587"/>
                  <a:pt x="144" y="5728"/>
                  <a:pt x="124" y="5964"/>
                </a:cubicBezTo>
                <a:cubicBezTo>
                  <a:pt x="115" y="6066"/>
                  <a:pt x="64" y="6079"/>
                  <a:pt x="0" y="6061"/>
                </a:cubicBezTo>
                <a:cubicBezTo>
                  <a:pt x="8" y="6125"/>
                  <a:pt x="17" y="6181"/>
                  <a:pt x="22" y="6252"/>
                </a:cubicBezTo>
                <a:cubicBezTo>
                  <a:pt x="107" y="7330"/>
                  <a:pt x="304" y="7299"/>
                  <a:pt x="514" y="7724"/>
                </a:cubicBezTo>
                <a:cubicBezTo>
                  <a:pt x="725" y="8148"/>
                  <a:pt x="908" y="8475"/>
                  <a:pt x="1132" y="8508"/>
                </a:cubicBezTo>
                <a:cubicBezTo>
                  <a:pt x="1357" y="8542"/>
                  <a:pt x="1695" y="9161"/>
                  <a:pt x="1723" y="9620"/>
                </a:cubicBezTo>
                <a:cubicBezTo>
                  <a:pt x="1751" y="10077"/>
                  <a:pt x="1961" y="10600"/>
                  <a:pt x="2088" y="10830"/>
                </a:cubicBezTo>
                <a:cubicBezTo>
                  <a:pt x="2215" y="11058"/>
                  <a:pt x="2046" y="11843"/>
                  <a:pt x="2046" y="12431"/>
                </a:cubicBezTo>
                <a:cubicBezTo>
                  <a:pt x="2046" y="13020"/>
                  <a:pt x="1737" y="13151"/>
                  <a:pt x="1891" y="13740"/>
                </a:cubicBezTo>
                <a:cubicBezTo>
                  <a:pt x="2046" y="14328"/>
                  <a:pt x="3128" y="14621"/>
                  <a:pt x="3437" y="14621"/>
                </a:cubicBezTo>
                <a:cubicBezTo>
                  <a:pt x="3746" y="14621"/>
                  <a:pt x="3859" y="15309"/>
                  <a:pt x="3952" y="15344"/>
                </a:cubicBezTo>
                <a:cubicBezTo>
                  <a:pt x="4147" y="15419"/>
                  <a:pt x="4173" y="15961"/>
                  <a:pt x="4395" y="16064"/>
                </a:cubicBezTo>
                <a:cubicBezTo>
                  <a:pt x="4616" y="16167"/>
                  <a:pt x="4837" y="16475"/>
                  <a:pt x="4925" y="17403"/>
                </a:cubicBezTo>
                <a:cubicBezTo>
                  <a:pt x="5014" y="18327"/>
                  <a:pt x="5279" y="18636"/>
                  <a:pt x="5323" y="19049"/>
                </a:cubicBezTo>
                <a:cubicBezTo>
                  <a:pt x="5367" y="19461"/>
                  <a:pt x="5854" y="19151"/>
                  <a:pt x="6208" y="19255"/>
                </a:cubicBezTo>
                <a:cubicBezTo>
                  <a:pt x="6562" y="19358"/>
                  <a:pt x="7579" y="19255"/>
                  <a:pt x="7845" y="19358"/>
                </a:cubicBezTo>
                <a:cubicBezTo>
                  <a:pt x="8110" y="19461"/>
                  <a:pt x="8729" y="19358"/>
                  <a:pt x="9083" y="19975"/>
                </a:cubicBezTo>
                <a:cubicBezTo>
                  <a:pt x="9437" y="20592"/>
                  <a:pt x="9614" y="20077"/>
                  <a:pt x="9835" y="20386"/>
                </a:cubicBezTo>
                <a:cubicBezTo>
                  <a:pt x="10056" y="20694"/>
                  <a:pt x="10233" y="20901"/>
                  <a:pt x="10542" y="20797"/>
                </a:cubicBezTo>
                <a:cubicBezTo>
                  <a:pt x="10852" y="20694"/>
                  <a:pt x="10852" y="21312"/>
                  <a:pt x="11073" y="21416"/>
                </a:cubicBezTo>
                <a:cubicBezTo>
                  <a:pt x="11294" y="21519"/>
                  <a:pt x="11693" y="20592"/>
                  <a:pt x="12268" y="19975"/>
                </a:cubicBezTo>
                <a:cubicBezTo>
                  <a:pt x="12842" y="19358"/>
                  <a:pt x="13506" y="19769"/>
                  <a:pt x="13815" y="19872"/>
                </a:cubicBezTo>
                <a:cubicBezTo>
                  <a:pt x="14125" y="19975"/>
                  <a:pt x="14700" y="19564"/>
                  <a:pt x="15054" y="18636"/>
                </a:cubicBezTo>
                <a:cubicBezTo>
                  <a:pt x="15408" y="17711"/>
                  <a:pt x="15850" y="17916"/>
                  <a:pt x="15894" y="17093"/>
                </a:cubicBezTo>
                <a:cubicBezTo>
                  <a:pt x="15938" y="16270"/>
                  <a:pt x="15540" y="15961"/>
                  <a:pt x="15717" y="15241"/>
                </a:cubicBezTo>
                <a:cubicBezTo>
                  <a:pt x="15894" y="14521"/>
                  <a:pt x="16204" y="14623"/>
                  <a:pt x="16381" y="14830"/>
                </a:cubicBezTo>
                <a:cubicBezTo>
                  <a:pt x="16557" y="15035"/>
                  <a:pt x="17044" y="15344"/>
                  <a:pt x="17487" y="14623"/>
                </a:cubicBezTo>
                <a:cubicBezTo>
                  <a:pt x="17929" y="13903"/>
                  <a:pt x="18106" y="14007"/>
                  <a:pt x="18504" y="13903"/>
                </a:cubicBezTo>
                <a:cubicBezTo>
                  <a:pt x="18902" y="13800"/>
                  <a:pt x="18857" y="13183"/>
                  <a:pt x="19123" y="12566"/>
                </a:cubicBezTo>
                <a:cubicBezTo>
                  <a:pt x="19389" y="11948"/>
                  <a:pt x="19698" y="11742"/>
                  <a:pt x="19964" y="11742"/>
                </a:cubicBezTo>
                <a:cubicBezTo>
                  <a:pt x="20229" y="11742"/>
                  <a:pt x="20582" y="11124"/>
                  <a:pt x="20848" y="11330"/>
                </a:cubicBezTo>
                <a:cubicBezTo>
                  <a:pt x="21114" y="11536"/>
                  <a:pt x="21511" y="11639"/>
                  <a:pt x="21556" y="11124"/>
                </a:cubicBezTo>
                <a:cubicBezTo>
                  <a:pt x="21600" y="10611"/>
                  <a:pt x="20892" y="9581"/>
                  <a:pt x="20671" y="8963"/>
                </a:cubicBezTo>
                <a:close/>
              </a:path>
            </a:pathLst>
          </a:custGeom>
          <a:solidFill>
            <a:schemeClr val="tx2">
              <a:alpha val="31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50" name="Rectangle 1249">
            <a:extLst>
              <a:ext uri="{FF2B5EF4-FFF2-40B4-BE49-F238E27FC236}">
                <a16:creationId xmlns:a16="http://schemas.microsoft.com/office/drawing/2014/main" id="{BE817FB8-3B32-464F-A620-F5A107A293A2}"/>
              </a:ext>
            </a:extLst>
          </p:cNvPr>
          <p:cNvSpPr/>
          <p:nvPr/>
        </p:nvSpPr>
        <p:spPr>
          <a:xfrm>
            <a:off x="4717281" y="2843162"/>
            <a:ext cx="1725672" cy="258224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49" name="Rectangle 1248">
            <a:extLst>
              <a:ext uri="{FF2B5EF4-FFF2-40B4-BE49-F238E27FC236}">
                <a16:creationId xmlns:a16="http://schemas.microsoft.com/office/drawing/2014/main" id="{6565CA11-1A76-4D43-A88A-E17022760C7E}"/>
              </a:ext>
            </a:extLst>
          </p:cNvPr>
          <p:cNvSpPr/>
          <p:nvPr/>
        </p:nvSpPr>
        <p:spPr>
          <a:xfrm>
            <a:off x="5078919" y="3152089"/>
            <a:ext cx="2278354" cy="199178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31" name="Group 1230">
            <a:extLst>
              <a:ext uri="{FF2B5EF4-FFF2-40B4-BE49-F238E27FC236}">
                <a16:creationId xmlns:a16="http://schemas.microsoft.com/office/drawing/2014/main" id="{0E507604-9686-4529-9AB4-EA0F22B2E841}"/>
              </a:ext>
            </a:extLst>
          </p:cNvPr>
          <p:cNvGrpSpPr/>
          <p:nvPr/>
        </p:nvGrpSpPr>
        <p:grpSpPr>
          <a:xfrm>
            <a:off x="4370305" y="2781964"/>
            <a:ext cx="449726" cy="449726"/>
            <a:chOff x="4286924" y="2583678"/>
            <a:chExt cx="616488" cy="616488"/>
          </a:xfrm>
        </p:grpSpPr>
        <p:grpSp>
          <p:nvGrpSpPr>
            <p:cNvPr id="1211" name="Group 1210">
              <a:extLst>
                <a:ext uri="{FF2B5EF4-FFF2-40B4-BE49-F238E27FC236}">
                  <a16:creationId xmlns:a16="http://schemas.microsoft.com/office/drawing/2014/main" id="{157F2F07-C452-4753-B7CF-EA8963EFE7DF}"/>
                </a:ext>
              </a:extLst>
            </p:cNvPr>
            <p:cNvGrpSpPr/>
            <p:nvPr/>
          </p:nvGrpSpPr>
          <p:grpSpPr>
            <a:xfrm>
              <a:off x="4286924" y="2583678"/>
              <a:ext cx="616488" cy="616488"/>
              <a:chOff x="4302335" y="2618289"/>
              <a:chExt cx="585665" cy="585665"/>
            </a:xfrm>
          </p:grpSpPr>
          <p:sp>
            <p:nvSpPr>
              <p:cNvPr id="1208" name="Teardrop 1207">
                <a:extLst>
                  <a:ext uri="{FF2B5EF4-FFF2-40B4-BE49-F238E27FC236}">
                    <a16:creationId xmlns:a16="http://schemas.microsoft.com/office/drawing/2014/main" id="{59B37E08-A6CE-4B31-9894-423047EF9474}"/>
                  </a:ext>
                </a:extLst>
              </p:cNvPr>
              <p:cNvSpPr/>
              <p:nvPr/>
            </p:nvSpPr>
            <p:spPr>
              <a:xfrm rot="8100000">
                <a:off x="4302335" y="2618289"/>
                <a:ext cx="585665" cy="585665"/>
              </a:xfrm>
              <a:prstGeom prst="teardrop">
                <a:avLst/>
              </a:prstGeom>
              <a:solidFill>
                <a:srgbClr val="C800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10" name="Oval 1209">
                <a:extLst>
                  <a:ext uri="{FF2B5EF4-FFF2-40B4-BE49-F238E27FC236}">
                    <a16:creationId xmlns:a16="http://schemas.microsoft.com/office/drawing/2014/main" id="{E522E4EF-8374-4F60-9BA6-879E8650598B}"/>
                  </a:ext>
                </a:extLst>
              </p:cNvPr>
              <p:cNvSpPr/>
              <p:nvPr/>
            </p:nvSpPr>
            <p:spPr>
              <a:xfrm>
                <a:off x="4377972" y="2696936"/>
                <a:ext cx="436276" cy="436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216" name="Picture 1215">
              <a:extLst>
                <a:ext uri="{FF2B5EF4-FFF2-40B4-BE49-F238E27FC236}">
                  <a16:creationId xmlns:a16="http://schemas.microsoft.com/office/drawing/2014/main" id="{0830FADA-AA1E-4F63-90FF-BA8066A267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9" r="13639"/>
            <a:stretch/>
          </p:blipFill>
          <p:spPr>
            <a:xfrm>
              <a:off x="4394629" y="2688564"/>
              <a:ext cx="402740" cy="415355"/>
            </a:xfrm>
            <a:prstGeom prst="rect">
              <a:avLst/>
            </a:prstGeom>
          </p:spPr>
        </p:pic>
      </p:grpSp>
      <p:sp>
        <p:nvSpPr>
          <p:cNvPr id="1217" name="Rectangle 1216">
            <a:extLst>
              <a:ext uri="{FF2B5EF4-FFF2-40B4-BE49-F238E27FC236}">
                <a16:creationId xmlns:a16="http://schemas.microsoft.com/office/drawing/2014/main" id="{386B4954-0969-4314-BC33-BE6A9A0329E1}"/>
              </a:ext>
            </a:extLst>
          </p:cNvPr>
          <p:cNvSpPr/>
          <p:nvPr/>
        </p:nvSpPr>
        <p:spPr>
          <a:xfrm>
            <a:off x="4738463" y="2847237"/>
            <a:ext cx="8210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000" b="1" u="sng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GERMANY</a:t>
            </a:r>
            <a:endParaRPr lang="en-US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29" name="Group 1228">
            <a:extLst>
              <a:ext uri="{FF2B5EF4-FFF2-40B4-BE49-F238E27FC236}">
                <a16:creationId xmlns:a16="http://schemas.microsoft.com/office/drawing/2014/main" id="{5797116B-B16D-4A82-983F-5A93175CB6D8}"/>
              </a:ext>
            </a:extLst>
          </p:cNvPr>
          <p:cNvGrpSpPr/>
          <p:nvPr/>
        </p:nvGrpSpPr>
        <p:grpSpPr>
          <a:xfrm>
            <a:off x="4736063" y="3101031"/>
            <a:ext cx="449047" cy="449047"/>
            <a:chOff x="4844117" y="2933668"/>
            <a:chExt cx="616488" cy="616488"/>
          </a:xfrm>
        </p:grpSpPr>
        <p:grpSp>
          <p:nvGrpSpPr>
            <p:cNvPr id="1223" name="Group 1222">
              <a:extLst>
                <a:ext uri="{FF2B5EF4-FFF2-40B4-BE49-F238E27FC236}">
                  <a16:creationId xmlns:a16="http://schemas.microsoft.com/office/drawing/2014/main" id="{38CFD7CF-19BB-42F2-BA29-2D0076515928}"/>
                </a:ext>
              </a:extLst>
            </p:cNvPr>
            <p:cNvGrpSpPr/>
            <p:nvPr/>
          </p:nvGrpSpPr>
          <p:grpSpPr>
            <a:xfrm>
              <a:off x="4844117" y="2933668"/>
              <a:ext cx="616488" cy="616488"/>
              <a:chOff x="4302335" y="2618289"/>
              <a:chExt cx="585665" cy="585665"/>
            </a:xfrm>
          </p:grpSpPr>
          <p:sp>
            <p:nvSpPr>
              <p:cNvPr id="1224" name="Teardrop 1223">
                <a:extLst>
                  <a:ext uri="{FF2B5EF4-FFF2-40B4-BE49-F238E27FC236}">
                    <a16:creationId xmlns:a16="http://schemas.microsoft.com/office/drawing/2014/main" id="{EDFC6C02-723A-49AA-882D-61E2035DA5DB}"/>
                  </a:ext>
                </a:extLst>
              </p:cNvPr>
              <p:cNvSpPr/>
              <p:nvPr/>
            </p:nvSpPr>
            <p:spPr>
              <a:xfrm rot="8100000">
                <a:off x="4302335" y="2618289"/>
                <a:ext cx="585665" cy="585665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25" name="Oval 1224">
                <a:extLst>
                  <a:ext uri="{FF2B5EF4-FFF2-40B4-BE49-F238E27FC236}">
                    <a16:creationId xmlns:a16="http://schemas.microsoft.com/office/drawing/2014/main" id="{97065770-9C21-477D-983A-5CC4B0EEE0F4}"/>
                  </a:ext>
                </a:extLst>
              </p:cNvPr>
              <p:cNvSpPr/>
              <p:nvPr/>
            </p:nvSpPr>
            <p:spPr>
              <a:xfrm>
                <a:off x="4377972" y="2696936"/>
                <a:ext cx="436276" cy="436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228" name="Picture 1227">
              <a:extLst>
                <a:ext uri="{FF2B5EF4-FFF2-40B4-BE49-F238E27FC236}">
                  <a16:creationId xmlns:a16="http://schemas.microsoft.com/office/drawing/2014/main" id="{E615A060-6C38-4DE9-A0AA-E1175B79D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7227" y="3051179"/>
              <a:ext cx="506978" cy="380232"/>
            </a:xfrm>
            <a:prstGeom prst="rect">
              <a:avLst/>
            </a:prstGeom>
          </p:spPr>
        </p:pic>
      </p:grpSp>
      <p:sp>
        <p:nvSpPr>
          <p:cNvPr id="1230" name="Rectangle 1229">
            <a:extLst>
              <a:ext uri="{FF2B5EF4-FFF2-40B4-BE49-F238E27FC236}">
                <a16:creationId xmlns:a16="http://schemas.microsoft.com/office/drawing/2014/main" id="{A1F0A681-7FBF-4489-AF0E-E1FB353BFB66}"/>
              </a:ext>
            </a:extLst>
          </p:cNvPr>
          <p:cNvSpPr/>
          <p:nvPr/>
        </p:nvSpPr>
        <p:spPr>
          <a:xfrm>
            <a:off x="5145615" y="3127432"/>
            <a:ext cx="13340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1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EUROPEAN UNION</a:t>
            </a:r>
            <a:endParaRPr lang="en-US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35" name="Group 1234">
            <a:extLst>
              <a:ext uri="{FF2B5EF4-FFF2-40B4-BE49-F238E27FC236}">
                <a16:creationId xmlns:a16="http://schemas.microsoft.com/office/drawing/2014/main" id="{BEC975DC-A209-4001-BA97-2CFEAC0AFD3B}"/>
              </a:ext>
            </a:extLst>
          </p:cNvPr>
          <p:cNvGrpSpPr/>
          <p:nvPr/>
        </p:nvGrpSpPr>
        <p:grpSpPr>
          <a:xfrm>
            <a:off x="4106464" y="2960336"/>
            <a:ext cx="259571" cy="259571"/>
            <a:chOff x="4302335" y="2618289"/>
            <a:chExt cx="585665" cy="585665"/>
          </a:xfrm>
        </p:grpSpPr>
        <p:sp>
          <p:nvSpPr>
            <p:cNvPr id="1237" name="Teardrop 1236">
              <a:extLst>
                <a:ext uri="{FF2B5EF4-FFF2-40B4-BE49-F238E27FC236}">
                  <a16:creationId xmlns:a16="http://schemas.microsoft.com/office/drawing/2014/main" id="{067FCB43-F4A5-4981-912F-BBF0E5267199}"/>
                </a:ext>
              </a:extLst>
            </p:cNvPr>
            <p:cNvSpPr/>
            <p:nvPr/>
          </p:nvSpPr>
          <p:spPr>
            <a:xfrm rot="8100000">
              <a:off x="4302335" y="2618289"/>
              <a:ext cx="585665" cy="585665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38" name="Oval 1237">
              <a:extLst>
                <a:ext uri="{FF2B5EF4-FFF2-40B4-BE49-F238E27FC236}">
                  <a16:creationId xmlns:a16="http://schemas.microsoft.com/office/drawing/2014/main" id="{7168C2CA-A262-4033-B12B-34D30F0E70D4}"/>
                </a:ext>
              </a:extLst>
            </p:cNvPr>
            <p:cNvSpPr/>
            <p:nvPr/>
          </p:nvSpPr>
          <p:spPr>
            <a:xfrm>
              <a:off x="4377972" y="2696936"/>
              <a:ext cx="436276" cy="4362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233" name="Picture 1232">
            <a:extLst>
              <a:ext uri="{FF2B5EF4-FFF2-40B4-BE49-F238E27FC236}">
                <a16:creationId xmlns:a16="http://schemas.microsoft.com/office/drawing/2014/main" id="{B81F3EB3-417A-4826-8DEA-4DA791ABB2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620" y="3001865"/>
            <a:ext cx="177108" cy="177108"/>
          </a:xfrm>
          <a:prstGeom prst="rect">
            <a:avLst/>
          </a:prstGeom>
        </p:spPr>
      </p:pic>
      <p:sp>
        <p:nvSpPr>
          <p:cNvPr id="1239" name="Rectangle 1238">
            <a:extLst>
              <a:ext uri="{FF2B5EF4-FFF2-40B4-BE49-F238E27FC236}">
                <a16:creationId xmlns:a16="http://schemas.microsoft.com/office/drawing/2014/main" id="{BD78E1EE-3DD8-431F-85AF-1443265B81A3}"/>
              </a:ext>
            </a:extLst>
          </p:cNvPr>
          <p:cNvSpPr/>
          <p:nvPr/>
        </p:nvSpPr>
        <p:spPr>
          <a:xfrm>
            <a:off x="2884639" y="2990228"/>
            <a:ext cx="125164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50" b="1" u="sng" dirty="0">
                <a:latin typeface="Segoe UI" panose="020B0502040204020203" pitchFamily="34" charset="0"/>
                <a:cs typeface="Segoe UI" panose="020B0502040204020203" pitchFamily="34" charset="0"/>
                <a:hlinkClick r:id="rId7"/>
              </a:rPr>
              <a:t>GREAT BRITAIN</a:t>
            </a:r>
            <a:endParaRPr lang="en-US" sz="105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51" name="Rectangle 1250">
            <a:extLst>
              <a:ext uri="{FF2B5EF4-FFF2-40B4-BE49-F238E27FC236}">
                <a16:creationId xmlns:a16="http://schemas.microsoft.com/office/drawing/2014/main" id="{EC240470-B5C6-497C-A767-F3F8EE162BEB}"/>
              </a:ext>
            </a:extLst>
          </p:cNvPr>
          <p:cNvSpPr/>
          <p:nvPr/>
        </p:nvSpPr>
        <p:spPr>
          <a:xfrm>
            <a:off x="6585969" y="3532015"/>
            <a:ext cx="1725672" cy="258224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41" name="Group 1240">
            <a:extLst>
              <a:ext uri="{FF2B5EF4-FFF2-40B4-BE49-F238E27FC236}">
                <a16:creationId xmlns:a16="http://schemas.microsoft.com/office/drawing/2014/main" id="{36CCDBD1-25D6-4CA6-8B86-A66AB3C46F5D}"/>
              </a:ext>
            </a:extLst>
          </p:cNvPr>
          <p:cNvGrpSpPr/>
          <p:nvPr/>
        </p:nvGrpSpPr>
        <p:grpSpPr>
          <a:xfrm>
            <a:off x="6321073" y="3410988"/>
            <a:ext cx="521605" cy="521605"/>
            <a:chOff x="4302335" y="2618289"/>
            <a:chExt cx="585665" cy="585665"/>
          </a:xfrm>
        </p:grpSpPr>
        <p:sp>
          <p:nvSpPr>
            <p:cNvPr id="1243" name="Teardrop 1242">
              <a:extLst>
                <a:ext uri="{FF2B5EF4-FFF2-40B4-BE49-F238E27FC236}">
                  <a16:creationId xmlns:a16="http://schemas.microsoft.com/office/drawing/2014/main" id="{A497FE6C-301B-4233-ACD3-1AF458B80169}"/>
                </a:ext>
              </a:extLst>
            </p:cNvPr>
            <p:cNvSpPr/>
            <p:nvPr/>
          </p:nvSpPr>
          <p:spPr>
            <a:xfrm rot="8100000">
              <a:off x="4302335" y="2618289"/>
              <a:ext cx="585665" cy="585665"/>
            </a:xfrm>
            <a:prstGeom prst="teardrop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44" name="Oval 1243">
              <a:extLst>
                <a:ext uri="{FF2B5EF4-FFF2-40B4-BE49-F238E27FC236}">
                  <a16:creationId xmlns:a16="http://schemas.microsoft.com/office/drawing/2014/main" id="{4460214C-7FBC-4285-9A55-04E5006CEA99}"/>
                </a:ext>
              </a:extLst>
            </p:cNvPr>
            <p:cNvSpPr/>
            <p:nvPr/>
          </p:nvSpPr>
          <p:spPr>
            <a:xfrm>
              <a:off x="4377972" y="2696936"/>
              <a:ext cx="436276" cy="4362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246" name="Picture 1245">
            <a:extLst>
              <a:ext uri="{FF2B5EF4-FFF2-40B4-BE49-F238E27FC236}">
                <a16:creationId xmlns:a16="http://schemas.microsoft.com/office/drawing/2014/main" id="{9250083F-7597-4126-ABA5-B52FB384D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829" y="3488879"/>
            <a:ext cx="386562" cy="386562"/>
          </a:xfrm>
          <a:prstGeom prst="rect">
            <a:avLst/>
          </a:prstGeom>
        </p:spPr>
      </p:pic>
      <p:sp>
        <p:nvSpPr>
          <p:cNvPr id="1261" name="Rectangle 1260">
            <a:extLst>
              <a:ext uri="{FF2B5EF4-FFF2-40B4-BE49-F238E27FC236}">
                <a16:creationId xmlns:a16="http://schemas.microsoft.com/office/drawing/2014/main" id="{100E694B-0872-4926-8BD8-926F956B38B8}"/>
              </a:ext>
            </a:extLst>
          </p:cNvPr>
          <p:cNvSpPr/>
          <p:nvPr/>
        </p:nvSpPr>
        <p:spPr>
          <a:xfrm>
            <a:off x="6812707" y="2625248"/>
            <a:ext cx="1725672" cy="258224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52" name="Rectangle 1251">
            <a:extLst>
              <a:ext uri="{FF2B5EF4-FFF2-40B4-BE49-F238E27FC236}">
                <a16:creationId xmlns:a16="http://schemas.microsoft.com/office/drawing/2014/main" id="{B7BD1E26-2730-4E54-9D81-80CE6B7B6B98}"/>
              </a:ext>
            </a:extLst>
          </p:cNvPr>
          <p:cNvSpPr/>
          <p:nvPr/>
        </p:nvSpPr>
        <p:spPr>
          <a:xfrm>
            <a:off x="6795230" y="3562319"/>
            <a:ext cx="7681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1" u="sng" dirty="0">
                <a:latin typeface="Segoe UI" panose="020B0502040204020203" pitchFamily="34" charset="0"/>
                <a:cs typeface="Segoe UI" panose="020B0502040204020203" pitchFamily="34" charset="0"/>
                <a:hlinkClick r:id="rId9"/>
              </a:rPr>
              <a:t>VIETNAM</a:t>
            </a:r>
            <a:endParaRPr lang="en-US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60" name="Group 1259">
            <a:extLst>
              <a:ext uri="{FF2B5EF4-FFF2-40B4-BE49-F238E27FC236}">
                <a16:creationId xmlns:a16="http://schemas.microsoft.com/office/drawing/2014/main" id="{03041E14-483B-41F4-9550-316A30722378}"/>
              </a:ext>
            </a:extLst>
          </p:cNvPr>
          <p:cNvGrpSpPr/>
          <p:nvPr/>
        </p:nvGrpSpPr>
        <p:grpSpPr>
          <a:xfrm>
            <a:off x="6426697" y="2502704"/>
            <a:ext cx="449726" cy="449726"/>
            <a:chOff x="6426697" y="2502704"/>
            <a:chExt cx="449726" cy="449726"/>
          </a:xfrm>
        </p:grpSpPr>
        <p:grpSp>
          <p:nvGrpSpPr>
            <p:cNvPr id="1254" name="Group 1253">
              <a:extLst>
                <a:ext uri="{FF2B5EF4-FFF2-40B4-BE49-F238E27FC236}">
                  <a16:creationId xmlns:a16="http://schemas.microsoft.com/office/drawing/2014/main" id="{AE08274A-EC2C-4265-863E-014A446C7EC6}"/>
                </a:ext>
              </a:extLst>
            </p:cNvPr>
            <p:cNvGrpSpPr/>
            <p:nvPr/>
          </p:nvGrpSpPr>
          <p:grpSpPr>
            <a:xfrm>
              <a:off x="6426697" y="2502704"/>
              <a:ext cx="449726" cy="449726"/>
              <a:chOff x="4302335" y="2618289"/>
              <a:chExt cx="585665" cy="585665"/>
            </a:xfrm>
          </p:grpSpPr>
          <p:sp>
            <p:nvSpPr>
              <p:cNvPr id="1256" name="Teardrop 1255">
                <a:extLst>
                  <a:ext uri="{FF2B5EF4-FFF2-40B4-BE49-F238E27FC236}">
                    <a16:creationId xmlns:a16="http://schemas.microsoft.com/office/drawing/2014/main" id="{8F6E674F-14E3-4C48-8947-877C56CBE265}"/>
                  </a:ext>
                </a:extLst>
              </p:cNvPr>
              <p:cNvSpPr/>
              <p:nvPr/>
            </p:nvSpPr>
            <p:spPr>
              <a:xfrm rot="8100000">
                <a:off x="4302335" y="2618289"/>
                <a:ext cx="585665" cy="585665"/>
              </a:xfrm>
              <a:prstGeom prst="teardrop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57" name="Oval 1256">
                <a:extLst>
                  <a:ext uri="{FF2B5EF4-FFF2-40B4-BE49-F238E27FC236}">
                    <a16:creationId xmlns:a16="http://schemas.microsoft.com/office/drawing/2014/main" id="{32D2C63A-AEEB-4F29-BEAC-3564E6D0B934}"/>
                  </a:ext>
                </a:extLst>
              </p:cNvPr>
              <p:cNvSpPr/>
              <p:nvPr/>
            </p:nvSpPr>
            <p:spPr>
              <a:xfrm>
                <a:off x="4377972" y="2696936"/>
                <a:ext cx="436276" cy="436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259" name="Picture 1258">
              <a:extLst>
                <a:ext uri="{FF2B5EF4-FFF2-40B4-BE49-F238E27FC236}">
                  <a16:creationId xmlns:a16="http://schemas.microsoft.com/office/drawing/2014/main" id="{5C5FA4E4-DB8F-4CD4-85B1-59741B23C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3281" y="2567361"/>
              <a:ext cx="437081" cy="327811"/>
            </a:xfrm>
            <a:prstGeom prst="rect">
              <a:avLst/>
            </a:prstGeom>
          </p:spPr>
        </p:pic>
      </p:grpSp>
      <p:sp>
        <p:nvSpPr>
          <p:cNvPr id="1273" name="Rectangle 1272">
            <a:extLst>
              <a:ext uri="{FF2B5EF4-FFF2-40B4-BE49-F238E27FC236}">
                <a16:creationId xmlns:a16="http://schemas.microsoft.com/office/drawing/2014/main" id="{AFF10D3F-2629-48F7-A272-3A333181C361}"/>
              </a:ext>
            </a:extLst>
          </p:cNvPr>
          <p:cNvSpPr/>
          <p:nvPr/>
        </p:nvSpPr>
        <p:spPr>
          <a:xfrm>
            <a:off x="5293141" y="3404501"/>
            <a:ext cx="1034584" cy="17044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63" name="Rectangle 1262">
            <a:extLst>
              <a:ext uri="{FF2B5EF4-FFF2-40B4-BE49-F238E27FC236}">
                <a16:creationId xmlns:a16="http://schemas.microsoft.com/office/drawing/2014/main" id="{468967F6-C753-42FD-8536-772497AE8C22}"/>
              </a:ext>
            </a:extLst>
          </p:cNvPr>
          <p:cNvSpPr/>
          <p:nvPr/>
        </p:nvSpPr>
        <p:spPr>
          <a:xfrm>
            <a:off x="6854832" y="2617477"/>
            <a:ext cx="6351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1" u="sng" dirty="0">
                <a:latin typeface="Segoe UI" panose="020B0502040204020203" pitchFamily="34" charset="0"/>
                <a:cs typeface="Segoe UI" panose="020B0502040204020203" pitchFamily="34" charset="0"/>
                <a:hlinkClick r:id="rId11"/>
              </a:rPr>
              <a:t>RUSSIA</a:t>
            </a:r>
            <a:endParaRPr lang="en-US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67" name="Group 1266">
            <a:extLst>
              <a:ext uri="{FF2B5EF4-FFF2-40B4-BE49-F238E27FC236}">
                <a16:creationId xmlns:a16="http://schemas.microsoft.com/office/drawing/2014/main" id="{CF1992EA-2AF2-4007-97B4-4EF6BAD23EFC}"/>
              </a:ext>
            </a:extLst>
          </p:cNvPr>
          <p:cNvGrpSpPr/>
          <p:nvPr/>
        </p:nvGrpSpPr>
        <p:grpSpPr>
          <a:xfrm>
            <a:off x="5188566" y="3392272"/>
            <a:ext cx="211584" cy="211584"/>
            <a:chOff x="4302335" y="2618289"/>
            <a:chExt cx="585665" cy="585665"/>
          </a:xfrm>
        </p:grpSpPr>
        <p:sp>
          <p:nvSpPr>
            <p:cNvPr id="1269" name="Teardrop 1268">
              <a:extLst>
                <a:ext uri="{FF2B5EF4-FFF2-40B4-BE49-F238E27FC236}">
                  <a16:creationId xmlns:a16="http://schemas.microsoft.com/office/drawing/2014/main" id="{96BE43E8-0756-499C-82E2-A91539765ECC}"/>
                </a:ext>
              </a:extLst>
            </p:cNvPr>
            <p:cNvSpPr/>
            <p:nvPr/>
          </p:nvSpPr>
          <p:spPr>
            <a:xfrm rot="8100000">
              <a:off x="4302335" y="2618289"/>
              <a:ext cx="585665" cy="585665"/>
            </a:xfrm>
            <a:prstGeom prst="teardrop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70" name="Oval 1269">
              <a:extLst>
                <a:ext uri="{FF2B5EF4-FFF2-40B4-BE49-F238E27FC236}">
                  <a16:creationId xmlns:a16="http://schemas.microsoft.com/office/drawing/2014/main" id="{6C04A996-396A-4DCF-AF71-F027A8344520}"/>
                </a:ext>
              </a:extLst>
            </p:cNvPr>
            <p:cNvSpPr/>
            <p:nvPr/>
          </p:nvSpPr>
          <p:spPr>
            <a:xfrm>
              <a:off x="4377972" y="2696936"/>
              <a:ext cx="436276" cy="4362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272" name="Picture 1271">
            <a:extLst>
              <a:ext uri="{FF2B5EF4-FFF2-40B4-BE49-F238E27FC236}">
                <a16:creationId xmlns:a16="http://schemas.microsoft.com/office/drawing/2014/main" id="{BAE9D1EB-471F-441A-9F37-2876FF7A1E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93" y="3435786"/>
            <a:ext cx="168700" cy="126525"/>
          </a:xfrm>
          <a:prstGeom prst="rect">
            <a:avLst/>
          </a:prstGeom>
        </p:spPr>
      </p:pic>
      <p:sp>
        <p:nvSpPr>
          <p:cNvPr id="1276" name="Rectangle 1275">
            <a:extLst>
              <a:ext uri="{FF2B5EF4-FFF2-40B4-BE49-F238E27FC236}">
                <a16:creationId xmlns:a16="http://schemas.microsoft.com/office/drawing/2014/main" id="{50DF6E0E-1ECE-4DB0-A5C5-48229CA1DB9C}"/>
              </a:ext>
            </a:extLst>
          </p:cNvPr>
          <p:cNvSpPr/>
          <p:nvPr/>
        </p:nvSpPr>
        <p:spPr>
          <a:xfrm>
            <a:off x="5331023" y="3366413"/>
            <a:ext cx="7809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1" u="sng" dirty="0">
                <a:latin typeface="Segoe UI" panose="020B0502040204020203" pitchFamily="34" charset="0"/>
                <a:cs typeface="Segoe UI" panose="020B0502040204020203" pitchFamily="34" charset="0"/>
                <a:hlinkClick r:id="rId13"/>
              </a:rPr>
              <a:t>ARMENIA</a:t>
            </a:r>
            <a:endParaRPr lang="en-GB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40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" y="-6273"/>
            <a:ext cx="9144000" cy="2954145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47D693FD-D5B0-48CE-8408-48D07EC6913E}"/>
              </a:ext>
            </a:extLst>
          </p:cNvPr>
          <p:cNvSpPr/>
          <p:nvPr/>
        </p:nvSpPr>
        <p:spPr>
          <a:xfrm>
            <a:off x="1879" y="-22811"/>
            <a:ext cx="9144000" cy="2979409"/>
          </a:xfrm>
          <a:prstGeom prst="rect">
            <a:avLst/>
          </a:prstGeom>
          <a:gradFill flip="none" rotWithShape="1">
            <a:gsLst>
              <a:gs pos="89000">
                <a:schemeClr val="bg1">
                  <a:alpha val="66000"/>
                </a:schemeClr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096892-DD36-4C45-9261-EC57A95C45D8}"/>
              </a:ext>
            </a:extLst>
          </p:cNvPr>
          <p:cNvSpPr/>
          <p:nvPr/>
        </p:nvSpPr>
        <p:spPr>
          <a:xfrm>
            <a:off x="3609654" y="1402452"/>
            <a:ext cx="1924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SECTORS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9B4069-F5BD-41F9-B8CF-C07131AD075E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118422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2F70075-2A83-4AF1-9EC6-54E8EC14B9FD}"/>
              </a:ext>
            </a:extLst>
          </p:cNvPr>
          <p:cNvSpPr/>
          <p:nvPr/>
        </p:nvSpPr>
        <p:spPr>
          <a:xfrm>
            <a:off x="748570" y="2593136"/>
            <a:ext cx="609600" cy="609600"/>
          </a:xfrm>
          <a:prstGeom prst="roundRect">
            <a:avLst/>
          </a:prstGeom>
          <a:solidFill>
            <a:srgbClr val="56001D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9B56D3-3945-4C6E-BE58-BF53CE99E5F3}"/>
              </a:ext>
            </a:extLst>
          </p:cNvPr>
          <p:cNvSpPr/>
          <p:nvPr/>
        </p:nvSpPr>
        <p:spPr>
          <a:xfrm>
            <a:off x="1470515" y="2636107"/>
            <a:ext cx="1894255" cy="519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Information Technology &amp; Telecommunication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Freeform 30">
            <a:extLst>
              <a:ext uri="{FF2B5EF4-FFF2-40B4-BE49-F238E27FC236}">
                <a16:creationId xmlns:a16="http://schemas.microsoft.com/office/drawing/2014/main" id="{7BE7ED27-C4D3-4463-873F-8D2503AB1289}"/>
              </a:ext>
            </a:extLst>
          </p:cNvPr>
          <p:cNvSpPr>
            <a:spLocks noEditPoints="1"/>
          </p:cNvSpPr>
          <p:nvPr/>
        </p:nvSpPr>
        <p:spPr bwMode="auto">
          <a:xfrm>
            <a:off x="896654" y="2772750"/>
            <a:ext cx="316214" cy="237746"/>
          </a:xfrm>
          <a:custGeom>
            <a:avLst/>
            <a:gdLst>
              <a:gd name="T0" fmla="*/ 212 w 228"/>
              <a:gd name="T1" fmla="*/ 19 h 172"/>
              <a:gd name="T2" fmla="*/ 19 w 228"/>
              <a:gd name="T3" fmla="*/ 0 h 172"/>
              <a:gd name="T4" fmla="*/ 0 w 228"/>
              <a:gd name="T5" fmla="*/ 121 h 172"/>
              <a:gd name="T6" fmla="*/ 86 w 228"/>
              <a:gd name="T7" fmla="*/ 140 h 172"/>
              <a:gd name="T8" fmla="*/ 72 w 228"/>
              <a:gd name="T9" fmla="*/ 164 h 172"/>
              <a:gd name="T10" fmla="*/ 72 w 228"/>
              <a:gd name="T11" fmla="*/ 172 h 172"/>
              <a:gd name="T12" fmla="*/ 144 w 228"/>
              <a:gd name="T13" fmla="*/ 168 h 172"/>
              <a:gd name="T14" fmla="*/ 128 w 228"/>
              <a:gd name="T15" fmla="*/ 164 h 172"/>
              <a:gd name="T16" fmla="*/ 156 w 228"/>
              <a:gd name="T17" fmla="*/ 140 h 172"/>
              <a:gd name="T18" fmla="*/ 175 w 228"/>
              <a:gd name="T19" fmla="*/ 172 h 172"/>
              <a:gd name="T20" fmla="*/ 228 w 228"/>
              <a:gd name="T21" fmla="*/ 153 h 172"/>
              <a:gd name="T22" fmla="*/ 212 w 228"/>
              <a:gd name="T23" fmla="*/ 40 h 172"/>
              <a:gd name="T24" fmla="*/ 94 w 228"/>
              <a:gd name="T25" fmla="*/ 140 h 172"/>
              <a:gd name="T26" fmla="*/ 120 w 228"/>
              <a:gd name="T27" fmla="*/ 164 h 172"/>
              <a:gd name="T28" fmla="*/ 156 w 228"/>
              <a:gd name="T29" fmla="*/ 132 h 172"/>
              <a:gd name="T30" fmla="*/ 8 w 228"/>
              <a:gd name="T31" fmla="*/ 121 h 172"/>
              <a:gd name="T32" fmla="*/ 156 w 228"/>
              <a:gd name="T33" fmla="*/ 120 h 172"/>
              <a:gd name="T34" fmla="*/ 156 w 228"/>
              <a:gd name="T35" fmla="*/ 59 h 172"/>
              <a:gd name="T36" fmla="*/ 8 w 228"/>
              <a:gd name="T37" fmla="*/ 112 h 172"/>
              <a:gd name="T38" fmla="*/ 19 w 228"/>
              <a:gd name="T39" fmla="*/ 8 h 172"/>
              <a:gd name="T40" fmla="*/ 204 w 228"/>
              <a:gd name="T41" fmla="*/ 19 h 172"/>
              <a:gd name="T42" fmla="*/ 175 w 228"/>
              <a:gd name="T43" fmla="*/ 40 h 172"/>
              <a:gd name="T44" fmla="*/ 220 w 228"/>
              <a:gd name="T45" fmla="*/ 153 h 172"/>
              <a:gd name="T46" fmla="*/ 175 w 228"/>
              <a:gd name="T47" fmla="*/ 164 h 172"/>
              <a:gd name="T48" fmla="*/ 164 w 228"/>
              <a:gd name="T49" fmla="*/ 59 h 172"/>
              <a:gd name="T50" fmla="*/ 209 w 228"/>
              <a:gd name="T51" fmla="*/ 48 h 172"/>
              <a:gd name="T52" fmla="*/ 220 w 228"/>
              <a:gd name="T53" fmla="*/ 153 h 172"/>
              <a:gd name="T54" fmla="*/ 188 w 228"/>
              <a:gd name="T55" fmla="*/ 56 h 172"/>
              <a:gd name="T56" fmla="*/ 188 w 228"/>
              <a:gd name="T57" fmla="*/ 64 h 172"/>
              <a:gd name="T58" fmla="*/ 200 w 228"/>
              <a:gd name="T59" fmla="*/ 60 h 172"/>
              <a:gd name="T60" fmla="*/ 193 w 228"/>
              <a:gd name="T61" fmla="*/ 140 h 172"/>
              <a:gd name="T62" fmla="*/ 184 w 228"/>
              <a:gd name="T63" fmla="*/ 148 h 172"/>
              <a:gd name="T64" fmla="*/ 192 w 228"/>
              <a:gd name="T65" fmla="*/ 156 h 172"/>
              <a:gd name="T66" fmla="*/ 200 w 228"/>
              <a:gd name="T67" fmla="*/ 149 h 172"/>
              <a:gd name="T68" fmla="*/ 193 w 228"/>
              <a:gd name="T69" fmla="*/ 14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172">
                <a:moveTo>
                  <a:pt x="212" y="40"/>
                </a:moveTo>
                <a:cubicBezTo>
                  <a:pt x="212" y="19"/>
                  <a:pt x="212" y="19"/>
                  <a:pt x="212" y="19"/>
                </a:cubicBezTo>
                <a:cubicBezTo>
                  <a:pt x="212" y="9"/>
                  <a:pt x="203" y="0"/>
                  <a:pt x="19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9"/>
                  <a:pt x="0" y="1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1"/>
                  <a:pt x="9" y="140"/>
                  <a:pt x="19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84" y="164"/>
                  <a:pt x="84" y="164"/>
                  <a:pt x="84" y="164"/>
                </a:cubicBezTo>
                <a:cubicBezTo>
                  <a:pt x="72" y="164"/>
                  <a:pt x="72" y="164"/>
                  <a:pt x="72" y="164"/>
                </a:cubicBezTo>
                <a:cubicBezTo>
                  <a:pt x="70" y="164"/>
                  <a:pt x="68" y="166"/>
                  <a:pt x="68" y="168"/>
                </a:cubicBezTo>
                <a:cubicBezTo>
                  <a:pt x="68" y="170"/>
                  <a:pt x="70" y="172"/>
                  <a:pt x="72" y="172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2" y="172"/>
                  <a:pt x="144" y="170"/>
                  <a:pt x="144" y="168"/>
                </a:cubicBezTo>
                <a:cubicBezTo>
                  <a:pt x="144" y="166"/>
                  <a:pt x="142" y="164"/>
                  <a:pt x="140" y="164"/>
                </a:cubicBezTo>
                <a:cubicBezTo>
                  <a:pt x="128" y="164"/>
                  <a:pt x="128" y="164"/>
                  <a:pt x="128" y="164"/>
                </a:cubicBezTo>
                <a:cubicBezTo>
                  <a:pt x="126" y="140"/>
                  <a:pt x="126" y="140"/>
                  <a:pt x="126" y="140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6" y="153"/>
                  <a:pt x="156" y="153"/>
                  <a:pt x="156" y="153"/>
                </a:cubicBezTo>
                <a:cubicBezTo>
                  <a:pt x="156" y="163"/>
                  <a:pt x="165" y="172"/>
                  <a:pt x="175" y="172"/>
                </a:cubicBezTo>
                <a:cubicBezTo>
                  <a:pt x="209" y="172"/>
                  <a:pt x="209" y="172"/>
                  <a:pt x="209" y="172"/>
                </a:cubicBezTo>
                <a:cubicBezTo>
                  <a:pt x="219" y="172"/>
                  <a:pt x="228" y="163"/>
                  <a:pt x="228" y="153"/>
                </a:cubicBezTo>
                <a:cubicBezTo>
                  <a:pt x="228" y="59"/>
                  <a:pt x="228" y="59"/>
                  <a:pt x="228" y="59"/>
                </a:cubicBezTo>
                <a:cubicBezTo>
                  <a:pt x="228" y="50"/>
                  <a:pt x="221" y="42"/>
                  <a:pt x="212" y="40"/>
                </a:cubicBezTo>
                <a:close/>
                <a:moveTo>
                  <a:pt x="92" y="164"/>
                </a:moveTo>
                <a:cubicBezTo>
                  <a:pt x="94" y="140"/>
                  <a:pt x="94" y="140"/>
                  <a:pt x="94" y="140"/>
                </a:cubicBezTo>
                <a:cubicBezTo>
                  <a:pt x="118" y="140"/>
                  <a:pt x="118" y="140"/>
                  <a:pt x="118" y="140"/>
                </a:cubicBezTo>
                <a:cubicBezTo>
                  <a:pt x="120" y="164"/>
                  <a:pt x="120" y="164"/>
                  <a:pt x="120" y="164"/>
                </a:cubicBezTo>
                <a:lnTo>
                  <a:pt x="92" y="164"/>
                </a:lnTo>
                <a:close/>
                <a:moveTo>
                  <a:pt x="156" y="132"/>
                </a:moveTo>
                <a:cubicBezTo>
                  <a:pt x="19" y="132"/>
                  <a:pt x="19" y="132"/>
                  <a:pt x="19" y="132"/>
                </a:cubicBezTo>
                <a:cubicBezTo>
                  <a:pt x="13" y="132"/>
                  <a:pt x="8" y="127"/>
                  <a:pt x="8" y="121"/>
                </a:cubicBezTo>
                <a:cubicBezTo>
                  <a:pt x="8" y="120"/>
                  <a:pt x="8" y="120"/>
                  <a:pt x="8" y="120"/>
                </a:cubicBezTo>
                <a:cubicBezTo>
                  <a:pt x="156" y="120"/>
                  <a:pt x="156" y="120"/>
                  <a:pt x="156" y="120"/>
                </a:cubicBezTo>
                <a:lnTo>
                  <a:pt x="156" y="132"/>
                </a:lnTo>
                <a:close/>
                <a:moveTo>
                  <a:pt x="156" y="59"/>
                </a:moveTo>
                <a:cubicBezTo>
                  <a:pt x="156" y="112"/>
                  <a:pt x="156" y="112"/>
                  <a:pt x="156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13"/>
                  <a:pt x="13" y="8"/>
                  <a:pt x="19" y="8"/>
                </a:cubicBezTo>
                <a:cubicBezTo>
                  <a:pt x="193" y="8"/>
                  <a:pt x="193" y="8"/>
                  <a:pt x="193" y="8"/>
                </a:cubicBezTo>
                <a:cubicBezTo>
                  <a:pt x="199" y="8"/>
                  <a:pt x="204" y="13"/>
                  <a:pt x="204" y="19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175" y="40"/>
                  <a:pt x="175" y="40"/>
                  <a:pt x="175" y="40"/>
                </a:cubicBezTo>
                <a:cubicBezTo>
                  <a:pt x="165" y="40"/>
                  <a:pt x="156" y="49"/>
                  <a:pt x="156" y="59"/>
                </a:cubicBezTo>
                <a:close/>
                <a:moveTo>
                  <a:pt x="220" y="153"/>
                </a:moveTo>
                <a:cubicBezTo>
                  <a:pt x="220" y="159"/>
                  <a:pt x="215" y="164"/>
                  <a:pt x="209" y="164"/>
                </a:cubicBezTo>
                <a:cubicBezTo>
                  <a:pt x="175" y="164"/>
                  <a:pt x="175" y="164"/>
                  <a:pt x="175" y="164"/>
                </a:cubicBezTo>
                <a:cubicBezTo>
                  <a:pt x="169" y="164"/>
                  <a:pt x="164" y="159"/>
                  <a:pt x="164" y="153"/>
                </a:cubicBezTo>
                <a:cubicBezTo>
                  <a:pt x="164" y="59"/>
                  <a:pt x="164" y="59"/>
                  <a:pt x="164" y="59"/>
                </a:cubicBezTo>
                <a:cubicBezTo>
                  <a:pt x="164" y="53"/>
                  <a:pt x="169" y="48"/>
                  <a:pt x="175" y="48"/>
                </a:cubicBezTo>
                <a:cubicBezTo>
                  <a:pt x="209" y="48"/>
                  <a:pt x="209" y="48"/>
                  <a:pt x="209" y="48"/>
                </a:cubicBezTo>
                <a:cubicBezTo>
                  <a:pt x="215" y="48"/>
                  <a:pt x="220" y="53"/>
                  <a:pt x="220" y="59"/>
                </a:cubicBezTo>
                <a:lnTo>
                  <a:pt x="220" y="153"/>
                </a:lnTo>
                <a:close/>
                <a:moveTo>
                  <a:pt x="196" y="56"/>
                </a:moveTo>
                <a:cubicBezTo>
                  <a:pt x="188" y="56"/>
                  <a:pt x="188" y="56"/>
                  <a:pt x="188" y="56"/>
                </a:cubicBezTo>
                <a:cubicBezTo>
                  <a:pt x="186" y="56"/>
                  <a:pt x="184" y="58"/>
                  <a:pt x="184" y="60"/>
                </a:cubicBezTo>
                <a:cubicBezTo>
                  <a:pt x="184" y="62"/>
                  <a:pt x="186" y="64"/>
                  <a:pt x="188" y="64"/>
                </a:cubicBezTo>
                <a:cubicBezTo>
                  <a:pt x="196" y="64"/>
                  <a:pt x="196" y="64"/>
                  <a:pt x="196" y="64"/>
                </a:cubicBezTo>
                <a:cubicBezTo>
                  <a:pt x="198" y="64"/>
                  <a:pt x="200" y="62"/>
                  <a:pt x="200" y="60"/>
                </a:cubicBezTo>
                <a:cubicBezTo>
                  <a:pt x="200" y="58"/>
                  <a:pt x="198" y="56"/>
                  <a:pt x="196" y="56"/>
                </a:cubicBezTo>
                <a:close/>
                <a:moveTo>
                  <a:pt x="193" y="140"/>
                </a:moveTo>
                <a:cubicBezTo>
                  <a:pt x="192" y="140"/>
                  <a:pt x="192" y="140"/>
                  <a:pt x="192" y="140"/>
                </a:cubicBezTo>
                <a:cubicBezTo>
                  <a:pt x="187" y="140"/>
                  <a:pt x="184" y="143"/>
                  <a:pt x="184" y="148"/>
                </a:cubicBezTo>
                <a:cubicBezTo>
                  <a:pt x="184" y="149"/>
                  <a:pt x="184" y="149"/>
                  <a:pt x="184" y="149"/>
                </a:cubicBezTo>
                <a:cubicBezTo>
                  <a:pt x="184" y="153"/>
                  <a:pt x="187" y="156"/>
                  <a:pt x="192" y="156"/>
                </a:cubicBezTo>
                <a:cubicBezTo>
                  <a:pt x="193" y="156"/>
                  <a:pt x="193" y="156"/>
                  <a:pt x="193" y="156"/>
                </a:cubicBezTo>
                <a:cubicBezTo>
                  <a:pt x="197" y="156"/>
                  <a:pt x="200" y="153"/>
                  <a:pt x="200" y="149"/>
                </a:cubicBezTo>
                <a:cubicBezTo>
                  <a:pt x="200" y="148"/>
                  <a:pt x="200" y="148"/>
                  <a:pt x="200" y="148"/>
                </a:cubicBezTo>
                <a:cubicBezTo>
                  <a:pt x="200" y="143"/>
                  <a:pt x="197" y="140"/>
                  <a:pt x="193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D8B2E1-AAE7-4A87-A26D-53B746A335E9}"/>
              </a:ext>
            </a:extLst>
          </p:cNvPr>
          <p:cNvSpPr/>
          <p:nvPr/>
        </p:nvSpPr>
        <p:spPr>
          <a:xfrm>
            <a:off x="748570" y="3361486"/>
            <a:ext cx="609600" cy="609600"/>
          </a:xfrm>
          <a:prstGeom prst="roundRect">
            <a:avLst/>
          </a:prstGeom>
          <a:solidFill>
            <a:srgbClr val="6C0024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1961CA-960A-4057-876D-18A2BFA5DF41}"/>
              </a:ext>
            </a:extLst>
          </p:cNvPr>
          <p:cNvSpPr/>
          <p:nvPr/>
        </p:nvSpPr>
        <p:spPr>
          <a:xfrm>
            <a:off x="1470515" y="3404457"/>
            <a:ext cx="189425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Energy</a:t>
            </a:r>
          </a:p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&amp; Utilities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5A62388-6D91-42D1-A990-B27A8D193D76}"/>
              </a:ext>
            </a:extLst>
          </p:cNvPr>
          <p:cNvSpPr/>
          <p:nvPr/>
        </p:nvSpPr>
        <p:spPr>
          <a:xfrm>
            <a:off x="748570" y="4134575"/>
            <a:ext cx="609600" cy="609600"/>
          </a:xfrm>
          <a:prstGeom prst="roundRect">
            <a:avLst/>
          </a:prstGeom>
          <a:solidFill>
            <a:srgbClr val="A80038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48282D-9274-4BFE-9520-ADECA91D5D20}"/>
              </a:ext>
            </a:extLst>
          </p:cNvPr>
          <p:cNvSpPr/>
          <p:nvPr/>
        </p:nvSpPr>
        <p:spPr>
          <a:xfrm>
            <a:off x="1470515" y="4183273"/>
            <a:ext cx="1894255" cy="519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Construction &amp; Construction Materials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4D2B182-4DFC-4445-961B-B5AF8EC506C5}"/>
              </a:ext>
            </a:extLst>
          </p:cNvPr>
          <p:cNvSpPr/>
          <p:nvPr/>
        </p:nvSpPr>
        <p:spPr>
          <a:xfrm>
            <a:off x="748570" y="4907664"/>
            <a:ext cx="609600" cy="609600"/>
          </a:xfrm>
          <a:prstGeom prst="roundRect">
            <a:avLst/>
          </a:prstGeom>
          <a:solidFill>
            <a:srgbClr val="F2005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1B0C81-BAC5-4087-A6BE-A06F2403EA34}"/>
              </a:ext>
            </a:extLst>
          </p:cNvPr>
          <p:cNvSpPr/>
          <p:nvPr/>
        </p:nvSpPr>
        <p:spPr>
          <a:xfrm>
            <a:off x="1470515" y="4971737"/>
            <a:ext cx="1894255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Metals &amp; Mining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1D4930B-74CD-452E-9E99-9FDEFE8B8D2F}"/>
              </a:ext>
            </a:extLst>
          </p:cNvPr>
          <p:cNvSpPr/>
          <p:nvPr/>
        </p:nvSpPr>
        <p:spPr>
          <a:xfrm>
            <a:off x="3608025" y="2593136"/>
            <a:ext cx="609600" cy="609600"/>
          </a:xfrm>
          <a:prstGeom prst="roundRect">
            <a:avLst/>
          </a:prstGeom>
          <a:solidFill>
            <a:srgbClr val="1B9DDF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3C132B8-0ED0-4A13-9374-EA0E76A15AF5}"/>
              </a:ext>
            </a:extLst>
          </p:cNvPr>
          <p:cNvSpPr/>
          <p:nvPr/>
        </p:nvSpPr>
        <p:spPr>
          <a:xfrm>
            <a:off x="4329970" y="2636107"/>
            <a:ext cx="189425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Chemicals</a:t>
            </a:r>
          </a:p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&amp; Synthetics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4085A44-F61C-4A8A-9D10-1D5EEB8F7886}"/>
              </a:ext>
            </a:extLst>
          </p:cNvPr>
          <p:cNvSpPr/>
          <p:nvPr/>
        </p:nvSpPr>
        <p:spPr>
          <a:xfrm>
            <a:off x="3608025" y="3361486"/>
            <a:ext cx="609600" cy="609600"/>
          </a:xfrm>
          <a:prstGeom prst="roundRect">
            <a:avLst/>
          </a:prstGeom>
          <a:solidFill>
            <a:srgbClr val="2EA9E6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5D0BE0-DF8D-4AE5-B9BB-4B1DA56403C1}"/>
              </a:ext>
            </a:extLst>
          </p:cNvPr>
          <p:cNvSpPr/>
          <p:nvPr/>
        </p:nvSpPr>
        <p:spPr>
          <a:xfrm>
            <a:off x="4329970" y="3404457"/>
            <a:ext cx="189425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Textiles</a:t>
            </a:r>
          </a:p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&amp; Apparels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BAD976D-0B22-42C2-84B8-370E645ECBC2}"/>
              </a:ext>
            </a:extLst>
          </p:cNvPr>
          <p:cNvSpPr/>
          <p:nvPr/>
        </p:nvSpPr>
        <p:spPr>
          <a:xfrm>
            <a:off x="3608025" y="4134575"/>
            <a:ext cx="609600" cy="609600"/>
          </a:xfrm>
          <a:prstGeom prst="roundRect">
            <a:avLst/>
          </a:prstGeom>
          <a:solidFill>
            <a:srgbClr val="5EBDEC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9B9FE2-AC54-4D28-89B0-D2C351299F7A}"/>
              </a:ext>
            </a:extLst>
          </p:cNvPr>
          <p:cNvSpPr/>
          <p:nvPr/>
        </p:nvSpPr>
        <p:spPr>
          <a:xfrm>
            <a:off x="4329970" y="4183273"/>
            <a:ext cx="189425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Agriculture &amp; Agricultural Technology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E166895-0454-44F1-80FF-E9791C2AF121}"/>
              </a:ext>
            </a:extLst>
          </p:cNvPr>
          <p:cNvSpPr/>
          <p:nvPr/>
        </p:nvSpPr>
        <p:spPr>
          <a:xfrm>
            <a:off x="3608025" y="4907664"/>
            <a:ext cx="609600" cy="609600"/>
          </a:xfrm>
          <a:prstGeom prst="roundRect">
            <a:avLst/>
          </a:prstGeom>
          <a:solidFill>
            <a:srgbClr val="75C6EF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86BC0A-9C9E-4655-85C5-D15A0A1BB99C}"/>
              </a:ext>
            </a:extLst>
          </p:cNvPr>
          <p:cNvSpPr/>
          <p:nvPr/>
        </p:nvSpPr>
        <p:spPr>
          <a:xfrm>
            <a:off x="4329970" y="4971737"/>
            <a:ext cx="189425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Transport &amp; Logistics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343E1A6-4C54-40A7-A1F5-34050A8AB8EF}"/>
              </a:ext>
            </a:extLst>
          </p:cNvPr>
          <p:cNvSpPr/>
          <p:nvPr/>
        </p:nvSpPr>
        <p:spPr>
          <a:xfrm>
            <a:off x="6448430" y="2593136"/>
            <a:ext cx="609600" cy="6096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A060C58-B0BD-4F70-8CF4-3F69F04BC287}"/>
              </a:ext>
            </a:extLst>
          </p:cNvPr>
          <p:cNvSpPr/>
          <p:nvPr/>
        </p:nvSpPr>
        <p:spPr>
          <a:xfrm>
            <a:off x="7170375" y="2636107"/>
            <a:ext cx="189425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Machinery &amp; Manufacturing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7B095D2-AF7F-483C-81C5-F40658A6E090}"/>
              </a:ext>
            </a:extLst>
          </p:cNvPr>
          <p:cNvSpPr/>
          <p:nvPr/>
        </p:nvSpPr>
        <p:spPr>
          <a:xfrm>
            <a:off x="6448430" y="3361486"/>
            <a:ext cx="609600" cy="6096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A38B62-9612-4202-8D6F-5FC867D1B943}"/>
              </a:ext>
            </a:extLst>
          </p:cNvPr>
          <p:cNvSpPr/>
          <p:nvPr/>
        </p:nvSpPr>
        <p:spPr>
          <a:xfrm>
            <a:off x="7170375" y="3404457"/>
            <a:ext cx="189425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Food</a:t>
            </a:r>
          </a:p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&amp; Beverages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5D235423-C023-48E6-8AE3-BDC315B6E781}"/>
              </a:ext>
            </a:extLst>
          </p:cNvPr>
          <p:cNvSpPr/>
          <p:nvPr/>
        </p:nvSpPr>
        <p:spPr>
          <a:xfrm>
            <a:off x="6448430" y="4134575"/>
            <a:ext cx="609600" cy="609600"/>
          </a:xfrm>
          <a:prstGeom prst="roundRect">
            <a:avLst/>
          </a:prstGeom>
          <a:solidFill>
            <a:srgbClr val="B0B0B0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445894C-9CC5-44EB-B760-F62F00BCF9CE}"/>
              </a:ext>
            </a:extLst>
          </p:cNvPr>
          <p:cNvSpPr/>
          <p:nvPr/>
        </p:nvSpPr>
        <p:spPr>
          <a:xfrm>
            <a:off x="7170375" y="4183273"/>
            <a:ext cx="165920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Furniture</a:t>
            </a:r>
          </a:p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&amp; Home Decor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6C07649-6E37-445D-9B27-6F3F310B6E11}"/>
              </a:ext>
            </a:extLst>
          </p:cNvPr>
          <p:cNvSpPr/>
          <p:nvPr/>
        </p:nvSpPr>
        <p:spPr>
          <a:xfrm>
            <a:off x="6448430" y="4907664"/>
            <a:ext cx="609600" cy="609600"/>
          </a:xfrm>
          <a:prstGeom prst="roundRect">
            <a:avLst/>
          </a:prstGeom>
          <a:solidFill>
            <a:srgbClr val="C2C2C2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672B7D6-2396-4E2B-B0C8-DE299B1F1A40}"/>
              </a:ext>
            </a:extLst>
          </p:cNvPr>
          <p:cNvSpPr/>
          <p:nvPr/>
        </p:nvSpPr>
        <p:spPr>
          <a:xfrm>
            <a:off x="7170375" y="4971737"/>
            <a:ext cx="189425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Wood</a:t>
            </a:r>
          </a:p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&amp; Paper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0" name="Freeform 56">
            <a:extLst>
              <a:ext uri="{FF2B5EF4-FFF2-40B4-BE49-F238E27FC236}">
                <a16:creationId xmlns:a16="http://schemas.microsoft.com/office/drawing/2014/main" id="{31E2F8ED-9F03-4604-9E9F-23CA66D3F5CE}"/>
              </a:ext>
            </a:extLst>
          </p:cNvPr>
          <p:cNvSpPr>
            <a:spLocks noEditPoints="1"/>
          </p:cNvSpPr>
          <p:nvPr/>
        </p:nvSpPr>
        <p:spPr bwMode="auto">
          <a:xfrm>
            <a:off x="899282" y="3533427"/>
            <a:ext cx="313586" cy="279139"/>
          </a:xfrm>
          <a:custGeom>
            <a:avLst/>
            <a:gdLst>
              <a:gd name="T0" fmla="*/ 220 w 224"/>
              <a:gd name="T1" fmla="*/ 0 h 200"/>
              <a:gd name="T2" fmla="*/ 144 w 224"/>
              <a:gd name="T3" fmla="*/ 96 h 200"/>
              <a:gd name="T4" fmla="*/ 142 w 224"/>
              <a:gd name="T5" fmla="*/ 192 h 200"/>
              <a:gd name="T6" fmla="*/ 82 w 224"/>
              <a:gd name="T7" fmla="*/ 192 h 200"/>
              <a:gd name="T8" fmla="*/ 80 w 224"/>
              <a:gd name="T9" fmla="*/ 97 h 200"/>
              <a:gd name="T10" fmla="*/ 80 w 224"/>
              <a:gd name="T11" fmla="*/ 96 h 200"/>
              <a:gd name="T12" fmla="*/ 4 w 224"/>
              <a:gd name="T13" fmla="*/ 0 h 200"/>
              <a:gd name="T14" fmla="*/ 0 w 224"/>
              <a:gd name="T15" fmla="*/ 7 h 200"/>
              <a:gd name="T16" fmla="*/ 72 w 224"/>
              <a:gd name="T17" fmla="*/ 97 h 200"/>
              <a:gd name="T18" fmla="*/ 74 w 224"/>
              <a:gd name="T19" fmla="*/ 200 h 200"/>
              <a:gd name="T20" fmla="*/ 150 w 224"/>
              <a:gd name="T21" fmla="*/ 200 h 200"/>
              <a:gd name="T22" fmla="*/ 152 w 224"/>
              <a:gd name="T23" fmla="*/ 97 h 200"/>
              <a:gd name="T24" fmla="*/ 224 w 224"/>
              <a:gd name="T25" fmla="*/ 7 h 200"/>
              <a:gd name="T26" fmla="*/ 220 w 224"/>
              <a:gd name="T27" fmla="*/ 0 h 200"/>
              <a:gd name="T28" fmla="*/ 112 w 224"/>
              <a:gd name="T29" fmla="*/ 68 h 200"/>
              <a:gd name="T30" fmla="*/ 144 w 224"/>
              <a:gd name="T31" fmla="*/ 37 h 200"/>
              <a:gd name="T32" fmla="*/ 112 w 224"/>
              <a:gd name="T33" fmla="*/ 5 h 200"/>
              <a:gd name="T34" fmla="*/ 80 w 224"/>
              <a:gd name="T35" fmla="*/ 37 h 200"/>
              <a:gd name="T36" fmla="*/ 112 w 224"/>
              <a:gd name="T37" fmla="*/ 68 h 200"/>
              <a:gd name="T38" fmla="*/ 112 w 224"/>
              <a:gd name="T39" fmla="*/ 13 h 200"/>
              <a:gd name="T40" fmla="*/ 136 w 224"/>
              <a:gd name="T41" fmla="*/ 37 h 200"/>
              <a:gd name="T42" fmla="*/ 112 w 224"/>
              <a:gd name="T43" fmla="*/ 61 h 200"/>
              <a:gd name="T44" fmla="*/ 88 w 224"/>
              <a:gd name="T45" fmla="*/ 37 h 200"/>
              <a:gd name="T46" fmla="*/ 112 w 224"/>
              <a:gd name="T47" fmla="*/ 13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4" h="200">
                <a:moveTo>
                  <a:pt x="220" y="0"/>
                </a:moveTo>
                <a:cubicBezTo>
                  <a:pt x="217" y="2"/>
                  <a:pt x="151" y="45"/>
                  <a:pt x="144" y="96"/>
                </a:cubicBezTo>
                <a:cubicBezTo>
                  <a:pt x="142" y="192"/>
                  <a:pt x="142" y="192"/>
                  <a:pt x="142" y="192"/>
                </a:cubicBezTo>
                <a:cubicBezTo>
                  <a:pt x="82" y="192"/>
                  <a:pt x="82" y="192"/>
                  <a:pt x="82" y="192"/>
                </a:cubicBezTo>
                <a:cubicBezTo>
                  <a:pt x="80" y="97"/>
                  <a:pt x="80" y="97"/>
                  <a:pt x="80" y="97"/>
                </a:cubicBezTo>
                <a:cubicBezTo>
                  <a:pt x="80" y="96"/>
                  <a:pt x="80" y="96"/>
                  <a:pt x="80" y="96"/>
                </a:cubicBezTo>
                <a:cubicBezTo>
                  <a:pt x="73" y="45"/>
                  <a:pt x="7" y="2"/>
                  <a:pt x="4" y="0"/>
                </a:cubicBezTo>
                <a:cubicBezTo>
                  <a:pt x="0" y="7"/>
                  <a:pt x="0" y="7"/>
                  <a:pt x="0" y="7"/>
                </a:cubicBezTo>
                <a:cubicBezTo>
                  <a:pt x="1" y="7"/>
                  <a:pt x="65" y="50"/>
                  <a:pt x="72" y="97"/>
                </a:cubicBezTo>
                <a:cubicBezTo>
                  <a:pt x="74" y="200"/>
                  <a:pt x="74" y="200"/>
                  <a:pt x="74" y="200"/>
                </a:cubicBezTo>
                <a:cubicBezTo>
                  <a:pt x="150" y="200"/>
                  <a:pt x="150" y="200"/>
                  <a:pt x="150" y="200"/>
                </a:cubicBezTo>
                <a:cubicBezTo>
                  <a:pt x="152" y="97"/>
                  <a:pt x="152" y="97"/>
                  <a:pt x="152" y="97"/>
                </a:cubicBezTo>
                <a:cubicBezTo>
                  <a:pt x="159" y="50"/>
                  <a:pt x="223" y="7"/>
                  <a:pt x="224" y="7"/>
                </a:cubicBezTo>
                <a:lnTo>
                  <a:pt x="220" y="0"/>
                </a:lnTo>
                <a:close/>
                <a:moveTo>
                  <a:pt x="112" y="68"/>
                </a:moveTo>
                <a:cubicBezTo>
                  <a:pt x="130" y="68"/>
                  <a:pt x="144" y="54"/>
                  <a:pt x="144" y="37"/>
                </a:cubicBezTo>
                <a:cubicBezTo>
                  <a:pt x="144" y="19"/>
                  <a:pt x="130" y="5"/>
                  <a:pt x="112" y="5"/>
                </a:cubicBezTo>
                <a:cubicBezTo>
                  <a:pt x="94" y="5"/>
                  <a:pt x="80" y="19"/>
                  <a:pt x="80" y="37"/>
                </a:cubicBezTo>
                <a:cubicBezTo>
                  <a:pt x="80" y="54"/>
                  <a:pt x="94" y="68"/>
                  <a:pt x="112" y="68"/>
                </a:cubicBezTo>
                <a:close/>
                <a:moveTo>
                  <a:pt x="112" y="13"/>
                </a:moveTo>
                <a:cubicBezTo>
                  <a:pt x="125" y="13"/>
                  <a:pt x="136" y="23"/>
                  <a:pt x="136" y="37"/>
                </a:cubicBezTo>
                <a:cubicBezTo>
                  <a:pt x="136" y="50"/>
                  <a:pt x="125" y="61"/>
                  <a:pt x="112" y="61"/>
                </a:cubicBezTo>
                <a:cubicBezTo>
                  <a:pt x="99" y="61"/>
                  <a:pt x="88" y="50"/>
                  <a:pt x="88" y="37"/>
                </a:cubicBezTo>
                <a:cubicBezTo>
                  <a:pt x="88" y="23"/>
                  <a:pt x="99" y="13"/>
                  <a:pt x="112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1" name="Gruppieren 806">
            <a:extLst>
              <a:ext uri="{FF2B5EF4-FFF2-40B4-BE49-F238E27FC236}">
                <a16:creationId xmlns:a16="http://schemas.microsoft.com/office/drawing/2014/main" id="{3ADDD0D7-6C8A-4E77-8445-4D9DFC52C39F}"/>
              </a:ext>
            </a:extLst>
          </p:cNvPr>
          <p:cNvGrpSpPr/>
          <p:nvPr/>
        </p:nvGrpSpPr>
        <p:grpSpPr>
          <a:xfrm>
            <a:off x="931836" y="4302390"/>
            <a:ext cx="268332" cy="272785"/>
            <a:chOff x="5672139" y="3473451"/>
            <a:chExt cx="382588" cy="388937"/>
          </a:xfrm>
          <a:solidFill>
            <a:schemeClr val="bg1"/>
          </a:solidFill>
        </p:grpSpPr>
        <p:sp>
          <p:nvSpPr>
            <p:cNvPr id="62" name="Freeform 346">
              <a:extLst>
                <a:ext uri="{FF2B5EF4-FFF2-40B4-BE49-F238E27FC236}">
                  <a16:creationId xmlns:a16="http://schemas.microsoft.com/office/drawing/2014/main" id="{E1827BDC-1A5F-407A-B080-25B70C2CAC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2139" y="3814763"/>
              <a:ext cx="95250" cy="47625"/>
            </a:xfrm>
            <a:custGeom>
              <a:avLst/>
              <a:gdLst>
                <a:gd name="T0" fmla="*/ 47 w 56"/>
                <a:gd name="T1" fmla="*/ 28 h 28"/>
                <a:gd name="T2" fmla="*/ 9 w 56"/>
                <a:gd name="T3" fmla="*/ 28 h 28"/>
                <a:gd name="T4" fmla="*/ 0 w 56"/>
                <a:gd name="T5" fmla="*/ 19 h 28"/>
                <a:gd name="T6" fmla="*/ 0 w 56"/>
                <a:gd name="T7" fmla="*/ 9 h 28"/>
                <a:gd name="T8" fmla="*/ 9 w 56"/>
                <a:gd name="T9" fmla="*/ 0 h 28"/>
                <a:gd name="T10" fmla="*/ 47 w 56"/>
                <a:gd name="T11" fmla="*/ 0 h 28"/>
                <a:gd name="T12" fmla="*/ 56 w 56"/>
                <a:gd name="T13" fmla="*/ 9 h 28"/>
                <a:gd name="T14" fmla="*/ 56 w 56"/>
                <a:gd name="T15" fmla="*/ 19 h 28"/>
                <a:gd name="T16" fmla="*/ 47 w 56"/>
                <a:gd name="T17" fmla="*/ 28 h 28"/>
                <a:gd name="T18" fmla="*/ 9 w 56"/>
                <a:gd name="T19" fmla="*/ 8 h 28"/>
                <a:gd name="T20" fmla="*/ 8 w 56"/>
                <a:gd name="T21" fmla="*/ 9 h 28"/>
                <a:gd name="T22" fmla="*/ 8 w 56"/>
                <a:gd name="T23" fmla="*/ 19 h 28"/>
                <a:gd name="T24" fmla="*/ 9 w 56"/>
                <a:gd name="T25" fmla="*/ 20 h 28"/>
                <a:gd name="T26" fmla="*/ 47 w 56"/>
                <a:gd name="T27" fmla="*/ 20 h 28"/>
                <a:gd name="T28" fmla="*/ 48 w 56"/>
                <a:gd name="T29" fmla="*/ 19 h 28"/>
                <a:gd name="T30" fmla="*/ 48 w 56"/>
                <a:gd name="T31" fmla="*/ 9 h 28"/>
                <a:gd name="T32" fmla="*/ 47 w 56"/>
                <a:gd name="T33" fmla="*/ 8 h 28"/>
                <a:gd name="T34" fmla="*/ 9 w 56"/>
                <a:gd name="T35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28">
                  <a:moveTo>
                    <a:pt x="47" y="28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4" y="28"/>
                    <a:pt x="0" y="24"/>
                    <a:pt x="0" y="1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2" y="0"/>
                    <a:pt x="56" y="4"/>
                    <a:pt x="56" y="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4"/>
                    <a:pt x="52" y="28"/>
                    <a:pt x="47" y="28"/>
                  </a:cubicBezTo>
                  <a:close/>
                  <a:moveTo>
                    <a:pt x="9" y="8"/>
                  </a:moveTo>
                  <a:cubicBezTo>
                    <a:pt x="9" y="8"/>
                    <a:pt x="8" y="9"/>
                    <a:pt x="8" y="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8" y="19"/>
                    <a:pt x="48" y="1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7" y="8"/>
                    <a:pt x="47" y="8"/>
                  </a:cubicBezTo>
                  <a:lnTo>
                    <a:pt x="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47">
              <a:extLst>
                <a:ext uri="{FF2B5EF4-FFF2-40B4-BE49-F238E27FC236}">
                  <a16:creationId xmlns:a16="http://schemas.microsoft.com/office/drawing/2014/main" id="{8275F0A8-504A-4F58-B673-70CC0751A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2139" y="3473451"/>
              <a:ext cx="382588" cy="47625"/>
            </a:xfrm>
            <a:custGeom>
              <a:avLst/>
              <a:gdLst>
                <a:gd name="T0" fmla="*/ 215 w 224"/>
                <a:gd name="T1" fmla="*/ 28 h 28"/>
                <a:gd name="T2" fmla="*/ 9 w 224"/>
                <a:gd name="T3" fmla="*/ 28 h 28"/>
                <a:gd name="T4" fmla="*/ 0 w 224"/>
                <a:gd name="T5" fmla="*/ 19 h 28"/>
                <a:gd name="T6" fmla="*/ 0 w 224"/>
                <a:gd name="T7" fmla="*/ 9 h 28"/>
                <a:gd name="T8" fmla="*/ 9 w 224"/>
                <a:gd name="T9" fmla="*/ 0 h 28"/>
                <a:gd name="T10" fmla="*/ 215 w 224"/>
                <a:gd name="T11" fmla="*/ 0 h 28"/>
                <a:gd name="T12" fmla="*/ 224 w 224"/>
                <a:gd name="T13" fmla="*/ 9 h 28"/>
                <a:gd name="T14" fmla="*/ 224 w 224"/>
                <a:gd name="T15" fmla="*/ 19 h 28"/>
                <a:gd name="T16" fmla="*/ 215 w 224"/>
                <a:gd name="T17" fmla="*/ 28 h 28"/>
                <a:gd name="T18" fmla="*/ 9 w 224"/>
                <a:gd name="T19" fmla="*/ 8 h 28"/>
                <a:gd name="T20" fmla="*/ 8 w 224"/>
                <a:gd name="T21" fmla="*/ 9 h 28"/>
                <a:gd name="T22" fmla="*/ 8 w 224"/>
                <a:gd name="T23" fmla="*/ 19 h 28"/>
                <a:gd name="T24" fmla="*/ 9 w 224"/>
                <a:gd name="T25" fmla="*/ 20 h 28"/>
                <a:gd name="T26" fmla="*/ 215 w 224"/>
                <a:gd name="T27" fmla="*/ 20 h 28"/>
                <a:gd name="T28" fmla="*/ 216 w 224"/>
                <a:gd name="T29" fmla="*/ 19 h 28"/>
                <a:gd name="T30" fmla="*/ 216 w 224"/>
                <a:gd name="T31" fmla="*/ 9 h 28"/>
                <a:gd name="T32" fmla="*/ 215 w 224"/>
                <a:gd name="T33" fmla="*/ 8 h 28"/>
                <a:gd name="T34" fmla="*/ 9 w 224"/>
                <a:gd name="T35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4" h="28">
                  <a:moveTo>
                    <a:pt x="215" y="28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4" y="28"/>
                    <a:pt x="0" y="24"/>
                    <a:pt x="0" y="1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0" y="0"/>
                    <a:pt x="224" y="4"/>
                    <a:pt x="224" y="9"/>
                  </a:cubicBezTo>
                  <a:cubicBezTo>
                    <a:pt x="224" y="19"/>
                    <a:pt x="224" y="19"/>
                    <a:pt x="224" y="19"/>
                  </a:cubicBezTo>
                  <a:cubicBezTo>
                    <a:pt x="224" y="24"/>
                    <a:pt x="220" y="28"/>
                    <a:pt x="215" y="28"/>
                  </a:cubicBezTo>
                  <a:close/>
                  <a:moveTo>
                    <a:pt x="9" y="8"/>
                  </a:moveTo>
                  <a:cubicBezTo>
                    <a:pt x="9" y="8"/>
                    <a:pt x="8" y="9"/>
                    <a:pt x="8" y="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6" y="19"/>
                    <a:pt x="216" y="19"/>
                  </a:cubicBezTo>
                  <a:cubicBezTo>
                    <a:pt x="216" y="9"/>
                    <a:pt x="216" y="9"/>
                    <a:pt x="216" y="9"/>
                  </a:cubicBezTo>
                  <a:cubicBezTo>
                    <a:pt x="216" y="9"/>
                    <a:pt x="215" y="8"/>
                    <a:pt x="215" y="8"/>
                  </a:cubicBezTo>
                  <a:lnTo>
                    <a:pt x="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48">
              <a:extLst>
                <a:ext uri="{FF2B5EF4-FFF2-40B4-BE49-F238E27FC236}">
                  <a16:creationId xmlns:a16="http://schemas.microsoft.com/office/drawing/2014/main" id="{FBB8BA5E-5BDC-4C46-8F12-441781BA9A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2776" y="3508376"/>
              <a:ext cx="53975" cy="319088"/>
            </a:xfrm>
            <a:custGeom>
              <a:avLst/>
              <a:gdLst>
                <a:gd name="T0" fmla="*/ 32 w 32"/>
                <a:gd name="T1" fmla="*/ 188 h 188"/>
                <a:gd name="T2" fmla="*/ 0 w 32"/>
                <a:gd name="T3" fmla="*/ 188 h 188"/>
                <a:gd name="T4" fmla="*/ 0 w 32"/>
                <a:gd name="T5" fmla="*/ 10 h 188"/>
                <a:gd name="T6" fmla="*/ 10 w 32"/>
                <a:gd name="T7" fmla="*/ 0 h 188"/>
                <a:gd name="T8" fmla="*/ 22 w 32"/>
                <a:gd name="T9" fmla="*/ 0 h 188"/>
                <a:gd name="T10" fmla="*/ 32 w 32"/>
                <a:gd name="T11" fmla="*/ 10 h 188"/>
                <a:gd name="T12" fmla="*/ 32 w 32"/>
                <a:gd name="T13" fmla="*/ 188 h 188"/>
                <a:gd name="T14" fmla="*/ 8 w 32"/>
                <a:gd name="T15" fmla="*/ 180 h 188"/>
                <a:gd name="T16" fmla="*/ 24 w 32"/>
                <a:gd name="T17" fmla="*/ 180 h 188"/>
                <a:gd name="T18" fmla="*/ 24 w 32"/>
                <a:gd name="T19" fmla="*/ 10 h 188"/>
                <a:gd name="T20" fmla="*/ 22 w 32"/>
                <a:gd name="T21" fmla="*/ 8 h 188"/>
                <a:gd name="T22" fmla="*/ 10 w 32"/>
                <a:gd name="T23" fmla="*/ 8 h 188"/>
                <a:gd name="T24" fmla="*/ 8 w 32"/>
                <a:gd name="T25" fmla="*/ 10 h 188"/>
                <a:gd name="T26" fmla="*/ 8 w 32"/>
                <a:gd name="T27" fmla="*/ 1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8">
                  <a:moveTo>
                    <a:pt x="32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5"/>
                    <a:pt x="32" y="10"/>
                  </a:cubicBezTo>
                  <a:lnTo>
                    <a:pt x="32" y="188"/>
                  </a:lnTo>
                  <a:close/>
                  <a:moveTo>
                    <a:pt x="8" y="180"/>
                  </a:moveTo>
                  <a:cubicBezTo>
                    <a:pt x="24" y="180"/>
                    <a:pt x="24" y="180"/>
                    <a:pt x="24" y="18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3" y="8"/>
                    <a:pt x="22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8" y="9"/>
                    <a:pt x="8" y="10"/>
                  </a:cubicBezTo>
                  <a:lnTo>
                    <a:pt x="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49">
              <a:extLst>
                <a:ext uri="{FF2B5EF4-FFF2-40B4-BE49-F238E27FC236}">
                  <a16:creationId xmlns:a16="http://schemas.microsoft.com/office/drawing/2014/main" id="{B57276F3-6EB8-4D63-95DA-444D22289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7889" y="3814763"/>
              <a:ext cx="96838" cy="47625"/>
            </a:xfrm>
            <a:custGeom>
              <a:avLst/>
              <a:gdLst>
                <a:gd name="T0" fmla="*/ 47 w 56"/>
                <a:gd name="T1" fmla="*/ 28 h 28"/>
                <a:gd name="T2" fmla="*/ 9 w 56"/>
                <a:gd name="T3" fmla="*/ 28 h 28"/>
                <a:gd name="T4" fmla="*/ 0 w 56"/>
                <a:gd name="T5" fmla="*/ 19 h 28"/>
                <a:gd name="T6" fmla="*/ 0 w 56"/>
                <a:gd name="T7" fmla="*/ 9 h 28"/>
                <a:gd name="T8" fmla="*/ 9 w 56"/>
                <a:gd name="T9" fmla="*/ 0 h 28"/>
                <a:gd name="T10" fmla="*/ 47 w 56"/>
                <a:gd name="T11" fmla="*/ 0 h 28"/>
                <a:gd name="T12" fmla="*/ 56 w 56"/>
                <a:gd name="T13" fmla="*/ 9 h 28"/>
                <a:gd name="T14" fmla="*/ 56 w 56"/>
                <a:gd name="T15" fmla="*/ 19 h 28"/>
                <a:gd name="T16" fmla="*/ 47 w 56"/>
                <a:gd name="T17" fmla="*/ 28 h 28"/>
                <a:gd name="T18" fmla="*/ 9 w 56"/>
                <a:gd name="T19" fmla="*/ 8 h 28"/>
                <a:gd name="T20" fmla="*/ 8 w 56"/>
                <a:gd name="T21" fmla="*/ 9 h 28"/>
                <a:gd name="T22" fmla="*/ 8 w 56"/>
                <a:gd name="T23" fmla="*/ 19 h 28"/>
                <a:gd name="T24" fmla="*/ 9 w 56"/>
                <a:gd name="T25" fmla="*/ 20 h 28"/>
                <a:gd name="T26" fmla="*/ 47 w 56"/>
                <a:gd name="T27" fmla="*/ 20 h 28"/>
                <a:gd name="T28" fmla="*/ 48 w 56"/>
                <a:gd name="T29" fmla="*/ 19 h 28"/>
                <a:gd name="T30" fmla="*/ 48 w 56"/>
                <a:gd name="T31" fmla="*/ 9 h 28"/>
                <a:gd name="T32" fmla="*/ 47 w 56"/>
                <a:gd name="T33" fmla="*/ 8 h 28"/>
                <a:gd name="T34" fmla="*/ 9 w 56"/>
                <a:gd name="T35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28">
                  <a:moveTo>
                    <a:pt x="47" y="28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4" y="28"/>
                    <a:pt x="0" y="24"/>
                    <a:pt x="0" y="1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2" y="0"/>
                    <a:pt x="56" y="4"/>
                    <a:pt x="56" y="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4"/>
                    <a:pt x="52" y="28"/>
                    <a:pt x="47" y="28"/>
                  </a:cubicBezTo>
                  <a:close/>
                  <a:moveTo>
                    <a:pt x="9" y="8"/>
                  </a:moveTo>
                  <a:cubicBezTo>
                    <a:pt x="9" y="8"/>
                    <a:pt x="8" y="9"/>
                    <a:pt x="8" y="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8" y="19"/>
                    <a:pt x="48" y="1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7" y="8"/>
                    <a:pt x="47" y="8"/>
                  </a:cubicBezTo>
                  <a:lnTo>
                    <a:pt x="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50">
              <a:extLst>
                <a:ext uri="{FF2B5EF4-FFF2-40B4-BE49-F238E27FC236}">
                  <a16:creationId xmlns:a16="http://schemas.microsoft.com/office/drawing/2014/main" id="{7240ACF1-C9CF-4BDD-9AC4-08DBE8301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8526" y="3508376"/>
              <a:ext cx="55563" cy="319088"/>
            </a:xfrm>
            <a:custGeom>
              <a:avLst/>
              <a:gdLst>
                <a:gd name="T0" fmla="*/ 32 w 32"/>
                <a:gd name="T1" fmla="*/ 188 h 188"/>
                <a:gd name="T2" fmla="*/ 0 w 32"/>
                <a:gd name="T3" fmla="*/ 188 h 188"/>
                <a:gd name="T4" fmla="*/ 0 w 32"/>
                <a:gd name="T5" fmla="*/ 10 h 188"/>
                <a:gd name="T6" fmla="*/ 10 w 32"/>
                <a:gd name="T7" fmla="*/ 0 h 188"/>
                <a:gd name="T8" fmla="*/ 22 w 32"/>
                <a:gd name="T9" fmla="*/ 0 h 188"/>
                <a:gd name="T10" fmla="*/ 32 w 32"/>
                <a:gd name="T11" fmla="*/ 10 h 188"/>
                <a:gd name="T12" fmla="*/ 32 w 32"/>
                <a:gd name="T13" fmla="*/ 188 h 188"/>
                <a:gd name="T14" fmla="*/ 8 w 32"/>
                <a:gd name="T15" fmla="*/ 180 h 188"/>
                <a:gd name="T16" fmla="*/ 24 w 32"/>
                <a:gd name="T17" fmla="*/ 180 h 188"/>
                <a:gd name="T18" fmla="*/ 24 w 32"/>
                <a:gd name="T19" fmla="*/ 10 h 188"/>
                <a:gd name="T20" fmla="*/ 22 w 32"/>
                <a:gd name="T21" fmla="*/ 8 h 188"/>
                <a:gd name="T22" fmla="*/ 10 w 32"/>
                <a:gd name="T23" fmla="*/ 8 h 188"/>
                <a:gd name="T24" fmla="*/ 8 w 32"/>
                <a:gd name="T25" fmla="*/ 10 h 188"/>
                <a:gd name="T26" fmla="*/ 8 w 32"/>
                <a:gd name="T27" fmla="*/ 1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8">
                  <a:moveTo>
                    <a:pt x="32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5"/>
                    <a:pt x="32" y="10"/>
                  </a:cubicBezTo>
                  <a:lnTo>
                    <a:pt x="32" y="188"/>
                  </a:lnTo>
                  <a:close/>
                  <a:moveTo>
                    <a:pt x="8" y="180"/>
                  </a:moveTo>
                  <a:cubicBezTo>
                    <a:pt x="24" y="180"/>
                    <a:pt x="24" y="180"/>
                    <a:pt x="24" y="18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3" y="8"/>
                    <a:pt x="22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8" y="9"/>
                    <a:pt x="8" y="10"/>
                  </a:cubicBezTo>
                  <a:lnTo>
                    <a:pt x="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51">
              <a:extLst>
                <a:ext uri="{FF2B5EF4-FFF2-40B4-BE49-F238E27FC236}">
                  <a16:creationId xmlns:a16="http://schemas.microsoft.com/office/drawing/2014/main" id="{9C1FB5F9-C22A-4130-BEB7-DE877D94F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4051" y="3589338"/>
              <a:ext cx="101600" cy="47625"/>
            </a:xfrm>
            <a:custGeom>
              <a:avLst/>
              <a:gdLst>
                <a:gd name="T0" fmla="*/ 50 w 60"/>
                <a:gd name="T1" fmla="*/ 28 h 28"/>
                <a:gd name="T2" fmla="*/ 0 w 60"/>
                <a:gd name="T3" fmla="*/ 28 h 28"/>
                <a:gd name="T4" fmla="*/ 0 w 60"/>
                <a:gd name="T5" fmla="*/ 0 h 28"/>
                <a:gd name="T6" fmla="*/ 50 w 60"/>
                <a:gd name="T7" fmla="*/ 0 h 28"/>
                <a:gd name="T8" fmla="*/ 60 w 60"/>
                <a:gd name="T9" fmla="*/ 10 h 28"/>
                <a:gd name="T10" fmla="*/ 60 w 60"/>
                <a:gd name="T11" fmla="*/ 18 h 28"/>
                <a:gd name="T12" fmla="*/ 50 w 60"/>
                <a:gd name="T13" fmla="*/ 28 h 28"/>
                <a:gd name="T14" fmla="*/ 8 w 60"/>
                <a:gd name="T15" fmla="*/ 20 h 28"/>
                <a:gd name="T16" fmla="*/ 50 w 60"/>
                <a:gd name="T17" fmla="*/ 20 h 28"/>
                <a:gd name="T18" fmla="*/ 52 w 60"/>
                <a:gd name="T19" fmla="*/ 18 h 28"/>
                <a:gd name="T20" fmla="*/ 52 w 60"/>
                <a:gd name="T21" fmla="*/ 10 h 28"/>
                <a:gd name="T22" fmla="*/ 50 w 60"/>
                <a:gd name="T23" fmla="*/ 8 h 28"/>
                <a:gd name="T24" fmla="*/ 8 w 60"/>
                <a:gd name="T25" fmla="*/ 8 h 28"/>
                <a:gd name="T26" fmla="*/ 8 w 60"/>
                <a:gd name="T27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28">
                  <a:moveTo>
                    <a:pt x="5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5" y="0"/>
                    <a:pt x="60" y="5"/>
                    <a:pt x="60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23"/>
                    <a:pt x="55" y="28"/>
                    <a:pt x="50" y="28"/>
                  </a:cubicBezTo>
                  <a:close/>
                  <a:moveTo>
                    <a:pt x="8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2" y="19"/>
                    <a:pt x="52" y="18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9"/>
                    <a:pt x="51" y="8"/>
                    <a:pt x="5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52">
              <a:extLst>
                <a:ext uri="{FF2B5EF4-FFF2-40B4-BE49-F238E27FC236}">
                  <a16:creationId xmlns:a16="http://schemas.microsoft.com/office/drawing/2014/main" id="{04506E4F-941C-4E13-92CE-59D8110250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9626" y="3589338"/>
              <a:ext cx="103188" cy="47625"/>
            </a:xfrm>
            <a:custGeom>
              <a:avLst/>
              <a:gdLst>
                <a:gd name="T0" fmla="*/ 60 w 60"/>
                <a:gd name="T1" fmla="*/ 28 h 28"/>
                <a:gd name="T2" fmla="*/ 10 w 60"/>
                <a:gd name="T3" fmla="*/ 28 h 28"/>
                <a:gd name="T4" fmla="*/ 0 w 60"/>
                <a:gd name="T5" fmla="*/ 18 h 28"/>
                <a:gd name="T6" fmla="*/ 0 w 60"/>
                <a:gd name="T7" fmla="*/ 10 h 28"/>
                <a:gd name="T8" fmla="*/ 10 w 60"/>
                <a:gd name="T9" fmla="*/ 0 h 28"/>
                <a:gd name="T10" fmla="*/ 60 w 60"/>
                <a:gd name="T11" fmla="*/ 0 h 28"/>
                <a:gd name="T12" fmla="*/ 60 w 60"/>
                <a:gd name="T13" fmla="*/ 28 h 28"/>
                <a:gd name="T14" fmla="*/ 10 w 60"/>
                <a:gd name="T15" fmla="*/ 8 h 28"/>
                <a:gd name="T16" fmla="*/ 8 w 60"/>
                <a:gd name="T17" fmla="*/ 10 h 28"/>
                <a:gd name="T18" fmla="*/ 8 w 60"/>
                <a:gd name="T19" fmla="*/ 18 h 28"/>
                <a:gd name="T20" fmla="*/ 10 w 60"/>
                <a:gd name="T21" fmla="*/ 20 h 28"/>
                <a:gd name="T22" fmla="*/ 52 w 60"/>
                <a:gd name="T23" fmla="*/ 20 h 28"/>
                <a:gd name="T24" fmla="*/ 52 w 60"/>
                <a:gd name="T25" fmla="*/ 8 h 28"/>
                <a:gd name="T26" fmla="*/ 10 w 60"/>
                <a:gd name="T2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28">
                  <a:moveTo>
                    <a:pt x="60" y="28"/>
                  </a:moveTo>
                  <a:cubicBezTo>
                    <a:pt x="10" y="28"/>
                    <a:pt x="10" y="28"/>
                    <a:pt x="10" y="28"/>
                  </a:cubicBezTo>
                  <a:cubicBezTo>
                    <a:pt x="5" y="28"/>
                    <a:pt x="0" y="23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60" y="28"/>
                  </a:lnTo>
                  <a:close/>
                  <a:moveTo>
                    <a:pt x="10" y="8"/>
                  </a:moveTo>
                  <a:cubicBezTo>
                    <a:pt x="9" y="8"/>
                    <a:pt x="8" y="9"/>
                    <a:pt x="8" y="10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9"/>
                    <a:pt x="9" y="20"/>
                    <a:pt x="10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8"/>
                    <a:pt x="52" y="8"/>
                    <a:pt x="52" y="8"/>
                  </a:cubicBezTo>
                  <a:lnTo>
                    <a:pt x="1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9" name="Gruppieren 774">
            <a:extLst>
              <a:ext uri="{FF2B5EF4-FFF2-40B4-BE49-F238E27FC236}">
                <a16:creationId xmlns:a16="http://schemas.microsoft.com/office/drawing/2014/main" id="{CA44BC4A-5271-45DF-A8E0-8A5DE5767FF9}"/>
              </a:ext>
            </a:extLst>
          </p:cNvPr>
          <p:cNvGrpSpPr/>
          <p:nvPr/>
        </p:nvGrpSpPr>
        <p:grpSpPr>
          <a:xfrm>
            <a:off x="898975" y="5057774"/>
            <a:ext cx="298394" cy="290328"/>
            <a:chOff x="3203576" y="1620838"/>
            <a:chExt cx="411163" cy="400050"/>
          </a:xfrm>
          <a:solidFill>
            <a:schemeClr val="bg1"/>
          </a:solidFill>
        </p:grpSpPr>
        <p:sp>
          <p:nvSpPr>
            <p:cNvPr id="70" name="Freeform 43">
              <a:extLst>
                <a:ext uri="{FF2B5EF4-FFF2-40B4-BE49-F238E27FC236}">
                  <a16:creationId xmlns:a16="http://schemas.microsoft.com/office/drawing/2014/main" id="{E0B4A57B-E576-4D5D-BFAE-931F27042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3576" y="1639888"/>
              <a:ext cx="234950" cy="204788"/>
            </a:xfrm>
            <a:custGeom>
              <a:avLst/>
              <a:gdLst>
                <a:gd name="T0" fmla="*/ 31 w 137"/>
                <a:gd name="T1" fmla="*/ 120 h 120"/>
                <a:gd name="T2" fmla="*/ 26 w 137"/>
                <a:gd name="T3" fmla="*/ 118 h 120"/>
                <a:gd name="T4" fmla="*/ 2 w 137"/>
                <a:gd name="T5" fmla="*/ 94 h 120"/>
                <a:gd name="T6" fmla="*/ 0 w 137"/>
                <a:gd name="T7" fmla="*/ 89 h 120"/>
                <a:gd name="T8" fmla="*/ 2 w 137"/>
                <a:gd name="T9" fmla="*/ 84 h 120"/>
                <a:gd name="T10" fmla="*/ 12 w 137"/>
                <a:gd name="T11" fmla="*/ 74 h 120"/>
                <a:gd name="T12" fmla="*/ 22 w 137"/>
                <a:gd name="T13" fmla="*/ 74 h 120"/>
                <a:gd name="T14" fmla="*/ 24 w 137"/>
                <a:gd name="T15" fmla="*/ 77 h 120"/>
                <a:gd name="T16" fmla="*/ 25 w 137"/>
                <a:gd name="T17" fmla="*/ 77 h 120"/>
                <a:gd name="T18" fmla="*/ 27 w 137"/>
                <a:gd name="T19" fmla="*/ 77 h 120"/>
                <a:gd name="T20" fmla="*/ 37 w 137"/>
                <a:gd name="T21" fmla="*/ 66 h 120"/>
                <a:gd name="T22" fmla="*/ 46 w 137"/>
                <a:gd name="T23" fmla="*/ 46 h 120"/>
                <a:gd name="T24" fmla="*/ 71 w 137"/>
                <a:gd name="T25" fmla="*/ 21 h 120"/>
                <a:gd name="T26" fmla="*/ 132 w 137"/>
                <a:gd name="T27" fmla="*/ 0 h 120"/>
                <a:gd name="T28" fmla="*/ 135 w 137"/>
                <a:gd name="T29" fmla="*/ 0 h 120"/>
                <a:gd name="T30" fmla="*/ 137 w 137"/>
                <a:gd name="T31" fmla="*/ 6 h 120"/>
                <a:gd name="T32" fmla="*/ 134 w 137"/>
                <a:gd name="T33" fmla="*/ 8 h 120"/>
                <a:gd name="T34" fmla="*/ 94 w 137"/>
                <a:gd name="T35" fmla="*/ 50 h 120"/>
                <a:gd name="T36" fmla="*/ 92 w 137"/>
                <a:gd name="T37" fmla="*/ 56 h 120"/>
                <a:gd name="T38" fmla="*/ 74 w 137"/>
                <a:gd name="T39" fmla="*/ 75 h 120"/>
                <a:gd name="T40" fmla="*/ 58 w 137"/>
                <a:gd name="T41" fmla="*/ 84 h 120"/>
                <a:gd name="T42" fmla="*/ 58 w 137"/>
                <a:gd name="T43" fmla="*/ 84 h 120"/>
                <a:gd name="T44" fmla="*/ 54 w 137"/>
                <a:gd name="T45" fmla="*/ 83 h 120"/>
                <a:gd name="T46" fmla="*/ 54 w 137"/>
                <a:gd name="T47" fmla="*/ 83 h 120"/>
                <a:gd name="T48" fmla="*/ 44 w 137"/>
                <a:gd name="T49" fmla="*/ 94 h 120"/>
                <a:gd name="T50" fmla="*/ 43 w 137"/>
                <a:gd name="T51" fmla="*/ 95 h 120"/>
                <a:gd name="T52" fmla="*/ 44 w 137"/>
                <a:gd name="T53" fmla="*/ 96 h 120"/>
                <a:gd name="T54" fmla="*/ 46 w 137"/>
                <a:gd name="T55" fmla="*/ 98 h 120"/>
                <a:gd name="T56" fmla="*/ 48 w 137"/>
                <a:gd name="T57" fmla="*/ 103 h 120"/>
                <a:gd name="T58" fmla="*/ 46 w 137"/>
                <a:gd name="T59" fmla="*/ 108 h 120"/>
                <a:gd name="T60" fmla="*/ 36 w 137"/>
                <a:gd name="T61" fmla="*/ 118 h 120"/>
                <a:gd name="T62" fmla="*/ 31 w 137"/>
                <a:gd name="T63" fmla="*/ 120 h 120"/>
                <a:gd name="T64" fmla="*/ 8 w 137"/>
                <a:gd name="T65" fmla="*/ 89 h 120"/>
                <a:gd name="T66" fmla="*/ 31 w 137"/>
                <a:gd name="T67" fmla="*/ 112 h 120"/>
                <a:gd name="T68" fmla="*/ 39 w 137"/>
                <a:gd name="T69" fmla="*/ 103 h 120"/>
                <a:gd name="T70" fmla="*/ 38 w 137"/>
                <a:gd name="T71" fmla="*/ 102 h 120"/>
                <a:gd name="T72" fmla="*/ 35 w 137"/>
                <a:gd name="T73" fmla="*/ 95 h 120"/>
                <a:gd name="T74" fmla="*/ 38 w 137"/>
                <a:gd name="T75" fmla="*/ 88 h 120"/>
                <a:gd name="T76" fmla="*/ 49 w 137"/>
                <a:gd name="T77" fmla="*/ 77 h 120"/>
                <a:gd name="T78" fmla="*/ 57 w 137"/>
                <a:gd name="T79" fmla="*/ 76 h 120"/>
                <a:gd name="T80" fmla="*/ 68 w 137"/>
                <a:gd name="T81" fmla="*/ 69 h 120"/>
                <a:gd name="T82" fmla="*/ 86 w 137"/>
                <a:gd name="T83" fmla="*/ 51 h 120"/>
                <a:gd name="T84" fmla="*/ 86 w 137"/>
                <a:gd name="T85" fmla="*/ 50 h 120"/>
                <a:gd name="T86" fmla="*/ 116 w 137"/>
                <a:gd name="T87" fmla="*/ 9 h 120"/>
                <a:gd name="T88" fmla="*/ 77 w 137"/>
                <a:gd name="T89" fmla="*/ 26 h 120"/>
                <a:gd name="T90" fmla="*/ 51 w 137"/>
                <a:gd name="T91" fmla="*/ 52 h 120"/>
                <a:gd name="T92" fmla="*/ 45 w 137"/>
                <a:gd name="T93" fmla="*/ 63 h 120"/>
                <a:gd name="T94" fmla="*/ 44 w 137"/>
                <a:gd name="T95" fmla="*/ 71 h 120"/>
                <a:gd name="T96" fmla="*/ 32 w 137"/>
                <a:gd name="T97" fmla="*/ 82 h 120"/>
                <a:gd name="T98" fmla="*/ 18 w 137"/>
                <a:gd name="T99" fmla="*/ 82 h 120"/>
                <a:gd name="T100" fmla="*/ 17 w 137"/>
                <a:gd name="T101" fmla="*/ 81 h 120"/>
                <a:gd name="T102" fmla="*/ 8 w 137"/>
                <a:gd name="T103" fmla="*/ 8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120">
                  <a:moveTo>
                    <a:pt x="31" y="120"/>
                  </a:moveTo>
                  <a:cubicBezTo>
                    <a:pt x="29" y="120"/>
                    <a:pt x="27" y="119"/>
                    <a:pt x="26" y="11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" y="93"/>
                    <a:pt x="0" y="91"/>
                    <a:pt x="0" y="89"/>
                  </a:cubicBezTo>
                  <a:cubicBezTo>
                    <a:pt x="0" y="87"/>
                    <a:pt x="1" y="86"/>
                    <a:pt x="2" y="8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5" y="72"/>
                    <a:pt x="19" y="72"/>
                    <a:pt x="22" y="74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6" y="77"/>
                    <a:pt x="26" y="77"/>
                    <a:pt x="27" y="77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6" y="62"/>
                    <a:pt x="36" y="56"/>
                    <a:pt x="46" y="4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1" y="20"/>
                    <a:pt x="88" y="1"/>
                    <a:pt x="1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7" y="6"/>
                    <a:pt x="137" y="6"/>
                    <a:pt x="137" y="6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19" y="16"/>
                    <a:pt x="93" y="34"/>
                    <a:pt x="94" y="50"/>
                  </a:cubicBezTo>
                  <a:cubicBezTo>
                    <a:pt x="95" y="52"/>
                    <a:pt x="94" y="55"/>
                    <a:pt x="92" y="5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3" y="76"/>
                    <a:pt x="66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7" y="84"/>
                    <a:pt x="55" y="84"/>
                    <a:pt x="54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3" y="94"/>
                    <a:pt x="43" y="95"/>
                    <a:pt x="43" y="95"/>
                  </a:cubicBezTo>
                  <a:cubicBezTo>
                    <a:pt x="43" y="95"/>
                    <a:pt x="43" y="96"/>
                    <a:pt x="44" y="96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100"/>
                    <a:pt x="48" y="101"/>
                    <a:pt x="48" y="103"/>
                  </a:cubicBezTo>
                  <a:cubicBezTo>
                    <a:pt x="48" y="105"/>
                    <a:pt x="47" y="107"/>
                    <a:pt x="46" y="108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35" y="119"/>
                    <a:pt x="33" y="120"/>
                    <a:pt x="31" y="120"/>
                  </a:cubicBezTo>
                  <a:close/>
                  <a:moveTo>
                    <a:pt x="8" y="89"/>
                  </a:moveTo>
                  <a:cubicBezTo>
                    <a:pt x="31" y="112"/>
                    <a:pt x="31" y="112"/>
                    <a:pt x="31" y="112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6" y="100"/>
                    <a:pt x="35" y="97"/>
                    <a:pt x="35" y="95"/>
                  </a:cubicBezTo>
                  <a:cubicBezTo>
                    <a:pt x="35" y="92"/>
                    <a:pt x="36" y="90"/>
                    <a:pt x="38" y="88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1" y="75"/>
                    <a:pt x="54" y="74"/>
                    <a:pt x="57" y="76"/>
                  </a:cubicBezTo>
                  <a:cubicBezTo>
                    <a:pt x="60" y="77"/>
                    <a:pt x="65" y="72"/>
                    <a:pt x="68" y="69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87" y="51"/>
                    <a:pt x="86" y="50"/>
                  </a:cubicBezTo>
                  <a:cubicBezTo>
                    <a:pt x="85" y="34"/>
                    <a:pt x="103" y="19"/>
                    <a:pt x="116" y="9"/>
                  </a:cubicBezTo>
                  <a:cubicBezTo>
                    <a:pt x="88" y="14"/>
                    <a:pt x="77" y="26"/>
                    <a:pt x="77" y="26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45" y="58"/>
                    <a:pt x="44" y="62"/>
                    <a:pt x="45" y="63"/>
                  </a:cubicBezTo>
                  <a:cubicBezTo>
                    <a:pt x="46" y="66"/>
                    <a:pt x="46" y="69"/>
                    <a:pt x="44" y="71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29" y="86"/>
                    <a:pt x="22" y="86"/>
                    <a:pt x="18" y="82"/>
                  </a:cubicBezTo>
                  <a:cubicBezTo>
                    <a:pt x="17" y="81"/>
                    <a:pt x="17" y="81"/>
                    <a:pt x="17" y="81"/>
                  </a:cubicBezTo>
                  <a:lnTo>
                    <a:pt x="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4">
              <a:extLst>
                <a:ext uri="{FF2B5EF4-FFF2-40B4-BE49-F238E27FC236}">
                  <a16:creationId xmlns:a16="http://schemas.microsoft.com/office/drawing/2014/main" id="{A1FEECA7-73F1-4557-81FD-FFDEB93459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9939" y="1727200"/>
              <a:ext cx="276225" cy="273050"/>
            </a:xfrm>
            <a:custGeom>
              <a:avLst/>
              <a:gdLst>
                <a:gd name="T0" fmla="*/ 144 w 162"/>
                <a:gd name="T1" fmla="*/ 160 h 160"/>
                <a:gd name="T2" fmla="*/ 133 w 162"/>
                <a:gd name="T3" fmla="*/ 156 h 160"/>
                <a:gd name="T4" fmla="*/ 0 w 162"/>
                <a:gd name="T5" fmla="*/ 23 h 160"/>
                <a:gd name="T6" fmla="*/ 23 w 162"/>
                <a:gd name="T7" fmla="*/ 0 h 160"/>
                <a:gd name="T8" fmla="*/ 155 w 162"/>
                <a:gd name="T9" fmla="*/ 133 h 160"/>
                <a:gd name="T10" fmla="*/ 155 w 162"/>
                <a:gd name="T11" fmla="*/ 156 h 160"/>
                <a:gd name="T12" fmla="*/ 144 w 162"/>
                <a:gd name="T13" fmla="*/ 160 h 160"/>
                <a:gd name="T14" fmla="*/ 11 w 162"/>
                <a:gd name="T15" fmla="*/ 23 h 160"/>
                <a:gd name="T16" fmla="*/ 138 w 162"/>
                <a:gd name="T17" fmla="*/ 150 h 160"/>
                <a:gd name="T18" fmla="*/ 150 w 162"/>
                <a:gd name="T19" fmla="*/ 150 h 160"/>
                <a:gd name="T20" fmla="*/ 150 w 162"/>
                <a:gd name="T21" fmla="*/ 139 h 160"/>
                <a:gd name="T22" fmla="*/ 23 w 162"/>
                <a:gd name="T23" fmla="*/ 12 h 160"/>
                <a:gd name="T24" fmla="*/ 11 w 162"/>
                <a:gd name="T25" fmla="*/ 2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60">
                  <a:moveTo>
                    <a:pt x="144" y="160"/>
                  </a:moveTo>
                  <a:cubicBezTo>
                    <a:pt x="140" y="160"/>
                    <a:pt x="136" y="159"/>
                    <a:pt x="133" y="15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5" y="133"/>
                    <a:pt x="155" y="133"/>
                    <a:pt x="155" y="133"/>
                  </a:cubicBezTo>
                  <a:cubicBezTo>
                    <a:pt x="162" y="139"/>
                    <a:pt x="162" y="149"/>
                    <a:pt x="155" y="156"/>
                  </a:cubicBezTo>
                  <a:cubicBezTo>
                    <a:pt x="152" y="159"/>
                    <a:pt x="148" y="160"/>
                    <a:pt x="144" y="160"/>
                  </a:cubicBezTo>
                  <a:close/>
                  <a:moveTo>
                    <a:pt x="11" y="23"/>
                  </a:moveTo>
                  <a:cubicBezTo>
                    <a:pt x="138" y="150"/>
                    <a:pt x="138" y="150"/>
                    <a:pt x="138" y="150"/>
                  </a:cubicBezTo>
                  <a:cubicBezTo>
                    <a:pt x="141" y="153"/>
                    <a:pt x="147" y="153"/>
                    <a:pt x="150" y="150"/>
                  </a:cubicBezTo>
                  <a:cubicBezTo>
                    <a:pt x="153" y="147"/>
                    <a:pt x="153" y="142"/>
                    <a:pt x="150" y="139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5">
              <a:extLst>
                <a:ext uri="{FF2B5EF4-FFF2-40B4-BE49-F238E27FC236}">
                  <a16:creationId xmlns:a16="http://schemas.microsoft.com/office/drawing/2014/main" id="{B7D5CC4C-DFA4-40CB-9A13-292785AADB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8364" y="1620838"/>
              <a:ext cx="206375" cy="204788"/>
            </a:xfrm>
            <a:custGeom>
              <a:avLst/>
              <a:gdLst>
                <a:gd name="T0" fmla="*/ 47 w 121"/>
                <a:gd name="T1" fmla="*/ 120 h 120"/>
                <a:gd name="T2" fmla="*/ 47 w 121"/>
                <a:gd name="T3" fmla="*/ 120 h 120"/>
                <a:gd name="T4" fmla="*/ 43 w 121"/>
                <a:gd name="T5" fmla="*/ 118 h 120"/>
                <a:gd name="T6" fmla="*/ 2 w 121"/>
                <a:gd name="T7" fmla="*/ 78 h 120"/>
                <a:gd name="T8" fmla="*/ 0 w 121"/>
                <a:gd name="T9" fmla="*/ 71 h 120"/>
                <a:gd name="T10" fmla="*/ 5 w 121"/>
                <a:gd name="T11" fmla="*/ 67 h 120"/>
                <a:gd name="T12" fmla="*/ 15 w 121"/>
                <a:gd name="T13" fmla="*/ 65 h 120"/>
                <a:gd name="T14" fmla="*/ 21 w 121"/>
                <a:gd name="T15" fmla="*/ 65 h 120"/>
                <a:gd name="T16" fmla="*/ 39 w 121"/>
                <a:gd name="T17" fmla="*/ 47 h 120"/>
                <a:gd name="T18" fmla="*/ 44 w 121"/>
                <a:gd name="T19" fmla="*/ 36 h 120"/>
                <a:gd name="T20" fmla="*/ 45 w 121"/>
                <a:gd name="T21" fmla="*/ 30 h 120"/>
                <a:gd name="T22" fmla="*/ 67 w 121"/>
                <a:gd name="T23" fmla="*/ 8 h 120"/>
                <a:gd name="T24" fmla="*/ 83 w 121"/>
                <a:gd name="T25" fmla="*/ 0 h 120"/>
                <a:gd name="T26" fmla="*/ 104 w 121"/>
                <a:gd name="T27" fmla="*/ 11 h 120"/>
                <a:gd name="T28" fmla="*/ 109 w 121"/>
                <a:gd name="T29" fmla="*/ 16 h 120"/>
                <a:gd name="T30" fmla="*/ 120 w 121"/>
                <a:gd name="T31" fmla="*/ 39 h 120"/>
                <a:gd name="T32" fmla="*/ 112 w 121"/>
                <a:gd name="T33" fmla="*/ 53 h 120"/>
                <a:gd name="T34" fmla="*/ 90 w 121"/>
                <a:gd name="T35" fmla="*/ 75 h 120"/>
                <a:gd name="T36" fmla="*/ 86 w 121"/>
                <a:gd name="T37" fmla="*/ 77 h 120"/>
                <a:gd name="T38" fmla="*/ 84 w 121"/>
                <a:gd name="T39" fmla="*/ 76 h 120"/>
                <a:gd name="T40" fmla="*/ 82 w 121"/>
                <a:gd name="T41" fmla="*/ 76 h 120"/>
                <a:gd name="T42" fmla="*/ 73 w 121"/>
                <a:gd name="T43" fmla="*/ 81 h 120"/>
                <a:gd name="T44" fmla="*/ 55 w 121"/>
                <a:gd name="T45" fmla="*/ 99 h 120"/>
                <a:gd name="T46" fmla="*/ 54 w 121"/>
                <a:gd name="T47" fmla="*/ 116 h 120"/>
                <a:gd name="T48" fmla="*/ 47 w 121"/>
                <a:gd name="T49" fmla="*/ 120 h 120"/>
                <a:gd name="T50" fmla="*/ 9 w 121"/>
                <a:gd name="T51" fmla="*/ 73 h 120"/>
                <a:gd name="T52" fmla="*/ 47 w 121"/>
                <a:gd name="T53" fmla="*/ 111 h 120"/>
                <a:gd name="T54" fmla="*/ 47 w 121"/>
                <a:gd name="T55" fmla="*/ 100 h 120"/>
                <a:gd name="T56" fmla="*/ 49 w 121"/>
                <a:gd name="T57" fmla="*/ 94 h 120"/>
                <a:gd name="T58" fmla="*/ 68 w 121"/>
                <a:gd name="T59" fmla="*/ 75 h 120"/>
                <a:gd name="T60" fmla="*/ 82 w 121"/>
                <a:gd name="T61" fmla="*/ 68 h 120"/>
                <a:gd name="T62" fmla="*/ 86 w 121"/>
                <a:gd name="T63" fmla="*/ 69 h 120"/>
                <a:gd name="T64" fmla="*/ 107 w 121"/>
                <a:gd name="T65" fmla="*/ 47 h 120"/>
                <a:gd name="T66" fmla="*/ 112 w 121"/>
                <a:gd name="T67" fmla="*/ 38 h 120"/>
                <a:gd name="T68" fmla="*/ 104 w 121"/>
                <a:gd name="T69" fmla="*/ 22 h 120"/>
                <a:gd name="T70" fmla="*/ 98 w 121"/>
                <a:gd name="T71" fmla="*/ 16 h 120"/>
                <a:gd name="T72" fmla="*/ 83 w 121"/>
                <a:gd name="T73" fmla="*/ 8 h 120"/>
                <a:gd name="T74" fmla="*/ 73 w 121"/>
                <a:gd name="T75" fmla="*/ 13 h 120"/>
                <a:gd name="T76" fmla="*/ 73 w 121"/>
                <a:gd name="T77" fmla="*/ 14 h 120"/>
                <a:gd name="T78" fmla="*/ 52 w 121"/>
                <a:gd name="T79" fmla="*/ 35 h 120"/>
                <a:gd name="T80" fmla="*/ 45 w 121"/>
                <a:gd name="T81" fmla="*/ 53 h 120"/>
                <a:gd name="T82" fmla="*/ 27 w 121"/>
                <a:gd name="T83" fmla="*/ 71 h 120"/>
                <a:gd name="T84" fmla="*/ 20 w 121"/>
                <a:gd name="T85" fmla="*/ 73 h 120"/>
                <a:gd name="T86" fmla="*/ 9 w 121"/>
                <a:gd name="T87" fmla="*/ 7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120">
                  <a:moveTo>
                    <a:pt x="47" y="120"/>
                  </a:moveTo>
                  <a:cubicBezTo>
                    <a:pt x="47" y="120"/>
                    <a:pt x="47" y="120"/>
                    <a:pt x="47" y="120"/>
                  </a:cubicBezTo>
                  <a:cubicBezTo>
                    <a:pt x="46" y="120"/>
                    <a:pt x="44" y="119"/>
                    <a:pt x="43" y="11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76"/>
                    <a:pt x="0" y="74"/>
                    <a:pt x="0" y="71"/>
                  </a:cubicBezTo>
                  <a:cubicBezTo>
                    <a:pt x="1" y="69"/>
                    <a:pt x="2" y="67"/>
                    <a:pt x="5" y="67"/>
                  </a:cubicBezTo>
                  <a:cubicBezTo>
                    <a:pt x="7" y="65"/>
                    <a:pt x="11" y="65"/>
                    <a:pt x="15" y="65"/>
                  </a:cubicBezTo>
                  <a:cubicBezTo>
                    <a:pt x="17" y="65"/>
                    <a:pt x="20" y="65"/>
                    <a:pt x="21" y="65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45" y="41"/>
                    <a:pt x="44" y="38"/>
                    <a:pt x="44" y="36"/>
                  </a:cubicBezTo>
                  <a:cubicBezTo>
                    <a:pt x="43" y="35"/>
                    <a:pt x="43" y="32"/>
                    <a:pt x="45" y="3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8" y="7"/>
                    <a:pt x="74" y="0"/>
                    <a:pt x="83" y="0"/>
                  </a:cubicBezTo>
                  <a:cubicBezTo>
                    <a:pt x="90" y="0"/>
                    <a:pt x="97" y="4"/>
                    <a:pt x="104" y="1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17" y="24"/>
                    <a:pt x="121" y="32"/>
                    <a:pt x="120" y="39"/>
                  </a:cubicBezTo>
                  <a:cubicBezTo>
                    <a:pt x="119" y="47"/>
                    <a:pt x="114" y="52"/>
                    <a:pt x="112" y="53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89" y="76"/>
                    <a:pt x="88" y="77"/>
                    <a:pt x="86" y="77"/>
                  </a:cubicBezTo>
                  <a:cubicBezTo>
                    <a:pt x="85" y="77"/>
                    <a:pt x="85" y="77"/>
                    <a:pt x="84" y="76"/>
                  </a:cubicBezTo>
                  <a:cubicBezTo>
                    <a:pt x="83" y="76"/>
                    <a:pt x="82" y="76"/>
                    <a:pt x="82" y="76"/>
                  </a:cubicBezTo>
                  <a:cubicBezTo>
                    <a:pt x="79" y="76"/>
                    <a:pt x="77" y="78"/>
                    <a:pt x="73" y="81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5" y="103"/>
                    <a:pt x="56" y="110"/>
                    <a:pt x="54" y="116"/>
                  </a:cubicBezTo>
                  <a:cubicBezTo>
                    <a:pt x="53" y="118"/>
                    <a:pt x="50" y="120"/>
                    <a:pt x="47" y="120"/>
                  </a:cubicBezTo>
                  <a:close/>
                  <a:moveTo>
                    <a:pt x="9" y="73"/>
                  </a:moveTo>
                  <a:cubicBezTo>
                    <a:pt x="47" y="111"/>
                    <a:pt x="47" y="111"/>
                    <a:pt x="47" y="111"/>
                  </a:cubicBezTo>
                  <a:cubicBezTo>
                    <a:pt x="48" y="108"/>
                    <a:pt x="48" y="104"/>
                    <a:pt x="47" y="100"/>
                  </a:cubicBezTo>
                  <a:cubicBezTo>
                    <a:pt x="47" y="98"/>
                    <a:pt x="47" y="95"/>
                    <a:pt x="49" y="94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73" y="70"/>
                    <a:pt x="77" y="68"/>
                    <a:pt x="82" y="68"/>
                  </a:cubicBezTo>
                  <a:cubicBezTo>
                    <a:pt x="83" y="68"/>
                    <a:pt x="85" y="68"/>
                    <a:pt x="86" y="69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12" y="44"/>
                    <a:pt x="112" y="38"/>
                  </a:cubicBezTo>
                  <a:cubicBezTo>
                    <a:pt x="112" y="33"/>
                    <a:pt x="110" y="28"/>
                    <a:pt x="104" y="22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3" y="11"/>
                    <a:pt x="88" y="8"/>
                    <a:pt x="83" y="8"/>
                  </a:cubicBezTo>
                  <a:cubicBezTo>
                    <a:pt x="77" y="8"/>
                    <a:pt x="73" y="13"/>
                    <a:pt x="73" y="13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8"/>
                    <a:pt x="54" y="44"/>
                    <a:pt x="45" y="53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5" y="73"/>
                    <a:pt x="23" y="74"/>
                    <a:pt x="20" y="73"/>
                  </a:cubicBezTo>
                  <a:cubicBezTo>
                    <a:pt x="18" y="73"/>
                    <a:pt x="12" y="73"/>
                    <a:pt x="9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6">
              <a:extLst>
                <a:ext uri="{FF2B5EF4-FFF2-40B4-BE49-F238E27FC236}">
                  <a16:creationId xmlns:a16="http://schemas.microsoft.com/office/drawing/2014/main" id="{7DDA88AD-0F5E-415B-ACEA-AA2E0A219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1" y="1825625"/>
              <a:ext cx="195263" cy="195263"/>
            </a:xfrm>
            <a:custGeom>
              <a:avLst/>
              <a:gdLst>
                <a:gd name="T0" fmla="*/ 21 w 115"/>
                <a:gd name="T1" fmla="*/ 115 h 115"/>
                <a:gd name="T2" fmla="*/ 15 w 115"/>
                <a:gd name="T3" fmla="*/ 113 h 115"/>
                <a:gd name="T4" fmla="*/ 3 w 115"/>
                <a:gd name="T5" fmla="*/ 100 h 115"/>
                <a:gd name="T6" fmla="*/ 1 w 115"/>
                <a:gd name="T7" fmla="*/ 90 h 115"/>
                <a:gd name="T8" fmla="*/ 13 w 115"/>
                <a:gd name="T9" fmla="*/ 69 h 115"/>
                <a:gd name="T10" fmla="*/ 17 w 115"/>
                <a:gd name="T11" fmla="*/ 65 h 115"/>
                <a:gd name="T12" fmla="*/ 49 w 115"/>
                <a:gd name="T13" fmla="*/ 49 h 115"/>
                <a:gd name="T14" fmla="*/ 97 w 115"/>
                <a:gd name="T15" fmla="*/ 0 h 115"/>
                <a:gd name="T16" fmla="*/ 103 w 115"/>
                <a:gd name="T17" fmla="*/ 6 h 115"/>
                <a:gd name="T18" fmla="*/ 54 w 115"/>
                <a:gd name="T19" fmla="*/ 56 h 115"/>
                <a:gd name="T20" fmla="*/ 20 w 115"/>
                <a:gd name="T21" fmla="*/ 73 h 115"/>
                <a:gd name="T22" fmla="*/ 8 w 115"/>
                <a:gd name="T23" fmla="*/ 94 h 115"/>
                <a:gd name="T24" fmla="*/ 21 w 115"/>
                <a:gd name="T25" fmla="*/ 107 h 115"/>
                <a:gd name="T26" fmla="*/ 42 w 115"/>
                <a:gd name="T27" fmla="*/ 95 h 115"/>
                <a:gd name="T28" fmla="*/ 43 w 115"/>
                <a:gd name="T29" fmla="*/ 95 h 115"/>
                <a:gd name="T30" fmla="*/ 59 w 115"/>
                <a:gd name="T31" fmla="*/ 62 h 115"/>
                <a:gd name="T32" fmla="*/ 109 w 115"/>
                <a:gd name="T33" fmla="*/ 12 h 115"/>
                <a:gd name="T34" fmla="*/ 115 w 115"/>
                <a:gd name="T35" fmla="*/ 18 h 115"/>
                <a:gd name="T36" fmla="*/ 66 w 115"/>
                <a:gd name="T37" fmla="*/ 66 h 115"/>
                <a:gd name="T38" fmla="*/ 50 w 115"/>
                <a:gd name="T39" fmla="*/ 98 h 115"/>
                <a:gd name="T40" fmla="*/ 46 w 115"/>
                <a:gd name="T41" fmla="*/ 102 h 115"/>
                <a:gd name="T42" fmla="*/ 25 w 115"/>
                <a:gd name="T43" fmla="*/ 114 h 115"/>
                <a:gd name="T44" fmla="*/ 21 w 115"/>
                <a:gd name="T45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15">
                  <a:moveTo>
                    <a:pt x="21" y="115"/>
                  </a:moveTo>
                  <a:cubicBezTo>
                    <a:pt x="19" y="115"/>
                    <a:pt x="17" y="114"/>
                    <a:pt x="15" y="113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0" y="98"/>
                    <a:pt x="0" y="94"/>
                    <a:pt x="1" y="90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4" y="67"/>
                    <a:pt x="16" y="66"/>
                    <a:pt x="17" y="65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3" y="6"/>
                    <a:pt x="103" y="6"/>
                    <a:pt x="103" y="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21" y="107"/>
                    <a:pt x="21" y="107"/>
                    <a:pt x="21" y="107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49" y="100"/>
                    <a:pt x="48" y="101"/>
                    <a:pt x="46" y="102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4" y="115"/>
                    <a:pt x="22" y="115"/>
                    <a:pt x="21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4" name="Gruppieren 691">
            <a:extLst>
              <a:ext uri="{FF2B5EF4-FFF2-40B4-BE49-F238E27FC236}">
                <a16:creationId xmlns:a16="http://schemas.microsoft.com/office/drawing/2014/main" id="{52F0C4A9-6DE0-4AC4-88A2-981371B9397D}"/>
              </a:ext>
            </a:extLst>
          </p:cNvPr>
          <p:cNvGrpSpPr/>
          <p:nvPr/>
        </p:nvGrpSpPr>
        <p:grpSpPr>
          <a:xfrm>
            <a:off x="3782248" y="2749882"/>
            <a:ext cx="261153" cy="283482"/>
            <a:chOff x="3269456" y="3919538"/>
            <a:chExt cx="427038" cy="463550"/>
          </a:xfrm>
          <a:solidFill>
            <a:schemeClr val="bg1"/>
          </a:solidFill>
        </p:grpSpPr>
        <p:sp>
          <p:nvSpPr>
            <p:cNvPr id="75" name="Freeform 386">
              <a:extLst>
                <a:ext uri="{FF2B5EF4-FFF2-40B4-BE49-F238E27FC236}">
                  <a16:creationId xmlns:a16="http://schemas.microsoft.com/office/drawing/2014/main" id="{3A0DD4BB-2308-404D-BEBC-4A0CE44B1E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9456" y="3968750"/>
              <a:ext cx="427038" cy="414338"/>
            </a:xfrm>
            <a:custGeom>
              <a:avLst/>
              <a:gdLst>
                <a:gd name="T0" fmla="*/ 189 w 206"/>
                <a:gd name="T1" fmla="*/ 200 h 200"/>
                <a:gd name="T2" fmla="*/ 17 w 206"/>
                <a:gd name="T3" fmla="*/ 200 h 200"/>
                <a:gd name="T4" fmla="*/ 3 w 206"/>
                <a:gd name="T5" fmla="*/ 192 h 200"/>
                <a:gd name="T6" fmla="*/ 3 w 206"/>
                <a:gd name="T7" fmla="*/ 175 h 200"/>
                <a:gd name="T8" fmla="*/ 67 w 206"/>
                <a:gd name="T9" fmla="*/ 71 h 200"/>
                <a:gd name="T10" fmla="*/ 67 w 206"/>
                <a:gd name="T11" fmla="*/ 0 h 200"/>
                <a:gd name="T12" fmla="*/ 139 w 206"/>
                <a:gd name="T13" fmla="*/ 0 h 200"/>
                <a:gd name="T14" fmla="*/ 139 w 206"/>
                <a:gd name="T15" fmla="*/ 71 h 200"/>
                <a:gd name="T16" fmla="*/ 203 w 206"/>
                <a:gd name="T17" fmla="*/ 175 h 200"/>
                <a:gd name="T18" fmla="*/ 203 w 206"/>
                <a:gd name="T19" fmla="*/ 192 h 200"/>
                <a:gd name="T20" fmla="*/ 189 w 206"/>
                <a:gd name="T21" fmla="*/ 200 h 200"/>
                <a:gd name="T22" fmla="*/ 75 w 206"/>
                <a:gd name="T23" fmla="*/ 8 h 200"/>
                <a:gd name="T24" fmla="*/ 75 w 206"/>
                <a:gd name="T25" fmla="*/ 73 h 200"/>
                <a:gd name="T26" fmla="*/ 10 w 206"/>
                <a:gd name="T27" fmla="*/ 179 h 200"/>
                <a:gd name="T28" fmla="*/ 10 w 206"/>
                <a:gd name="T29" fmla="*/ 188 h 200"/>
                <a:gd name="T30" fmla="*/ 17 w 206"/>
                <a:gd name="T31" fmla="*/ 192 h 200"/>
                <a:gd name="T32" fmla="*/ 189 w 206"/>
                <a:gd name="T33" fmla="*/ 192 h 200"/>
                <a:gd name="T34" fmla="*/ 196 w 206"/>
                <a:gd name="T35" fmla="*/ 188 h 200"/>
                <a:gd name="T36" fmla="*/ 196 w 206"/>
                <a:gd name="T37" fmla="*/ 179 h 200"/>
                <a:gd name="T38" fmla="*/ 131 w 206"/>
                <a:gd name="T39" fmla="*/ 73 h 200"/>
                <a:gd name="T40" fmla="*/ 131 w 206"/>
                <a:gd name="T41" fmla="*/ 8 h 200"/>
                <a:gd name="T42" fmla="*/ 75 w 206"/>
                <a:gd name="T43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6" h="200">
                  <a:moveTo>
                    <a:pt x="189" y="200"/>
                  </a:moveTo>
                  <a:cubicBezTo>
                    <a:pt x="17" y="200"/>
                    <a:pt x="17" y="200"/>
                    <a:pt x="17" y="200"/>
                  </a:cubicBezTo>
                  <a:cubicBezTo>
                    <a:pt x="11" y="200"/>
                    <a:pt x="6" y="197"/>
                    <a:pt x="3" y="192"/>
                  </a:cubicBezTo>
                  <a:cubicBezTo>
                    <a:pt x="0" y="186"/>
                    <a:pt x="0" y="180"/>
                    <a:pt x="3" y="1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203" y="175"/>
                    <a:pt x="203" y="175"/>
                    <a:pt x="203" y="175"/>
                  </a:cubicBezTo>
                  <a:cubicBezTo>
                    <a:pt x="206" y="180"/>
                    <a:pt x="206" y="186"/>
                    <a:pt x="203" y="192"/>
                  </a:cubicBezTo>
                  <a:cubicBezTo>
                    <a:pt x="200" y="197"/>
                    <a:pt x="195" y="200"/>
                    <a:pt x="189" y="200"/>
                  </a:cubicBezTo>
                  <a:close/>
                  <a:moveTo>
                    <a:pt x="75" y="8"/>
                  </a:moveTo>
                  <a:cubicBezTo>
                    <a:pt x="75" y="73"/>
                    <a:pt x="75" y="73"/>
                    <a:pt x="75" y="73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82"/>
                    <a:pt x="8" y="185"/>
                    <a:pt x="10" y="188"/>
                  </a:cubicBezTo>
                  <a:cubicBezTo>
                    <a:pt x="11" y="190"/>
                    <a:pt x="14" y="192"/>
                    <a:pt x="17" y="192"/>
                  </a:cubicBezTo>
                  <a:cubicBezTo>
                    <a:pt x="189" y="192"/>
                    <a:pt x="189" y="192"/>
                    <a:pt x="189" y="192"/>
                  </a:cubicBezTo>
                  <a:cubicBezTo>
                    <a:pt x="192" y="192"/>
                    <a:pt x="195" y="190"/>
                    <a:pt x="196" y="188"/>
                  </a:cubicBezTo>
                  <a:cubicBezTo>
                    <a:pt x="198" y="185"/>
                    <a:pt x="198" y="182"/>
                    <a:pt x="196" y="179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31" y="8"/>
                    <a:pt x="131" y="8"/>
                    <a:pt x="131" y="8"/>
                  </a:cubicBezTo>
                  <a:lnTo>
                    <a:pt x="7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76" name="Rectangle 387">
              <a:extLst>
                <a:ext uri="{FF2B5EF4-FFF2-40B4-BE49-F238E27FC236}">
                  <a16:creationId xmlns:a16="http://schemas.microsoft.com/office/drawing/2014/main" id="{A0F58FC2-DFC9-4D5B-923F-F2AF00AD6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7093" y="4110038"/>
              <a:ext cx="13176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77" name="Freeform 388">
              <a:extLst>
                <a:ext uri="{FF2B5EF4-FFF2-40B4-BE49-F238E27FC236}">
                  <a16:creationId xmlns:a16="http://schemas.microsoft.com/office/drawing/2014/main" id="{A0DFF823-6FEE-43D6-8AB3-0111592F8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5818" y="3919538"/>
              <a:ext cx="215900" cy="65088"/>
            </a:xfrm>
            <a:custGeom>
              <a:avLst/>
              <a:gdLst>
                <a:gd name="T0" fmla="*/ 88 w 104"/>
                <a:gd name="T1" fmla="*/ 32 h 32"/>
                <a:gd name="T2" fmla="*/ 16 w 104"/>
                <a:gd name="T3" fmla="*/ 32 h 32"/>
                <a:gd name="T4" fmla="*/ 0 w 104"/>
                <a:gd name="T5" fmla="*/ 16 h 32"/>
                <a:gd name="T6" fmla="*/ 16 w 104"/>
                <a:gd name="T7" fmla="*/ 0 h 32"/>
                <a:gd name="T8" fmla="*/ 88 w 104"/>
                <a:gd name="T9" fmla="*/ 0 h 32"/>
                <a:gd name="T10" fmla="*/ 104 w 104"/>
                <a:gd name="T11" fmla="*/ 16 h 32"/>
                <a:gd name="T12" fmla="*/ 88 w 104"/>
                <a:gd name="T13" fmla="*/ 32 h 32"/>
                <a:gd name="T14" fmla="*/ 16 w 104"/>
                <a:gd name="T15" fmla="*/ 8 h 32"/>
                <a:gd name="T16" fmla="*/ 8 w 104"/>
                <a:gd name="T17" fmla="*/ 16 h 32"/>
                <a:gd name="T18" fmla="*/ 16 w 104"/>
                <a:gd name="T19" fmla="*/ 24 h 32"/>
                <a:gd name="T20" fmla="*/ 88 w 104"/>
                <a:gd name="T21" fmla="*/ 24 h 32"/>
                <a:gd name="T22" fmla="*/ 96 w 104"/>
                <a:gd name="T23" fmla="*/ 16 h 32"/>
                <a:gd name="T24" fmla="*/ 88 w 104"/>
                <a:gd name="T25" fmla="*/ 8 h 32"/>
                <a:gd name="T26" fmla="*/ 16 w 104"/>
                <a:gd name="T27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32">
                  <a:moveTo>
                    <a:pt x="88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7" y="0"/>
                    <a:pt x="104" y="7"/>
                    <a:pt x="104" y="16"/>
                  </a:cubicBezTo>
                  <a:cubicBezTo>
                    <a:pt x="104" y="25"/>
                    <a:pt x="97" y="32"/>
                    <a:pt x="88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92" y="24"/>
                    <a:pt x="96" y="20"/>
                    <a:pt x="96" y="16"/>
                  </a:cubicBezTo>
                  <a:cubicBezTo>
                    <a:pt x="96" y="12"/>
                    <a:pt x="92" y="8"/>
                    <a:pt x="88" y="8"/>
                  </a:cubicBezTo>
                  <a:lnTo>
                    <a:pt x="1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78" name="Gruppieren 686">
            <a:extLst>
              <a:ext uri="{FF2B5EF4-FFF2-40B4-BE49-F238E27FC236}">
                <a16:creationId xmlns:a16="http://schemas.microsoft.com/office/drawing/2014/main" id="{9301FBA9-9960-4D76-8958-45AEA70F15CB}"/>
              </a:ext>
            </a:extLst>
          </p:cNvPr>
          <p:cNvGrpSpPr/>
          <p:nvPr/>
        </p:nvGrpSpPr>
        <p:grpSpPr>
          <a:xfrm>
            <a:off x="3714366" y="4249997"/>
            <a:ext cx="366518" cy="373968"/>
            <a:chOff x="3275806" y="3213100"/>
            <a:chExt cx="390525" cy="398463"/>
          </a:xfrm>
          <a:solidFill>
            <a:schemeClr val="bg1"/>
          </a:solidFill>
        </p:grpSpPr>
        <p:sp>
          <p:nvSpPr>
            <p:cNvPr id="79" name="Freeform 287">
              <a:extLst>
                <a:ext uri="{FF2B5EF4-FFF2-40B4-BE49-F238E27FC236}">
                  <a16:creationId xmlns:a16="http://schemas.microsoft.com/office/drawing/2014/main" id="{F355EBA8-6235-4591-8954-AFA102B561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8856" y="3213100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0" name="Freeform 288">
              <a:extLst>
                <a:ext uri="{FF2B5EF4-FFF2-40B4-BE49-F238E27FC236}">
                  <a16:creationId xmlns:a16="http://schemas.microsoft.com/office/drawing/2014/main" id="{A505F68B-2CE9-4EED-B9B5-74C16BFB08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6306" y="3213100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1" name="Freeform 289">
              <a:extLst>
                <a:ext uri="{FF2B5EF4-FFF2-40B4-BE49-F238E27FC236}">
                  <a16:creationId xmlns:a16="http://schemas.microsoft.com/office/drawing/2014/main" id="{2802B82A-424F-4736-B16F-A29FEAF065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9656" y="3297238"/>
              <a:ext cx="66675" cy="65088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2" name="Freeform 290">
              <a:extLst>
                <a:ext uri="{FF2B5EF4-FFF2-40B4-BE49-F238E27FC236}">
                  <a16:creationId xmlns:a16="http://schemas.microsoft.com/office/drawing/2014/main" id="{B378A71D-724A-4F75-89B8-E95174E64B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5018" y="3297238"/>
              <a:ext cx="66675" cy="65088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3" name="Freeform 291">
              <a:extLst>
                <a:ext uri="{FF2B5EF4-FFF2-40B4-BE49-F238E27FC236}">
                  <a16:creationId xmlns:a16="http://schemas.microsoft.com/office/drawing/2014/main" id="{D629251E-D7DC-498F-9BEA-F33249E3A4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5806" y="3379788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4" name="Freeform 292">
              <a:extLst>
                <a:ext uri="{FF2B5EF4-FFF2-40B4-BE49-F238E27FC236}">
                  <a16:creationId xmlns:a16="http://schemas.microsoft.com/office/drawing/2014/main" id="{4DA3736E-DF92-4DDB-8FEF-C921F65D9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7081" y="3462338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5" name="Freeform 293">
              <a:extLst>
                <a:ext uri="{FF2B5EF4-FFF2-40B4-BE49-F238E27FC236}">
                  <a16:creationId xmlns:a16="http://schemas.microsoft.com/office/drawing/2014/main" id="{9C79BD06-AF37-481D-AECE-8E701F670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9656" y="3462338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6" name="Freeform 294">
              <a:extLst>
                <a:ext uri="{FF2B5EF4-FFF2-40B4-BE49-F238E27FC236}">
                  <a16:creationId xmlns:a16="http://schemas.microsoft.com/office/drawing/2014/main" id="{57A74F25-BE67-47A8-A901-104D5F1C46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0918" y="3544888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7" name="Freeform 295">
              <a:extLst>
                <a:ext uri="{FF2B5EF4-FFF2-40B4-BE49-F238E27FC236}">
                  <a16:creationId xmlns:a16="http://schemas.microsoft.com/office/drawing/2014/main" id="{DB0B5DF9-5ACC-42DB-9AD0-053D8003D8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0431" y="3544888"/>
              <a:ext cx="66675" cy="6667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8" name="Freeform 296">
              <a:extLst>
                <a:ext uri="{FF2B5EF4-FFF2-40B4-BE49-F238E27FC236}">
                  <a16:creationId xmlns:a16="http://schemas.microsoft.com/office/drawing/2014/main" id="{28F52456-F303-4BB7-A6FF-EF509341FE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1381" y="3403600"/>
              <a:ext cx="198438" cy="182563"/>
            </a:xfrm>
            <a:custGeom>
              <a:avLst/>
              <a:gdLst>
                <a:gd name="T0" fmla="*/ 61 w 96"/>
                <a:gd name="T1" fmla="*/ 88 h 88"/>
                <a:gd name="T2" fmla="*/ 33 w 96"/>
                <a:gd name="T3" fmla="*/ 88 h 88"/>
                <a:gd name="T4" fmla="*/ 33 w 96"/>
                <a:gd name="T5" fmla="*/ 84 h 88"/>
                <a:gd name="T6" fmla="*/ 21 w 96"/>
                <a:gd name="T7" fmla="*/ 77 h 88"/>
                <a:gd name="T8" fmla="*/ 18 w 96"/>
                <a:gd name="T9" fmla="*/ 79 h 88"/>
                <a:gd name="T10" fmla="*/ 0 w 96"/>
                <a:gd name="T11" fmla="*/ 44 h 88"/>
                <a:gd name="T12" fmla="*/ 27 w 96"/>
                <a:gd name="T13" fmla="*/ 0 h 88"/>
                <a:gd name="T14" fmla="*/ 75 w 96"/>
                <a:gd name="T15" fmla="*/ 0 h 88"/>
                <a:gd name="T16" fmla="*/ 96 w 96"/>
                <a:gd name="T17" fmla="*/ 35 h 88"/>
                <a:gd name="T18" fmla="*/ 93 w 96"/>
                <a:gd name="T19" fmla="*/ 37 h 88"/>
                <a:gd name="T20" fmla="*/ 89 w 96"/>
                <a:gd name="T21" fmla="*/ 44 h 88"/>
                <a:gd name="T22" fmla="*/ 92 w 96"/>
                <a:gd name="T23" fmla="*/ 51 h 88"/>
                <a:gd name="T24" fmla="*/ 96 w 96"/>
                <a:gd name="T25" fmla="*/ 53 h 88"/>
                <a:gd name="T26" fmla="*/ 77 w 96"/>
                <a:gd name="T27" fmla="*/ 80 h 88"/>
                <a:gd name="T28" fmla="*/ 74 w 96"/>
                <a:gd name="T29" fmla="*/ 77 h 88"/>
                <a:gd name="T30" fmla="*/ 69 w 96"/>
                <a:gd name="T31" fmla="*/ 76 h 88"/>
                <a:gd name="T32" fmla="*/ 61 w 96"/>
                <a:gd name="T33" fmla="*/ 84 h 88"/>
                <a:gd name="T34" fmla="*/ 61 w 96"/>
                <a:gd name="T35" fmla="*/ 88 h 88"/>
                <a:gd name="T36" fmla="*/ 40 w 96"/>
                <a:gd name="T37" fmla="*/ 80 h 88"/>
                <a:gd name="T38" fmla="*/ 54 w 96"/>
                <a:gd name="T39" fmla="*/ 80 h 88"/>
                <a:gd name="T40" fmla="*/ 69 w 96"/>
                <a:gd name="T41" fmla="*/ 68 h 88"/>
                <a:gd name="T42" fmla="*/ 75 w 96"/>
                <a:gd name="T43" fmla="*/ 69 h 88"/>
                <a:gd name="T44" fmla="*/ 85 w 96"/>
                <a:gd name="T45" fmla="*/ 54 h 88"/>
                <a:gd name="T46" fmla="*/ 81 w 96"/>
                <a:gd name="T47" fmla="*/ 44 h 88"/>
                <a:gd name="T48" fmla="*/ 86 w 96"/>
                <a:gd name="T49" fmla="*/ 33 h 88"/>
                <a:gd name="T50" fmla="*/ 71 w 96"/>
                <a:gd name="T51" fmla="*/ 8 h 88"/>
                <a:gd name="T52" fmla="*/ 31 w 96"/>
                <a:gd name="T53" fmla="*/ 8 h 88"/>
                <a:gd name="T54" fmla="*/ 10 w 96"/>
                <a:gd name="T55" fmla="*/ 44 h 88"/>
                <a:gd name="T56" fmla="*/ 22 w 96"/>
                <a:gd name="T57" fmla="*/ 68 h 88"/>
                <a:gd name="T58" fmla="*/ 25 w 96"/>
                <a:gd name="T59" fmla="*/ 68 h 88"/>
                <a:gd name="T60" fmla="*/ 40 w 96"/>
                <a:gd name="T61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88">
                  <a:moveTo>
                    <a:pt x="61" y="88"/>
                  </a:moveTo>
                  <a:cubicBezTo>
                    <a:pt x="33" y="88"/>
                    <a:pt x="33" y="88"/>
                    <a:pt x="33" y="8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78"/>
                    <a:pt x="27" y="74"/>
                    <a:pt x="21" y="77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0" y="39"/>
                    <a:pt x="89" y="41"/>
                    <a:pt x="89" y="44"/>
                  </a:cubicBezTo>
                  <a:cubicBezTo>
                    <a:pt x="89" y="47"/>
                    <a:pt x="90" y="49"/>
                    <a:pt x="92" y="51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2" y="77"/>
                    <a:pt x="71" y="76"/>
                    <a:pt x="69" y="76"/>
                  </a:cubicBezTo>
                  <a:cubicBezTo>
                    <a:pt x="65" y="76"/>
                    <a:pt x="61" y="80"/>
                    <a:pt x="61" y="84"/>
                  </a:cubicBezTo>
                  <a:lnTo>
                    <a:pt x="61" y="88"/>
                  </a:lnTo>
                  <a:close/>
                  <a:moveTo>
                    <a:pt x="40" y="80"/>
                  </a:moveTo>
                  <a:cubicBezTo>
                    <a:pt x="54" y="80"/>
                    <a:pt x="54" y="80"/>
                    <a:pt x="54" y="80"/>
                  </a:cubicBezTo>
                  <a:cubicBezTo>
                    <a:pt x="55" y="73"/>
                    <a:pt x="62" y="68"/>
                    <a:pt x="69" y="68"/>
                  </a:cubicBezTo>
                  <a:cubicBezTo>
                    <a:pt x="71" y="68"/>
                    <a:pt x="73" y="68"/>
                    <a:pt x="75" y="69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2" y="52"/>
                    <a:pt x="81" y="48"/>
                    <a:pt x="81" y="44"/>
                  </a:cubicBezTo>
                  <a:cubicBezTo>
                    <a:pt x="81" y="40"/>
                    <a:pt x="83" y="36"/>
                    <a:pt x="86" y="33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68"/>
                    <a:pt x="24" y="68"/>
                    <a:pt x="25" y="68"/>
                  </a:cubicBezTo>
                  <a:cubicBezTo>
                    <a:pt x="32" y="68"/>
                    <a:pt x="39" y="73"/>
                    <a:pt x="4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9" name="Freeform 297">
              <a:extLst>
                <a:ext uri="{FF2B5EF4-FFF2-40B4-BE49-F238E27FC236}">
                  <a16:creationId xmlns:a16="http://schemas.microsoft.com/office/drawing/2014/main" id="{172320FE-CC0C-4CB4-B52E-1054D7512D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9318" y="3238500"/>
              <a:ext cx="190500" cy="182563"/>
            </a:xfrm>
            <a:custGeom>
              <a:avLst/>
              <a:gdLst>
                <a:gd name="T0" fmla="*/ 71 w 92"/>
                <a:gd name="T1" fmla="*/ 88 h 88"/>
                <a:gd name="T2" fmla="*/ 23 w 92"/>
                <a:gd name="T3" fmla="*/ 88 h 88"/>
                <a:gd name="T4" fmla="*/ 0 w 92"/>
                <a:gd name="T5" fmla="*/ 44 h 88"/>
                <a:gd name="T6" fmla="*/ 21 w 92"/>
                <a:gd name="T7" fmla="*/ 9 h 88"/>
                <a:gd name="T8" fmla="*/ 25 w 92"/>
                <a:gd name="T9" fmla="*/ 11 h 88"/>
                <a:gd name="T10" fmla="*/ 29 w 92"/>
                <a:gd name="T11" fmla="*/ 12 h 88"/>
                <a:gd name="T12" fmla="*/ 37 w 92"/>
                <a:gd name="T13" fmla="*/ 4 h 88"/>
                <a:gd name="T14" fmla="*/ 37 w 92"/>
                <a:gd name="T15" fmla="*/ 0 h 88"/>
                <a:gd name="T16" fmla="*/ 61 w 92"/>
                <a:gd name="T17" fmla="*/ 0 h 88"/>
                <a:gd name="T18" fmla="*/ 61 w 92"/>
                <a:gd name="T19" fmla="*/ 4 h 88"/>
                <a:gd name="T20" fmla="*/ 69 w 92"/>
                <a:gd name="T21" fmla="*/ 12 h 88"/>
                <a:gd name="T22" fmla="*/ 73 w 92"/>
                <a:gd name="T23" fmla="*/ 11 h 88"/>
                <a:gd name="T24" fmla="*/ 77 w 92"/>
                <a:gd name="T25" fmla="*/ 9 h 88"/>
                <a:gd name="T26" fmla="*/ 92 w 92"/>
                <a:gd name="T27" fmla="*/ 35 h 88"/>
                <a:gd name="T28" fmla="*/ 89 w 92"/>
                <a:gd name="T29" fmla="*/ 37 h 88"/>
                <a:gd name="T30" fmla="*/ 85 w 92"/>
                <a:gd name="T31" fmla="*/ 44 h 88"/>
                <a:gd name="T32" fmla="*/ 89 w 92"/>
                <a:gd name="T33" fmla="*/ 51 h 88"/>
                <a:gd name="T34" fmla="*/ 92 w 92"/>
                <a:gd name="T35" fmla="*/ 53 h 88"/>
                <a:gd name="T36" fmla="*/ 71 w 92"/>
                <a:gd name="T37" fmla="*/ 88 h 88"/>
                <a:gd name="T38" fmla="*/ 27 w 92"/>
                <a:gd name="T39" fmla="*/ 80 h 88"/>
                <a:gd name="T40" fmla="*/ 67 w 92"/>
                <a:gd name="T41" fmla="*/ 80 h 88"/>
                <a:gd name="T42" fmla="*/ 82 w 92"/>
                <a:gd name="T43" fmla="*/ 55 h 88"/>
                <a:gd name="T44" fmla="*/ 77 w 92"/>
                <a:gd name="T45" fmla="*/ 44 h 88"/>
                <a:gd name="T46" fmla="*/ 82 w 92"/>
                <a:gd name="T47" fmla="*/ 33 h 88"/>
                <a:gd name="T48" fmla="*/ 74 w 92"/>
                <a:gd name="T49" fmla="*/ 19 h 88"/>
                <a:gd name="T50" fmla="*/ 69 w 92"/>
                <a:gd name="T51" fmla="*/ 20 h 88"/>
                <a:gd name="T52" fmla="*/ 54 w 92"/>
                <a:gd name="T53" fmla="*/ 8 h 88"/>
                <a:gd name="T54" fmla="*/ 44 w 92"/>
                <a:gd name="T55" fmla="*/ 8 h 88"/>
                <a:gd name="T56" fmla="*/ 29 w 92"/>
                <a:gd name="T57" fmla="*/ 20 h 88"/>
                <a:gd name="T58" fmla="*/ 24 w 92"/>
                <a:gd name="T59" fmla="*/ 19 h 88"/>
                <a:gd name="T60" fmla="*/ 10 w 92"/>
                <a:gd name="T61" fmla="*/ 44 h 88"/>
                <a:gd name="T62" fmla="*/ 27 w 92"/>
                <a:gd name="T63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88">
                  <a:moveTo>
                    <a:pt x="71" y="88"/>
                  </a:moveTo>
                  <a:cubicBezTo>
                    <a:pt x="23" y="88"/>
                    <a:pt x="23" y="88"/>
                    <a:pt x="23" y="8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8" y="12"/>
                    <a:pt x="29" y="12"/>
                  </a:cubicBezTo>
                  <a:cubicBezTo>
                    <a:pt x="33" y="12"/>
                    <a:pt x="37" y="8"/>
                    <a:pt x="37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8"/>
                    <a:pt x="65" y="12"/>
                    <a:pt x="69" y="12"/>
                  </a:cubicBezTo>
                  <a:cubicBezTo>
                    <a:pt x="70" y="12"/>
                    <a:pt x="72" y="12"/>
                    <a:pt x="73" y="11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6" y="39"/>
                    <a:pt x="85" y="41"/>
                    <a:pt x="85" y="44"/>
                  </a:cubicBezTo>
                  <a:cubicBezTo>
                    <a:pt x="85" y="47"/>
                    <a:pt x="86" y="49"/>
                    <a:pt x="89" y="51"/>
                  </a:cubicBezTo>
                  <a:cubicBezTo>
                    <a:pt x="92" y="53"/>
                    <a:pt x="92" y="53"/>
                    <a:pt x="92" y="53"/>
                  </a:cubicBezTo>
                  <a:lnTo>
                    <a:pt x="71" y="88"/>
                  </a:lnTo>
                  <a:close/>
                  <a:moveTo>
                    <a:pt x="27" y="80"/>
                  </a:moveTo>
                  <a:cubicBezTo>
                    <a:pt x="67" y="80"/>
                    <a:pt x="67" y="80"/>
                    <a:pt x="67" y="80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79" y="52"/>
                    <a:pt x="77" y="48"/>
                    <a:pt x="77" y="44"/>
                  </a:cubicBezTo>
                  <a:cubicBezTo>
                    <a:pt x="77" y="40"/>
                    <a:pt x="79" y="36"/>
                    <a:pt x="82" y="33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2" y="20"/>
                    <a:pt x="71" y="20"/>
                    <a:pt x="69" y="20"/>
                  </a:cubicBezTo>
                  <a:cubicBezTo>
                    <a:pt x="62" y="20"/>
                    <a:pt x="55" y="15"/>
                    <a:pt x="5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3" y="15"/>
                    <a:pt x="36" y="20"/>
                    <a:pt x="29" y="20"/>
                  </a:cubicBezTo>
                  <a:cubicBezTo>
                    <a:pt x="27" y="20"/>
                    <a:pt x="26" y="20"/>
                    <a:pt x="24" y="19"/>
                  </a:cubicBezTo>
                  <a:cubicBezTo>
                    <a:pt x="10" y="44"/>
                    <a:pt x="10" y="44"/>
                    <a:pt x="10" y="44"/>
                  </a:cubicBezTo>
                  <a:lnTo>
                    <a:pt x="27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90" name="Freeform 298">
              <a:extLst>
                <a:ext uri="{FF2B5EF4-FFF2-40B4-BE49-F238E27FC236}">
                  <a16:creationId xmlns:a16="http://schemas.microsoft.com/office/drawing/2014/main" id="{46223C3F-3D38-4EB9-A138-5AF29AFAA1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9143" y="3321050"/>
              <a:ext cx="192088" cy="182563"/>
            </a:xfrm>
            <a:custGeom>
              <a:avLst/>
              <a:gdLst>
                <a:gd name="T0" fmla="*/ 66 w 93"/>
                <a:gd name="T1" fmla="*/ 88 h 88"/>
                <a:gd name="T2" fmla="*/ 28 w 93"/>
                <a:gd name="T3" fmla="*/ 88 h 88"/>
                <a:gd name="T4" fmla="*/ 28 w 93"/>
                <a:gd name="T5" fmla="*/ 84 h 88"/>
                <a:gd name="T6" fmla="*/ 16 w 93"/>
                <a:gd name="T7" fmla="*/ 77 h 88"/>
                <a:gd name="T8" fmla="*/ 13 w 93"/>
                <a:gd name="T9" fmla="*/ 79 h 88"/>
                <a:gd name="T10" fmla="*/ 0 w 93"/>
                <a:gd name="T11" fmla="*/ 53 h 88"/>
                <a:gd name="T12" fmla="*/ 4 w 93"/>
                <a:gd name="T13" fmla="*/ 51 h 88"/>
                <a:gd name="T14" fmla="*/ 8 w 93"/>
                <a:gd name="T15" fmla="*/ 44 h 88"/>
                <a:gd name="T16" fmla="*/ 4 w 93"/>
                <a:gd name="T17" fmla="*/ 37 h 88"/>
                <a:gd name="T18" fmla="*/ 1 w 93"/>
                <a:gd name="T19" fmla="*/ 35 h 88"/>
                <a:gd name="T20" fmla="*/ 16 w 93"/>
                <a:gd name="T21" fmla="*/ 9 h 88"/>
                <a:gd name="T22" fmla="*/ 20 w 93"/>
                <a:gd name="T23" fmla="*/ 11 h 88"/>
                <a:gd name="T24" fmla="*/ 24 w 93"/>
                <a:gd name="T25" fmla="*/ 12 h 88"/>
                <a:gd name="T26" fmla="*/ 32 w 93"/>
                <a:gd name="T27" fmla="*/ 4 h 88"/>
                <a:gd name="T28" fmla="*/ 32 w 93"/>
                <a:gd name="T29" fmla="*/ 0 h 88"/>
                <a:gd name="T30" fmla="*/ 70 w 93"/>
                <a:gd name="T31" fmla="*/ 0 h 88"/>
                <a:gd name="T32" fmla="*/ 93 w 93"/>
                <a:gd name="T33" fmla="*/ 44 h 88"/>
                <a:gd name="T34" fmla="*/ 66 w 93"/>
                <a:gd name="T35" fmla="*/ 88 h 88"/>
                <a:gd name="T36" fmla="*/ 35 w 93"/>
                <a:gd name="T37" fmla="*/ 80 h 88"/>
                <a:gd name="T38" fmla="*/ 62 w 93"/>
                <a:gd name="T39" fmla="*/ 80 h 88"/>
                <a:gd name="T40" fmla="*/ 84 w 93"/>
                <a:gd name="T41" fmla="*/ 44 h 88"/>
                <a:gd name="T42" fmla="*/ 66 w 93"/>
                <a:gd name="T43" fmla="*/ 8 h 88"/>
                <a:gd name="T44" fmla="*/ 39 w 93"/>
                <a:gd name="T45" fmla="*/ 8 h 88"/>
                <a:gd name="T46" fmla="*/ 24 w 93"/>
                <a:gd name="T47" fmla="*/ 20 h 88"/>
                <a:gd name="T48" fmla="*/ 19 w 93"/>
                <a:gd name="T49" fmla="*/ 19 h 88"/>
                <a:gd name="T50" fmla="*/ 11 w 93"/>
                <a:gd name="T51" fmla="*/ 33 h 88"/>
                <a:gd name="T52" fmla="*/ 16 w 93"/>
                <a:gd name="T53" fmla="*/ 44 h 88"/>
                <a:gd name="T54" fmla="*/ 10 w 93"/>
                <a:gd name="T55" fmla="*/ 56 h 88"/>
                <a:gd name="T56" fmla="*/ 17 w 93"/>
                <a:gd name="T57" fmla="*/ 68 h 88"/>
                <a:gd name="T58" fmla="*/ 20 w 93"/>
                <a:gd name="T59" fmla="*/ 68 h 88"/>
                <a:gd name="T60" fmla="*/ 35 w 93"/>
                <a:gd name="T61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88">
                  <a:moveTo>
                    <a:pt x="66" y="88"/>
                  </a:moveTo>
                  <a:cubicBezTo>
                    <a:pt x="28" y="88"/>
                    <a:pt x="28" y="88"/>
                    <a:pt x="28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78"/>
                    <a:pt x="22" y="74"/>
                    <a:pt x="16" y="77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6" y="50"/>
                    <a:pt x="8" y="47"/>
                    <a:pt x="8" y="44"/>
                  </a:cubicBezTo>
                  <a:cubicBezTo>
                    <a:pt x="8" y="41"/>
                    <a:pt x="7" y="39"/>
                    <a:pt x="4" y="37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2"/>
                    <a:pt x="23" y="12"/>
                    <a:pt x="24" y="12"/>
                  </a:cubicBezTo>
                  <a:cubicBezTo>
                    <a:pt x="28" y="12"/>
                    <a:pt x="32" y="8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93" y="44"/>
                    <a:pt x="93" y="44"/>
                    <a:pt x="93" y="44"/>
                  </a:cubicBezTo>
                  <a:lnTo>
                    <a:pt x="66" y="88"/>
                  </a:lnTo>
                  <a:close/>
                  <a:moveTo>
                    <a:pt x="35" y="80"/>
                  </a:moveTo>
                  <a:cubicBezTo>
                    <a:pt x="62" y="80"/>
                    <a:pt x="62" y="80"/>
                    <a:pt x="62" y="8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15"/>
                    <a:pt x="31" y="20"/>
                    <a:pt x="24" y="20"/>
                  </a:cubicBezTo>
                  <a:cubicBezTo>
                    <a:pt x="22" y="20"/>
                    <a:pt x="21" y="20"/>
                    <a:pt x="19" y="19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4" y="36"/>
                    <a:pt x="16" y="40"/>
                    <a:pt x="16" y="44"/>
                  </a:cubicBezTo>
                  <a:cubicBezTo>
                    <a:pt x="16" y="49"/>
                    <a:pt x="14" y="53"/>
                    <a:pt x="10" y="56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8" y="68"/>
                    <a:pt x="19" y="68"/>
                    <a:pt x="20" y="68"/>
                  </a:cubicBezTo>
                  <a:cubicBezTo>
                    <a:pt x="27" y="68"/>
                    <a:pt x="34" y="73"/>
                    <a:pt x="35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91" name="Freeform 145">
            <a:extLst>
              <a:ext uri="{FF2B5EF4-FFF2-40B4-BE49-F238E27FC236}">
                <a16:creationId xmlns:a16="http://schemas.microsoft.com/office/drawing/2014/main" id="{102C7CB3-4026-41B1-9AEF-2968C3FF34E4}"/>
              </a:ext>
            </a:extLst>
          </p:cNvPr>
          <p:cNvSpPr>
            <a:spLocks noEditPoints="1"/>
          </p:cNvSpPr>
          <p:nvPr/>
        </p:nvSpPr>
        <p:spPr bwMode="auto">
          <a:xfrm>
            <a:off x="3781595" y="3533194"/>
            <a:ext cx="242756" cy="279604"/>
          </a:xfrm>
          <a:custGeom>
            <a:avLst/>
            <a:gdLst>
              <a:gd name="T0" fmla="*/ 122 w 188"/>
              <a:gd name="T1" fmla="*/ 128 h 216"/>
              <a:gd name="T2" fmla="*/ 63 w 188"/>
              <a:gd name="T3" fmla="*/ 128 h 216"/>
              <a:gd name="T4" fmla="*/ 0 w 188"/>
              <a:gd name="T5" fmla="*/ 210 h 216"/>
              <a:gd name="T6" fmla="*/ 4 w 188"/>
              <a:gd name="T7" fmla="*/ 216 h 216"/>
              <a:gd name="T8" fmla="*/ 184 w 188"/>
              <a:gd name="T9" fmla="*/ 216 h 216"/>
              <a:gd name="T10" fmla="*/ 188 w 188"/>
              <a:gd name="T11" fmla="*/ 210 h 216"/>
              <a:gd name="T12" fmla="*/ 122 w 188"/>
              <a:gd name="T13" fmla="*/ 128 h 216"/>
              <a:gd name="T14" fmla="*/ 8 w 188"/>
              <a:gd name="T15" fmla="*/ 208 h 216"/>
              <a:gd name="T16" fmla="*/ 64 w 188"/>
              <a:gd name="T17" fmla="*/ 136 h 216"/>
              <a:gd name="T18" fmla="*/ 120 w 188"/>
              <a:gd name="T19" fmla="*/ 136 h 216"/>
              <a:gd name="T20" fmla="*/ 180 w 188"/>
              <a:gd name="T21" fmla="*/ 208 h 216"/>
              <a:gd name="T22" fmla="*/ 8 w 188"/>
              <a:gd name="T23" fmla="*/ 208 h 216"/>
              <a:gd name="T24" fmla="*/ 91 w 188"/>
              <a:gd name="T25" fmla="*/ 114 h 216"/>
              <a:gd name="T26" fmla="*/ 148 w 188"/>
              <a:gd name="T27" fmla="*/ 57 h 216"/>
              <a:gd name="T28" fmla="*/ 91 w 188"/>
              <a:gd name="T29" fmla="*/ 0 h 216"/>
              <a:gd name="T30" fmla="*/ 34 w 188"/>
              <a:gd name="T31" fmla="*/ 57 h 216"/>
              <a:gd name="T32" fmla="*/ 91 w 188"/>
              <a:gd name="T33" fmla="*/ 114 h 216"/>
              <a:gd name="T34" fmla="*/ 91 w 188"/>
              <a:gd name="T35" fmla="*/ 8 h 216"/>
              <a:gd name="T36" fmla="*/ 140 w 188"/>
              <a:gd name="T37" fmla="*/ 57 h 216"/>
              <a:gd name="T38" fmla="*/ 140 w 188"/>
              <a:gd name="T39" fmla="*/ 65 h 216"/>
              <a:gd name="T40" fmla="*/ 105 w 188"/>
              <a:gd name="T41" fmla="*/ 43 h 216"/>
              <a:gd name="T42" fmla="*/ 102 w 188"/>
              <a:gd name="T43" fmla="*/ 35 h 216"/>
              <a:gd name="T44" fmla="*/ 98 w 188"/>
              <a:gd name="T45" fmla="*/ 42 h 216"/>
              <a:gd name="T46" fmla="*/ 43 w 188"/>
              <a:gd name="T47" fmla="*/ 51 h 216"/>
              <a:gd name="T48" fmla="*/ 91 w 188"/>
              <a:gd name="T49" fmla="*/ 8 h 216"/>
              <a:gd name="T50" fmla="*/ 100 w 188"/>
              <a:gd name="T51" fmla="*/ 52 h 216"/>
              <a:gd name="T52" fmla="*/ 138 w 188"/>
              <a:gd name="T53" fmla="*/ 72 h 216"/>
              <a:gd name="T54" fmla="*/ 91 w 188"/>
              <a:gd name="T55" fmla="*/ 106 h 216"/>
              <a:gd name="T56" fmla="*/ 43 w 188"/>
              <a:gd name="T57" fmla="*/ 59 h 216"/>
              <a:gd name="T58" fmla="*/ 100 w 188"/>
              <a:gd name="T59" fmla="*/ 52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8" h="216">
                <a:moveTo>
                  <a:pt x="122" y="128"/>
                </a:moveTo>
                <a:cubicBezTo>
                  <a:pt x="63" y="128"/>
                  <a:pt x="63" y="128"/>
                  <a:pt x="63" y="128"/>
                </a:cubicBezTo>
                <a:cubicBezTo>
                  <a:pt x="27" y="128"/>
                  <a:pt x="0" y="165"/>
                  <a:pt x="0" y="210"/>
                </a:cubicBezTo>
                <a:cubicBezTo>
                  <a:pt x="0" y="212"/>
                  <a:pt x="0" y="216"/>
                  <a:pt x="4" y="216"/>
                </a:cubicBezTo>
                <a:cubicBezTo>
                  <a:pt x="184" y="216"/>
                  <a:pt x="184" y="216"/>
                  <a:pt x="184" y="216"/>
                </a:cubicBezTo>
                <a:cubicBezTo>
                  <a:pt x="188" y="216"/>
                  <a:pt x="188" y="212"/>
                  <a:pt x="188" y="210"/>
                </a:cubicBezTo>
                <a:cubicBezTo>
                  <a:pt x="188" y="165"/>
                  <a:pt x="157" y="128"/>
                  <a:pt x="122" y="128"/>
                </a:cubicBezTo>
                <a:close/>
                <a:moveTo>
                  <a:pt x="8" y="208"/>
                </a:moveTo>
                <a:cubicBezTo>
                  <a:pt x="8" y="168"/>
                  <a:pt x="33" y="136"/>
                  <a:pt x="64" y="136"/>
                </a:cubicBezTo>
                <a:cubicBezTo>
                  <a:pt x="120" y="136"/>
                  <a:pt x="120" y="136"/>
                  <a:pt x="120" y="136"/>
                </a:cubicBezTo>
                <a:cubicBezTo>
                  <a:pt x="151" y="136"/>
                  <a:pt x="180" y="168"/>
                  <a:pt x="180" y="208"/>
                </a:cubicBezTo>
                <a:lnTo>
                  <a:pt x="8" y="208"/>
                </a:lnTo>
                <a:close/>
                <a:moveTo>
                  <a:pt x="91" y="114"/>
                </a:moveTo>
                <a:cubicBezTo>
                  <a:pt x="123" y="114"/>
                  <a:pt x="148" y="88"/>
                  <a:pt x="148" y="57"/>
                </a:cubicBezTo>
                <a:cubicBezTo>
                  <a:pt x="148" y="25"/>
                  <a:pt x="123" y="0"/>
                  <a:pt x="91" y="0"/>
                </a:cubicBezTo>
                <a:cubicBezTo>
                  <a:pt x="60" y="0"/>
                  <a:pt x="34" y="25"/>
                  <a:pt x="34" y="57"/>
                </a:cubicBezTo>
                <a:cubicBezTo>
                  <a:pt x="34" y="88"/>
                  <a:pt x="60" y="114"/>
                  <a:pt x="91" y="114"/>
                </a:cubicBezTo>
                <a:close/>
                <a:moveTo>
                  <a:pt x="91" y="8"/>
                </a:moveTo>
                <a:cubicBezTo>
                  <a:pt x="118" y="8"/>
                  <a:pt x="140" y="30"/>
                  <a:pt x="140" y="57"/>
                </a:cubicBezTo>
                <a:cubicBezTo>
                  <a:pt x="140" y="59"/>
                  <a:pt x="140" y="62"/>
                  <a:pt x="140" y="65"/>
                </a:cubicBezTo>
                <a:cubicBezTo>
                  <a:pt x="112" y="63"/>
                  <a:pt x="105" y="44"/>
                  <a:pt x="105" y="43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98" y="42"/>
                  <a:pt x="98" y="42"/>
                  <a:pt x="98" y="42"/>
                </a:cubicBezTo>
                <a:cubicBezTo>
                  <a:pt x="87" y="60"/>
                  <a:pt x="52" y="54"/>
                  <a:pt x="43" y="51"/>
                </a:cubicBezTo>
                <a:cubicBezTo>
                  <a:pt x="46" y="27"/>
                  <a:pt x="66" y="8"/>
                  <a:pt x="91" y="8"/>
                </a:cubicBezTo>
                <a:close/>
                <a:moveTo>
                  <a:pt x="100" y="52"/>
                </a:moveTo>
                <a:cubicBezTo>
                  <a:pt x="105" y="59"/>
                  <a:pt x="116" y="70"/>
                  <a:pt x="138" y="72"/>
                </a:cubicBezTo>
                <a:cubicBezTo>
                  <a:pt x="131" y="92"/>
                  <a:pt x="113" y="106"/>
                  <a:pt x="91" y="106"/>
                </a:cubicBezTo>
                <a:cubicBezTo>
                  <a:pt x="65" y="106"/>
                  <a:pt x="44" y="85"/>
                  <a:pt x="43" y="59"/>
                </a:cubicBezTo>
                <a:cubicBezTo>
                  <a:pt x="54" y="62"/>
                  <a:pt x="85" y="67"/>
                  <a:pt x="100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2" name="Freeform 83">
            <a:extLst>
              <a:ext uri="{FF2B5EF4-FFF2-40B4-BE49-F238E27FC236}">
                <a16:creationId xmlns:a16="http://schemas.microsoft.com/office/drawing/2014/main" id="{90119064-A589-4D6E-BCF4-CCEC64E43F55}"/>
              </a:ext>
            </a:extLst>
          </p:cNvPr>
          <p:cNvSpPr>
            <a:spLocks noEditPoints="1"/>
          </p:cNvSpPr>
          <p:nvPr/>
        </p:nvSpPr>
        <p:spPr bwMode="auto">
          <a:xfrm>
            <a:off x="3808279" y="5064066"/>
            <a:ext cx="232328" cy="286416"/>
          </a:xfrm>
          <a:custGeom>
            <a:avLst/>
            <a:gdLst>
              <a:gd name="T0" fmla="*/ 51 w 192"/>
              <a:gd name="T1" fmla="*/ 75 h 236"/>
              <a:gd name="T2" fmla="*/ 57 w 192"/>
              <a:gd name="T3" fmla="*/ 81 h 236"/>
              <a:gd name="T4" fmla="*/ 85 w 192"/>
              <a:gd name="T5" fmla="*/ 64 h 236"/>
              <a:gd name="T6" fmla="*/ 64 w 192"/>
              <a:gd name="T7" fmla="*/ 94 h 236"/>
              <a:gd name="T8" fmla="*/ 91 w 192"/>
              <a:gd name="T9" fmla="*/ 64 h 236"/>
              <a:gd name="T10" fmla="*/ 188 w 192"/>
              <a:gd name="T11" fmla="*/ 140 h 236"/>
              <a:gd name="T12" fmla="*/ 4 w 192"/>
              <a:gd name="T13" fmla="*/ 140 h 236"/>
              <a:gd name="T14" fmla="*/ 0 w 192"/>
              <a:gd name="T15" fmla="*/ 179 h 236"/>
              <a:gd name="T16" fmla="*/ 16 w 192"/>
              <a:gd name="T17" fmla="*/ 216 h 236"/>
              <a:gd name="T18" fmla="*/ 16 w 192"/>
              <a:gd name="T19" fmla="*/ 224 h 236"/>
              <a:gd name="T20" fmla="*/ 56 w 192"/>
              <a:gd name="T21" fmla="*/ 224 h 236"/>
              <a:gd name="T22" fmla="*/ 137 w 192"/>
              <a:gd name="T23" fmla="*/ 216 h 236"/>
              <a:gd name="T24" fmla="*/ 148 w 192"/>
              <a:gd name="T25" fmla="*/ 236 h 236"/>
              <a:gd name="T26" fmla="*/ 176 w 192"/>
              <a:gd name="T27" fmla="*/ 220 h 236"/>
              <a:gd name="T28" fmla="*/ 192 w 192"/>
              <a:gd name="T29" fmla="*/ 200 h 236"/>
              <a:gd name="T30" fmla="*/ 192 w 192"/>
              <a:gd name="T31" fmla="*/ 179 h 236"/>
              <a:gd name="T32" fmla="*/ 180 w 192"/>
              <a:gd name="T33" fmla="*/ 8 h 236"/>
              <a:gd name="T34" fmla="*/ 160 w 192"/>
              <a:gd name="T35" fmla="*/ 53 h 236"/>
              <a:gd name="T36" fmla="*/ 144 w 192"/>
              <a:gd name="T37" fmla="*/ 20 h 236"/>
              <a:gd name="T38" fmla="*/ 136 w 192"/>
              <a:gd name="T39" fmla="*/ 40 h 236"/>
              <a:gd name="T40" fmla="*/ 56 w 192"/>
              <a:gd name="T41" fmla="*/ 16 h 236"/>
              <a:gd name="T42" fmla="*/ 46 w 192"/>
              <a:gd name="T43" fmla="*/ 40 h 236"/>
              <a:gd name="T44" fmla="*/ 12 w 192"/>
              <a:gd name="T45" fmla="*/ 129 h 236"/>
              <a:gd name="T46" fmla="*/ 152 w 192"/>
              <a:gd name="T47" fmla="*/ 104 h 236"/>
              <a:gd name="T48" fmla="*/ 37 w 192"/>
              <a:gd name="T49" fmla="*/ 100 h 236"/>
              <a:gd name="T50" fmla="*/ 146 w 192"/>
              <a:gd name="T51" fmla="*/ 48 h 236"/>
              <a:gd name="T52" fmla="*/ 48 w 192"/>
              <a:gd name="T53" fmla="*/ 224 h 236"/>
              <a:gd name="T54" fmla="*/ 24 w 192"/>
              <a:gd name="T55" fmla="*/ 224 h 236"/>
              <a:gd name="T56" fmla="*/ 44 w 192"/>
              <a:gd name="T57" fmla="*/ 216 h 236"/>
              <a:gd name="T58" fmla="*/ 168 w 192"/>
              <a:gd name="T59" fmla="*/ 224 h 236"/>
              <a:gd name="T60" fmla="*/ 144 w 192"/>
              <a:gd name="T61" fmla="*/ 224 h 236"/>
              <a:gd name="T62" fmla="*/ 164 w 192"/>
              <a:gd name="T63" fmla="*/ 216 h 236"/>
              <a:gd name="T64" fmla="*/ 184 w 192"/>
              <a:gd name="T65" fmla="*/ 180 h 236"/>
              <a:gd name="T66" fmla="*/ 16 w 192"/>
              <a:gd name="T67" fmla="*/ 208 h 236"/>
              <a:gd name="T68" fmla="*/ 8 w 192"/>
              <a:gd name="T69" fmla="*/ 179 h 236"/>
              <a:gd name="T70" fmla="*/ 36 w 192"/>
              <a:gd name="T71" fmla="*/ 124 h 236"/>
              <a:gd name="T72" fmla="*/ 155 w 192"/>
              <a:gd name="T73" fmla="*/ 112 h 236"/>
              <a:gd name="T74" fmla="*/ 184 w 192"/>
              <a:gd name="T75" fmla="*/ 157 h 236"/>
              <a:gd name="T76" fmla="*/ 184 w 192"/>
              <a:gd name="T77" fmla="*/ 180 h 236"/>
              <a:gd name="T78" fmla="*/ 52 w 192"/>
              <a:gd name="T79" fmla="*/ 148 h 236"/>
              <a:gd name="T80" fmla="*/ 128 w 192"/>
              <a:gd name="T81" fmla="*/ 192 h 236"/>
              <a:gd name="T82" fmla="*/ 128 w 192"/>
              <a:gd name="T83" fmla="*/ 136 h 236"/>
              <a:gd name="T84" fmla="*/ 60 w 192"/>
              <a:gd name="T85" fmla="*/ 180 h 236"/>
              <a:gd name="T86" fmla="*/ 68 w 192"/>
              <a:gd name="T87" fmla="*/ 144 h 236"/>
              <a:gd name="T88" fmla="*/ 76 w 192"/>
              <a:gd name="T89" fmla="*/ 184 h 236"/>
              <a:gd name="T90" fmla="*/ 84 w 192"/>
              <a:gd name="T91" fmla="*/ 184 h 236"/>
              <a:gd name="T92" fmla="*/ 92 w 192"/>
              <a:gd name="T93" fmla="*/ 144 h 236"/>
              <a:gd name="T94" fmla="*/ 116 w 192"/>
              <a:gd name="T95" fmla="*/ 184 h 236"/>
              <a:gd name="T96" fmla="*/ 116 w 192"/>
              <a:gd name="T97" fmla="*/ 144 h 236"/>
              <a:gd name="T98" fmla="*/ 128 w 192"/>
              <a:gd name="T99" fmla="*/ 184 h 236"/>
              <a:gd name="T100" fmla="*/ 128 w 192"/>
              <a:gd name="T101" fmla="*/ 144 h 236"/>
              <a:gd name="T102" fmla="*/ 162 w 192"/>
              <a:gd name="T103" fmla="*/ 152 h 236"/>
              <a:gd name="T104" fmla="*/ 180 w 192"/>
              <a:gd name="T105" fmla="*/ 170 h 236"/>
              <a:gd name="T106" fmla="*/ 152 w 192"/>
              <a:gd name="T107" fmla="*/ 170 h 236"/>
              <a:gd name="T108" fmla="*/ 162 w 192"/>
              <a:gd name="T109" fmla="*/ 180 h 236"/>
              <a:gd name="T110" fmla="*/ 30 w 192"/>
              <a:gd name="T111" fmla="*/ 188 h 236"/>
              <a:gd name="T112" fmla="*/ 30 w 192"/>
              <a:gd name="T113" fmla="*/ 180 h 236"/>
              <a:gd name="T114" fmla="*/ 40 w 192"/>
              <a:gd name="T115" fmla="*/ 17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2" h="236">
                <a:moveTo>
                  <a:pt x="71" y="61"/>
                </a:moveTo>
                <a:cubicBezTo>
                  <a:pt x="69" y="60"/>
                  <a:pt x="67" y="60"/>
                  <a:pt x="65" y="61"/>
                </a:cubicBezTo>
                <a:cubicBezTo>
                  <a:pt x="51" y="75"/>
                  <a:pt x="51" y="75"/>
                  <a:pt x="51" y="75"/>
                </a:cubicBezTo>
                <a:cubicBezTo>
                  <a:pt x="50" y="77"/>
                  <a:pt x="50" y="79"/>
                  <a:pt x="51" y="81"/>
                </a:cubicBezTo>
                <a:cubicBezTo>
                  <a:pt x="52" y="81"/>
                  <a:pt x="53" y="82"/>
                  <a:pt x="54" y="82"/>
                </a:cubicBezTo>
                <a:cubicBezTo>
                  <a:pt x="55" y="82"/>
                  <a:pt x="56" y="81"/>
                  <a:pt x="57" y="81"/>
                </a:cubicBezTo>
                <a:cubicBezTo>
                  <a:pt x="71" y="67"/>
                  <a:pt x="71" y="67"/>
                  <a:pt x="71" y="67"/>
                </a:cubicBezTo>
                <a:cubicBezTo>
                  <a:pt x="72" y="65"/>
                  <a:pt x="72" y="63"/>
                  <a:pt x="71" y="61"/>
                </a:cubicBezTo>
                <a:close/>
                <a:moveTo>
                  <a:pt x="85" y="64"/>
                </a:moveTo>
                <a:cubicBezTo>
                  <a:pt x="61" y="88"/>
                  <a:pt x="61" y="88"/>
                  <a:pt x="61" y="88"/>
                </a:cubicBezTo>
                <a:cubicBezTo>
                  <a:pt x="60" y="89"/>
                  <a:pt x="60" y="92"/>
                  <a:pt x="61" y="93"/>
                </a:cubicBezTo>
                <a:cubicBezTo>
                  <a:pt x="62" y="94"/>
                  <a:pt x="63" y="94"/>
                  <a:pt x="64" y="94"/>
                </a:cubicBezTo>
                <a:cubicBezTo>
                  <a:pt x="65" y="94"/>
                  <a:pt x="66" y="94"/>
                  <a:pt x="67" y="93"/>
                </a:cubicBezTo>
                <a:cubicBezTo>
                  <a:pt x="91" y="69"/>
                  <a:pt x="91" y="69"/>
                  <a:pt x="91" y="69"/>
                </a:cubicBezTo>
                <a:cubicBezTo>
                  <a:pt x="92" y="68"/>
                  <a:pt x="92" y="65"/>
                  <a:pt x="91" y="64"/>
                </a:cubicBezTo>
                <a:cubicBezTo>
                  <a:pt x="89" y="62"/>
                  <a:pt x="87" y="62"/>
                  <a:pt x="85" y="64"/>
                </a:cubicBezTo>
                <a:close/>
                <a:moveTo>
                  <a:pt x="192" y="157"/>
                </a:moveTo>
                <a:cubicBezTo>
                  <a:pt x="192" y="151"/>
                  <a:pt x="191" y="145"/>
                  <a:pt x="188" y="140"/>
                </a:cubicBezTo>
                <a:cubicBezTo>
                  <a:pt x="188" y="0"/>
                  <a:pt x="188" y="0"/>
                  <a:pt x="188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140"/>
                  <a:pt x="4" y="140"/>
                  <a:pt x="4" y="140"/>
                </a:cubicBezTo>
                <a:cubicBezTo>
                  <a:pt x="1" y="145"/>
                  <a:pt x="0" y="151"/>
                  <a:pt x="0" y="157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9"/>
                  <a:pt x="7" y="216"/>
                  <a:pt x="16" y="216"/>
                </a:cubicBezTo>
                <a:cubicBezTo>
                  <a:pt x="17" y="216"/>
                  <a:pt x="17" y="216"/>
                  <a:pt x="17" y="216"/>
                </a:cubicBezTo>
                <a:cubicBezTo>
                  <a:pt x="16" y="217"/>
                  <a:pt x="16" y="219"/>
                  <a:pt x="16" y="220"/>
                </a:cubicBezTo>
                <a:cubicBezTo>
                  <a:pt x="16" y="224"/>
                  <a:pt x="16" y="224"/>
                  <a:pt x="16" y="224"/>
                </a:cubicBezTo>
                <a:cubicBezTo>
                  <a:pt x="16" y="231"/>
                  <a:pt x="21" y="236"/>
                  <a:pt x="28" y="236"/>
                </a:cubicBezTo>
                <a:cubicBezTo>
                  <a:pt x="44" y="236"/>
                  <a:pt x="44" y="236"/>
                  <a:pt x="44" y="236"/>
                </a:cubicBezTo>
                <a:cubicBezTo>
                  <a:pt x="51" y="236"/>
                  <a:pt x="56" y="231"/>
                  <a:pt x="56" y="224"/>
                </a:cubicBezTo>
                <a:cubicBezTo>
                  <a:pt x="56" y="220"/>
                  <a:pt x="56" y="220"/>
                  <a:pt x="56" y="220"/>
                </a:cubicBezTo>
                <a:cubicBezTo>
                  <a:pt x="56" y="219"/>
                  <a:pt x="56" y="217"/>
                  <a:pt x="55" y="216"/>
                </a:cubicBezTo>
                <a:cubicBezTo>
                  <a:pt x="137" y="216"/>
                  <a:pt x="137" y="216"/>
                  <a:pt x="137" y="216"/>
                </a:cubicBezTo>
                <a:cubicBezTo>
                  <a:pt x="136" y="217"/>
                  <a:pt x="136" y="219"/>
                  <a:pt x="136" y="220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231"/>
                  <a:pt x="141" y="236"/>
                  <a:pt x="148" y="236"/>
                </a:cubicBezTo>
                <a:cubicBezTo>
                  <a:pt x="164" y="236"/>
                  <a:pt x="164" y="236"/>
                  <a:pt x="164" y="236"/>
                </a:cubicBezTo>
                <a:cubicBezTo>
                  <a:pt x="171" y="236"/>
                  <a:pt x="176" y="231"/>
                  <a:pt x="176" y="224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19"/>
                  <a:pt x="176" y="217"/>
                  <a:pt x="175" y="216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185" y="216"/>
                  <a:pt x="192" y="209"/>
                  <a:pt x="192" y="200"/>
                </a:cubicBezTo>
                <a:cubicBezTo>
                  <a:pt x="192" y="180"/>
                  <a:pt x="192" y="180"/>
                  <a:pt x="192" y="180"/>
                </a:cubicBezTo>
                <a:cubicBezTo>
                  <a:pt x="192" y="180"/>
                  <a:pt x="192" y="180"/>
                  <a:pt x="192" y="179"/>
                </a:cubicBezTo>
                <a:cubicBezTo>
                  <a:pt x="192" y="179"/>
                  <a:pt x="192" y="179"/>
                  <a:pt x="192" y="179"/>
                </a:cubicBezTo>
                <a:lnTo>
                  <a:pt x="192" y="157"/>
                </a:lnTo>
                <a:close/>
                <a:moveTo>
                  <a:pt x="12" y="8"/>
                </a:moveTo>
                <a:cubicBezTo>
                  <a:pt x="180" y="8"/>
                  <a:pt x="180" y="8"/>
                  <a:pt x="180" y="8"/>
                </a:cubicBezTo>
                <a:cubicBezTo>
                  <a:pt x="180" y="129"/>
                  <a:pt x="180" y="129"/>
                  <a:pt x="180" y="129"/>
                </a:cubicBezTo>
                <a:cubicBezTo>
                  <a:pt x="175" y="124"/>
                  <a:pt x="170" y="121"/>
                  <a:pt x="164" y="120"/>
                </a:cubicBezTo>
                <a:cubicBezTo>
                  <a:pt x="160" y="53"/>
                  <a:pt x="160" y="53"/>
                  <a:pt x="160" y="53"/>
                </a:cubicBezTo>
                <a:cubicBezTo>
                  <a:pt x="160" y="46"/>
                  <a:pt x="154" y="40"/>
                  <a:pt x="146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4" y="18"/>
                  <a:pt x="142" y="16"/>
                  <a:pt x="140" y="16"/>
                </a:cubicBezTo>
                <a:cubicBezTo>
                  <a:pt x="138" y="16"/>
                  <a:pt x="136" y="18"/>
                  <a:pt x="136" y="20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18"/>
                  <a:pt x="58" y="16"/>
                  <a:pt x="56" y="16"/>
                </a:cubicBezTo>
                <a:cubicBezTo>
                  <a:pt x="54" y="16"/>
                  <a:pt x="52" y="18"/>
                  <a:pt x="52" y="20"/>
                </a:cubicBezTo>
                <a:cubicBezTo>
                  <a:pt x="52" y="40"/>
                  <a:pt x="52" y="40"/>
                  <a:pt x="52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38" y="40"/>
                  <a:pt x="32" y="46"/>
                  <a:pt x="32" y="53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2" y="121"/>
                  <a:pt x="17" y="124"/>
                  <a:pt x="12" y="129"/>
                </a:cubicBezTo>
                <a:lnTo>
                  <a:pt x="12" y="8"/>
                </a:lnTo>
                <a:close/>
                <a:moveTo>
                  <a:pt x="155" y="100"/>
                </a:moveTo>
                <a:cubicBezTo>
                  <a:pt x="153" y="101"/>
                  <a:pt x="152" y="102"/>
                  <a:pt x="152" y="104"/>
                </a:cubicBezTo>
                <a:cubicBezTo>
                  <a:pt x="152" y="107"/>
                  <a:pt x="133" y="115"/>
                  <a:pt x="96" y="115"/>
                </a:cubicBezTo>
                <a:cubicBezTo>
                  <a:pt x="59" y="115"/>
                  <a:pt x="40" y="107"/>
                  <a:pt x="40" y="104"/>
                </a:cubicBezTo>
                <a:cubicBezTo>
                  <a:pt x="40" y="102"/>
                  <a:pt x="39" y="101"/>
                  <a:pt x="37" y="100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0"/>
                  <a:pt x="43" y="48"/>
                  <a:pt x="46" y="48"/>
                </a:cubicBezTo>
                <a:cubicBezTo>
                  <a:pt x="146" y="48"/>
                  <a:pt x="146" y="48"/>
                  <a:pt x="146" y="48"/>
                </a:cubicBezTo>
                <a:cubicBezTo>
                  <a:pt x="149" y="48"/>
                  <a:pt x="152" y="50"/>
                  <a:pt x="152" y="53"/>
                </a:cubicBezTo>
                <a:lnTo>
                  <a:pt x="155" y="100"/>
                </a:lnTo>
                <a:close/>
                <a:moveTo>
                  <a:pt x="48" y="224"/>
                </a:moveTo>
                <a:cubicBezTo>
                  <a:pt x="48" y="226"/>
                  <a:pt x="46" y="228"/>
                  <a:pt x="44" y="228"/>
                </a:cubicBezTo>
                <a:cubicBezTo>
                  <a:pt x="28" y="228"/>
                  <a:pt x="28" y="228"/>
                  <a:pt x="28" y="228"/>
                </a:cubicBezTo>
                <a:cubicBezTo>
                  <a:pt x="26" y="228"/>
                  <a:pt x="24" y="226"/>
                  <a:pt x="24" y="224"/>
                </a:cubicBezTo>
                <a:cubicBezTo>
                  <a:pt x="24" y="220"/>
                  <a:pt x="24" y="220"/>
                  <a:pt x="24" y="220"/>
                </a:cubicBezTo>
                <a:cubicBezTo>
                  <a:pt x="24" y="218"/>
                  <a:pt x="26" y="216"/>
                  <a:pt x="28" y="216"/>
                </a:cubicBezTo>
                <a:cubicBezTo>
                  <a:pt x="44" y="216"/>
                  <a:pt x="44" y="216"/>
                  <a:pt x="44" y="216"/>
                </a:cubicBezTo>
                <a:cubicBezTo>
                  <a:pt x="46" y="216"/>
                  <a:pt x="48" y="218"/>
                  <a:pt x="48" y="220"/>
                </a:cubicBezTo>
                <a:lnTo>
                  <a:pt x="48" y="224"/>
                </a:lnTo>
                <a:close/>
                <a:moveTo>
                  <a:pt x="168" y="224"/>
                </a:moveTo>
                <a:cubicBezTo>
                  <a:pt x="168" y="226"/>
                  <a:pt x="166" y="228"/>
                  <a:pt x="164" y="228"/>
                </a:cubicBezTo>
                <a:cubicBezTo>
                  <a:pt x="148" y="228"/>
                  <a:pt x="148" y="228"/>
                  <a:pt x="148" y="228"/>
                </a:cubicBezTo>
                <a:cubicBezTo>
                  <a:pt x="146" y="228"/>
                  <a:pt x="144" y="226"/>
                  <a:pt x="144" y="224"/>
                </a:cubicBezTo>
                <a:cubicBezTo>
                  <a:pt x="144" y="220"/>
                  <a:pt x="144" y="220"/>
                  <a:pt x="144" y="220"/>
                </a:cubicBezTo>
                <a:cubicBezTo>
                  <a:pt x="144" y="218"/>
                  <a:pt x="146" y="216"/>
                  <a:pt x="148" y="216"/>
                </a:cubicBezTo>
                <a:cubicBezTo>
                  <a:pt x="164" y="216"/>
                  <a:pt x="164" y="216"/>
                  <a:pt x="164" y="216"/>
                </a:cubicBezTo>
                <a:cubicBezTo>
                  <a:pt x="166" y="216"/>
                  <a:pt x="168" y="218"/>
                  <a:pt x="168" y="220"/>
                </a:cubicBezTo>
                <a:lnTo>
                  <a:pt x="168" y="224"/>
                </a:lnTo>
                <a:close/>
                <a:moveTo>
                  <a:pt x="184" y="180"/>
                </a:moveTo>
                <a:cubicBezTo>
                  <a:pt x="184" y="200"/>
                  <a:pt x="184" y="200"/>
                  <a:pt x="184" y="200"/>
                </a:cubicBezTo>
                <a:cubicBezTo>
                  <a:pt x="184" y="204"/>
                  <a:pt x="180" y="208"/>
                  <a:pt x="17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08"/>
                  <a:pt x="8" y="204"/>
                  <a:pt x="8" y="200"/>
                </a:cubicBezTo>
                <a:cubicBezTo>
                  <a:pt x="8" y="180"/>
                  <a:pt x="8" y="180"/>
                  <a:pt x="8" y="180"/>
                </a:cubicBezTo>
                <a:cubicBezTo>
                  <a:pt x="8" y="180"/>
                  <a:pt x="8" y="180"/>
                  <a:pt x="8" y="179"/>
                </a:cubicBezTo>
                <a:cubicBezTo>
                  <a:pt x="8" y="157"/>
                  <a:pt x="8" y="157"/>
                  <a:pt x="8" y="157"/>
                </a:cubicBezTo>
                <a:cubicBezTo>
                  <a:pt x="8" y="142"/>
                  <a:pt x="19" y="129"/>
                  <a:pt x="32" y="128"/>
                </a:cubicBezTo>
                <a:cubicBezTo>
                  <a:pt x="34" y="128"/>
                  <a:pt x="36" y="126"/>
                  <a:pt x="36" y="124"/>
                </a:cubicBezTo>
                <a:cubicBezTo>
                  <a:pt x="37" y="112"/>
                  <a:pt x="37" y="112"/>
                  <a:pt x="37" y="112"/>
                </a:cubicBezTo>
                <a:cubicBezTo>
                  <a:pt x="48" y="121"/>
                  <a:pt x="78" y="123"/>
                  <a:pt x="96" y="123"/>
                </a:cubicBezTo>
                <a:cubicBezTo>
                  <a:pt x="114" y="123"/>
                  <a:pt x="144" y="121"/>
                  <a:pt x="155" y="112"/>
                </a:cubicBezTo>
                <a:cubicBezTo>
                  <a:pt x="156" y="124"/>
                  <a:pt x="156" y="124"/>
                  <a:pt x="156" y="124"/>
                </a:cubicBezTo>
                <a:cubicBezTo>
                  <a:pt x="156" y="126"/>
                  <a:pt x="158" y="128"/>
                  <a:pt x="160" y="128"/>
                </a:cubicBezTo>
                <a:cubicBezTo>
                  <a:pt x="173" y="129"/>
                  <a:pt x="184" y="142"/>
                  <a:pt x="184" y="157"/>
                </a:cubicBezTo>
                <a:cubicBezTo>
                  <a:pt x="184" y="179"/>
                  <a:pt x="184" y="179"/>
                  <a:pt x="184" y="179"/>
                </a:cubicBezTo>
                <a:cubicBezTo>
                  <a:pt x="184" y="179"/>
                  <a:pt x="184" y="180"/>
                  <a:pt x="184" y="180"/>
                </a:cubicBezTo>
                <a:cubicBezTo>
                  <a:pt x="184" y="180"/>
                  <a:pt x="184" y="180"/>
                  <a:pt x="184" y="180"/>
                </a:cubicBezTo>
                <a:close/>
                <a:moveTo>
                  <a:pt x="128" y="136"/>
                </a:moveTo>
                <a:cubicBezTo>
                  <a:pt x="64" y="136"/>
                  <a:pt x="64" y="136"/>
                  <a:pt x="64" y="136"/>
                </a:cubicBezTo>
                <a:cubicBezTo>
                  <a:pt x="57" y="136"/>
                  <a:pt x="52" y="141"/>
                  <a:pt x="52" y="148"/>
                </a:cubicBezTo>
                <a:cubicBezTo>
                  <a:pt x="52" y="180"/>
                  <a:pt x="52" y="180"/>
                  <a:pt x="52" y="180"/>
                </a:cubicBezTo>
                <a:cubicBezTo>
                  <a:pt x="52" y="187"/>
                  <a:pt x="57" y="192"/>
                  <a:pt x="64" y="192"/>
                </a:cubicBezTo>
                <a:cubicBezTo>
                  <a:pt x="128" y="192"/>
                  <a:pt x="128" y="192"/>
                  <a:pt x="128" y="192"/>
                </a:cubicBezTo>
                <a:cubicBezTo>
                  <a:pt x="135" y="192"/>
                  <a:pt x="140" y="187"/>
                  <a:pt x="140" y="180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1"/>
                  <a:pt x="135" y="136"/>
                  <a:pt x="128" y="136"/>
                </a:cubicBezTo>
                <a:close/>
                <a:moveTo>
                  <a:pt x="68" y="184"/>
                </a:moveTo>
                <a:cubicBezTo>
                  <a:pt x="64" y="184"/>
                  <a:pt x="64" y="184"/>
                  <a:pt x="64" y="184"/>
                </a:cubicBezTo>
                <a:cubicBezTo>
                  <a:pt x="62" y="184"/>
                  <a:pt x="60" y="182"/>
                  <a:pt x="60" y="180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46"/>
                  <a:pt x="62" y="144"/>
                  <a:pt x="64" y="144"/>
                </a:cubicBezTo>
                <a:cubicBezTo>
                  <a:pt x="68" y="144"/>
                  <a:pt x="68" y="144"/>
                  <a:pt x="68" y="144"/>
                </a:cubicBezTo>
                <a:lnTo>
                  <a:pt x="68" y="184"/>
                </a:lnTo>
                <a:close/>
                <a:moveTo>
                  <a:pt x="84" y="184"/>
                </a:moveTo>
                <a:cubicBezTo>
                  <a:pt x="76" y="184"/>
                  <a:pt x="76" y="184"/>
                  <a:pt x="76" y="184"/>
                </a:cubicBezTo>
                <a:cubicBezTo>
                  <a:pt x="76" y="144"/>
                  <a:pt x="76" y="144"/>
                  <a:pt x="76" y="144"/>
                </a:cubicBezTo>
                <a:cubicBezTo>
                  <a:pt x="84" y="144"/>
                  <a:pt x="84" y="144"/>
                  <a:pt x="84" y="144"/>
                </a:cubicBezTo>
                <a:lnTo>
                  <a:pt x="84" y="184"/>
                </a:lnTo>
                <a:close/>
                <a:moveTo>
                  <a:pt x="100" y="184"/>
                </a:moveTo>
                <a:cubicBezTo>
                  <a:pt x="92" y="184"/>
                  <a:pt x="92" y="184"/>
                  <a:pt x="92" y="184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100" y="144"/>
                  <a:pt x="100" y="144"/>
                  <a:pt x="100" y="144"/>
                </a:cubicBezTo>
                <a:lnTo>
                  <a:pt x="100" y="184"/>
                </a:lnTo>
                <a:close/>
                <a:moveTo>
                  <a:pt x="116" y="184"/>
                </a:moveTo>
                <a:cubicBezTo>
                  <a:pt x="108" y="184"/>
                  <a:pt x="108" y="184"/>
                  <a:pt x="108" y="18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16" y="144"/>
                  <a:pt x="116" y="144"/>
                  <a:pt x="116" y="144"/>
                </a:cubicBezTo>
                <a:lnTo>
                  <a:pt x="116" y="184"/>
                </a:lnTo>
                <a:close/>
                <a:moveTo>
                  <a:pt x="132" y="180"/>
                </a:moveTo>
                <a:cubicBezTo>
                  <a:pt x="132" y="182"/>
                  <a:pt x="130" y="184"/>
                  <a:pt x="128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144"/>
                  <a:pt x="124" y="144"/>
                  <a:pt x="124" y="144"/>
                </a:cubicBezTo>
                <a:cubicBezTo>
                  <a:pt x="128" y="144"/>
                  <a:pt x="128" y="144"/>
                  <a:pt x="128" y="144"/>
                </a:cubicBezTo>
                <a:cubicBezTo>
                  <a:pt x="130" y="144"/>
                  <a:pt x="132" y="146"/>
                  <a:pt x="132" y="148"/>
                </a:cubicBezTo>
                <a:lnTo>
                  <a:pt x="132" y="180"/>
                </a:lnTo>
                <a:close/>
                <a:moveTo>
                  <a:pt x="162" y="152"/>
                </a:moveTo>
                <a:cubicBezTo>
                  <a:pt x="152" y="152"/>
                  <a:pt x="144" y="160"/>
                  <a:pt x="144" y="170"/>
                </a:cubicBezTo>
                <a:cubicBezTo>
                  <a:pt x="144" y="180"/>
                  <a:pt x="152" y="188"/>
                  <a:pt x="162" y="188"/>
                </a:cubicBezTo>
                <a:cubicBezTo>
                  <a:pt x="172" y="188"/>
                  <a:pt x="180" y="180"/>
                  <a:pt x="180" y="170"/>
                </a:cubicBezTo>
                <a:cubicBezTo>
                  <a:pt x="180" y="160"/>
                  <a:pt x="172" y="152"/>
                  <a:pt x="162" y="152"/>
                </a:cubicBezTo>
                <a:close/>
                <a:moveTo>
                  <a:pt x="162" y="180"/>
                </a:moveTo>
                <a:cubicBezTo>
                  <a:pt x="156" y="180"/>
                  <a:pt x="152" y="176"/>
                  <a:pt x="152" y="170"/>
                </a:cubicBezTo>
                <a:cubicBezTo>
                  <a:pt x="152" y="164"/>
                  <a:pt x="156" y="160"/>
                  <a:pt x="162" y="160"/>
                </a:cubicBezTo>
                <a:cubicBezTo>
                  <a:pt x="168" y="160"/>
                  <a:pt x="172" y="164"/>
                  <a:pt x="172" y="170"/>
                </a:cubicBezTo>
                <a:cubicBezTo>
                  <a:pt x="172" y="176"/>
                  <a:pt x="168" y="180"/>
                  <a:pt x="162" y="180"/>
                </a:cubicBezTo>
                <a:close/>
                <a:moveTo>
                  <a:pt x="30" y="152"/>
                </a:moveTo>
                <a:cubicBezTo>
                  <a:pt x="20" y="152"/>
                  <a:pt x="12" y="160"/>
                  <a:pt x="12" y="170"/>
                </a:cubicBezTo>
                <a:cubicBezTo>
                  <a:pt x="12" y="180"/>
                  <a:pt x="20" y="188"/>
                  <a:pt x="30" y="188"/>
                </a:cubicBezTo>
                <a:cubicBezTo>
                  <a:pt x="40" y="188"/>
                  <a:pt x="48" y="180"/>
                  <a:pt x="48" y="170"/>
                </a:cubicBezTo>
                <a:cubicBezTo>
                  <a:pt x="48" y="160"/>
                  <a:pt x="40" y="152"/>
                  <a:pt x="30" y="152"/>
                </a:cubicBezTo>
                <a:close/>
                <a:moveTo>
                  <a:pt x="30" y="180"/>
                </a:moveTo>
                <a:cubicBezTo>
                  <a:pt x="24" y="180"/>
                  <a:pt x="20" y="176"/>
                  <a:pt x="20" y="170"/>
                </a:cubicBezTo>
                <a:cubicBezTo>
                  <a:pt x="20" y="164"/>
                  <a:pt x="24" y="160"/>
                  <a:pt x="30" y="160"/>
                </a:cubicBezTo>
                <a:cubicBezTo>
                  <a:pt x="36" y="160"/>
                  <a:pt x="40" y="164"/>
                  <a:pt x="40" y="170"/>
                </a:cubicBezTo>
                <a:cubicBezTo>
                  <a:pt x="40" y="176"/>
                  <a:pt x="36" y="180"/>
                  <a:pt x="30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93" name="Gruppieren 714">
            <a:extLst>
              <a:ext uri="{FF2B5EF4-FFF2-40B4-BE49-F238E27FC236}">
                <a16:creationId xmlns:a16="http://schemas.microsoft.com/office/drawing/2014/main" id="{F40C64F8-445B-46D5-863A-18C073D8BB1A}"/>
              </a:ext>
            </a:extLst>
          </p:cNvPr>
          <p:cNvGrpSpPr/>
          <p:nvPr/>
        </p:nvGrpSpPr>
        <p:grpSpPr>
          <a:xfrm>
            <a:off x="6612262" y="2701312"/>
            <a:ext cx="358823" cy="391443"/>
            <a:chOff x="2537618" y="5414962"/>
            <a:chExt cx="454026" cy="495301"/>
          </a:xfrm>
          <a:solidFill>
            <a:schemeClr val="bg1"/>
          </a:solidFill>
        </p:grpSpPr>
        <p:sp>
          <p:nvSpPr>
            <p:cNvPr id="94" name="Freeform 591">
              <a:extLst>
                <a:ext uri="{FF2B5EF4-FFF2-40B4-BE49-F238E27FC236}">
                  <a16:creationId xmlns:a16="http://schemas.microsoft.com/office/drawing/2014/main" id="{F826C58B-408B-4AAF-8E34-A8D515E5B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7618" y="5645150"/>
              <a:ext cx="347663" cy="265113"/>
            </a:xfrm>
            <a:custGeom>
              <a:avLst/>
              <a:gdLst>
                <a:gd name="T0" fmla="*/ 86 w 168"/>
                <a:gd name="T1" fmla="*/ 128 h 128"/>
                <a:gd name="T2" fmla="*/ 0 w 168"/>
                <a:gd name="T3" fmla="*/ 108 h 128"/>
                <a:gd name="T4" fmla="*/ 0 w 168"/>
                <a:gd name="T5" fmla="*/ 0 h 128"/>
                <a:gd name="T6" fmla="*/ 168 w 168"/>
                <a:gd name="T7" fmla="*/ 0 h 128"/>
                <a:gd name="T8" fmla="*/ 168 w 168"/>
                <a:gd name="T9" fmla="*/ 108 h 128"/>
                <a:gd name="T10" fmla="*/ 86 w 168"/>
                <a:gd name="T11" fmla="*/ 128 h 128"/>
                <a:gd name="T12" fmla="*/ 8 w 168"/>
                <a:gd name="T13" fmla="*/ 8 h 128"/>
                <a:gd name="T14" fmla="*/ 8 w 168"/>
                <a:gd name="T15" fmla="*/ 108 h 128"/>
                <a:gd name="T16" fmla="*/ 86 w 168"/>
                <a:gd name="T17" fmla="*/ 120 h 128"/>
                <a:gd name="T18" fmla="*/ 160 w 168"/>
                <a:gd name="T19" fmla="*/ 108 h 128"/>
                <a:gd name="T20" fmla="*/ 160 w 168"/>
                <a:gd name="T21" fmla="*/ 8 h 128"/>
                <a:gd name="T22" fmla="*/ 8 w 168"/>
                <a:gd name="T23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28">
                  <a:moveTo>
                    <a:pt x="86" y="128"/>
                  </a:moveTo>
                  <a:cubicBezTo>
                    <a:pt x="85" y="128"/>
                    <a:pt x="0" y="12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28"/>
                    <a:pt x="89" y="128"/>
                    <a:pt x="86" y="128"/>
                  </a:cubicBezTo>
                  <a:close/>
                  <a:moveTo>
                    <a:pt x="8" y="8"/>
                  </a:moveTo>
                  <a:cubicBezTo>
                    <a:pt x="8" y="108"/>
                    <a:pt x="8" y="108"/>
                    <a:pt x="8" y="108"/>
                  </a:cubicBezTo>
                  <a:cubicBezTo>
                    <a:pt x="10" y="112"/>
                    <a:pt x="39" y="120"/>
                    <a:pt x="86" y="120"/>
                  </a:cubicBezTo>
                  <a:cubicBezTo>
                    <a:pt x="132" y="120"/>
                    <a:pt x="158" y="112"/>
                    <a:pt x="160" y="10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95" name="Freeform 592">
              <a:extLst>
                <a:ext uri="{FF2B5EF4-FFF2-40B4-BE49-F238E27FC236}">
                  <a16:creationId xmlns:a16="http://schemas.microsoft.com/office/drawing/2014/main" id="{CD9C12F5-E403-4BDA-8911-8EA30CBA6B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7618" y="5486400"/>
              <a:ext cx="347663" cy="174625"/>
            </a:xfrm>
            <a:custGeom>
              <a:avLst/>
              <a:gdLst>
                <a:gd name="T0" fmla="*/ 168 w 168"/>
                <a:gd name="T1" fmla="*/ 84 h 84"/>
                <a:gd name="T2" fmla="*/ 0 w 168"/>
                <a:gd name="T3" fmla="*/ 84 h 84"/>
                <a:gd name="T4" fmla="*/ 0 w 168"/>
                <a:gd name="T5" fmla="*/ 80 h 84"/>
                <a:gd name="T6" fmla="*/ 84 w 168"/>
                <a:gd name="T7" fmla="*/ 0 h 84"/>
                <a:gd name="T8" fmla="*/ 168 w 168"/>
                <a:gd name="T9" fmla="*/ 80 h 84"/>
                <a:gd name="T10" fmla="*/ 168 w 168"/>
                <a:gd name="T11" fmla="*/ 84 h 84"/>
                <a:gd name="T12" fmla="*/ 8 w 168"/>
                <a:gd name="T13" fmla="*/ 76 h 84"/>
                <a:gd name="T14" fmla="*/ 160 w 168"/>
                <a:gd name="T15" fmla="*/ 76 h 84"/>
                <a:gd name="T16" fmla="*/ 84 w 168"/>
                <a:gd name="T17" fmla="*/ 8 h 84"/>
                <a:gd name="T18" fmla="*/ 8 w 168"/>
                <a:gd name="T19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84">
                  <a:moveTo>
                    <a:pt x="168" y="84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36"/>
                    <a:pt x="38" y="0"/>
                    <a:pt x="84" y="0"/>
                  </a:cubicBezTo>
                  <a:cubicBezTo>
                    <a:pt x="130" y="0"/>
                    <a:pt x="168" y="36"/>
                    <a:pt x="168" y="80"/>
                  </a:cubicBezTo>
                  <a:lnTo>
                    <a:pt x="168" y="84"/>
                  </a:lnTo>
                  <a:close/>
                  <a:moveTo>
                    <a:pt x="8" y="76"/>
                  </a:moveTo>
                  <a:cubicBezTo>
                    <a:pt x="160" y="76"/>
                    <a:pt x="160" y="76"/>
                    <a:pt x="160" y="76"/>
                  </a:cubicBezTo>
                  <a:cubicBezTo>
                    <a:pt x="158" y="38"/>
                    <a:pt x="124" y="8"/>
                    <a:pt x="84" y="8"/>
                  </a:cubicBezTo>
                  <a:cubicBezTo>
                    <a:pt x="44" y="8"/>
                    <a:pt x="10" y="38"/>
                    <a:pt x="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96" name="Freeform 593">
              <a:extLst>
                <a:ext uri="{FF2B5EF4-FFF2-40B4-BE49-F238E27FC236}">
                  <a16:creationId xmlns:a16="http://schemas.microsoft.com/office/drawing/2014/main" id="{22854DC4-497D-4F07-BE5D-EC10673043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4481" y="5464175"/>
              <a:ext cx="107950" cy="107950"/>
            </a:xfrm>
            <a:custGeom>
              <a:avLst/>
              <a:gdLst>
                <a:gd name="T0" fmla="*/ 37 w 52"/>
                <a:gd name="T1" fmla="*/ 52 h 52"/>
                <a:gd name="T2" fmla="*/ 32 w 52"/>
                <a:gd name="T3" fmla="*/ 50 h 52"/>
                <a:gd name="T4" fmla="*/ 2 w 52"/>
                <a:gd name="T5" fmla="*/ 20 h 52"/>
                <a:gd name="T6" fmla="*/ 0 w 52"/>
                <a:gd name="T7" fmla="*/ 15 h 52"/>
                <a:gd name="T8" fmla="*/ 2 w 52"/>
                <a:gd name="T9" fmla="*/ 10 h 52"/>
                <a:gd name="T10" fmla="*/ 9 w 52"/>
                <a:gd name="T11" fmla="*/ 3 h 52"/>
                <a:gd name="T12" fmla="*/ 19 w 52"/>
                <a:gd name="T13" fmla="*/ 3 h 52"/>
                <a:gd name="T14" fmla="*/ 49 w 52"/>
                <a:gd name="T15" fmla="*/ 33 h 52"/>
                <a:gd name="T16" fmla="*/ 49 w 52"/>
                <a:gd name="T17" fmla="*/ 43 h 52"/>
                <a:gd name="T18" fmla="*/ 42 w 52"/>
                <a:gd name="T19" fmla="*/ 50 h 52"/>
                <a:gd name="T20" fmla="*/ 37 w 52"/>
                <a:gd name="T21" fmla="*/ 52 h 52"/>
                <a:gd name="T22" fmla="*/ 9 w 52"/>
                <a:gd name="T23" fmla="*/ 15 h 52"/>
                <a:gd name="T24" fmla="*/ 37 w 52"/>
                <a:gd name="T25" fmla="*/ 43 h 52"/>
                <a:gd name="T26" fmla="*/ 43 w 52"/>
                <a:gd name="T27" fmla="*/ 38 h 52"/>
                <a:gd name="T28" fmla="*/ 14 w 52"/>
                <a:gd name="T29" fmla="*/ 9 h 52"/>
                <a:gd name="T30" fmla="*/ 9 w 52"/>
                <a:gd name="T31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52">
                  <a:moveTo>
                    <a:pt x="37" y="52"/>
                  </a:moveTo>
                  <a:cubicBezTo>
                    <a:pt x="35" y="52"/>
                    <a:pt x="33" y="51"/>
                    <a:pt x="32" y="5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0" y="17"/>
                    <a:pt x="0" y="15"/>
                  </a:cubicBezTo>
                  <a:cubicBezTo>
                    <a:pt x="0" y="13"/>
                    <a:pt x="1" y="11"/>
                    <a:pt x="2" y="1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2" y="0"/>
                    <a:pt x="17" y="0"/>
                    <a:pt x="19" y="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2" y="35"/>
                    <a:pt x="52" y="40"/>
                    <a:pt x="49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1" y="51"/>
                    <a:pt x="39" y="52"/>
                    <a:pt x="37" y="52"/>
                  </a:cubicBezTo>
                  <a:close/>
                  <a:moveTo>
                    <a:pt x="9" y="15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14" y="9"/>
                    <a:pt x="14" y="9"/>
                    <a:pt x="14" y="9"/>
                  </a:cubicBezTo>
                  <a:lnTo>
                    <a:pt x="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97" name="Freeform 594">
              <a:extLst>
                <a:ext uri="{FF2B5EF4-FFF2-40B4-BE49-F238E27FC236}">
                  <a16:creationId xmlns:a16="http://schemas.microsoft.com/office/drawing/2014/main" id="{77E30CB3-8D94-4C39-B183-CF5A6A2C47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4006" y="5418137"/>
              <a:ext cx="142875" cy="141288"/>
            </a:xfrm>
            <a:custGeom>
              <a:avLst/>
              <a:gdLst>
                <a:gd name="T0" fmla="*/ 49 w 69"/>
                <a:gd name="T1" fmla="*/ 68 h 68"/>
                <a:gd name="T2" fmla="*/ 44 w 69"/>
                <a:gd name="T3" fmla="*/ 66 h 68"/>
                <a:gd name="T4" fmla="*/ 3 w 69"/>
                <a:gd name="T5" fmla="*/ 25 h 68"/>
                <a:gd name="T6" fmla="*/ 3 w 69"/>
                <a:gd name="T7" fmla="*/ 15 h 68"/>
                <a:gd name="T8" fmla="*/ 16 w 69"/>
                <a:gd name="T9" fmla="*/ 2 h 68"/>
                <a:gd name="T10" fmla="*/ 26 w 69"/>
                <a:gd name="T11" fmla="*/ 2 h 68"/>
                <a:gd name="T12" fmla="*/ 67 w 69"/>
                <a:gd name="T13" fmla="*/ 43 h 68"/>
                <a:gd name="T14" fmla="*/ 69 w 69"/>
                <a:gd name="T15" fmla="*/ 48 h 68"/>
                <a:gd name="T16" fmla="*/ 67 w 69"/>
                <a:gd name="T17" fmla="*/ 53 h 68"/>
                <a:gd name="T18" fmla="*/ 54 w 69"/>
                <a:gd name="T19" fmla="*/ 66 h 68"/>
                <a:gd name="T20" fmla="*/ 49 w 69"/>
                <a:gd name="T21" fmla="*/ 68 h 68"/>
                <a:gd name="T22" fmla="*/ 9 w 69"/>
                <a:gd name="T23" fmla="*/ 20 h 68"/>
                <a:gd name="T24" fmla="*/ 49 w 69"/>
                <a:gd name="T25" fmla="*/ 60 h 68"/>
                <a:gd name="T26" fmla="*/ 60 w 69"/>
                <a:gd name="T27" fmla="*/ 48 h 68"/>
                <a:gd name="T28" fmla="*/ 21 w 69"/>
                <a:gd name="T29" fmla="*/ 9 h 68"/>
                <a:gd name="T30" fmla="*/ 9 w 69"/>
                <a:gd name="T31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68">
                  <a:moveTo>
                    <a:pt x="49" y="68"/>
                  </a:moveTo>
                  <a:cubicBezTo>
                    <a:pt x="47" y="68"/>
                    <a:pt x="45" y="67"/>
                    <a:pt x="44" y="66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2"/>
                    <a:pt x="0" y="18"/>
                    <a:pt x="3" y="1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0"/>
                    <a:pt x="23" y="0"/>
                    <a:pt x="26" y="2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5"/>
                    <a:pt x="69" y="46"/>
                    <a:pt x="69" y="48"/>
                  </a:cubicBezTo>
                  <a:cubicBezTo>
                    <a:pt x="69" y="50"/>
                    <a:pt x="68" y="52"/>
                    <a:pt x="67" y="53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3" y="67"/>
                    <a:pt x="51" y="68"/>
                    <a:pt x="49" y="68"/>
                  </a:cubicBezTo>
                  <a:close/>
                  <a:moveTo>
                    <a:pt x="9" y="2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21" y="9"/>
                    <a:pt x="21" y="9"/>
                    <a:pt x="21" y="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98" name="Freeform 595">
              <a:extLst>
                <a:ext uri="{FF2B5EF4-FFF2-40B4-BE49-F238E27FC236}">
                  <a16:creationId xmlns:a16="http://schemas.microsoft.com/office/drawing/2014/main" id="{359150DE-521E-457C-959B-940675C1D6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8456" y="5414962"/>
              <a:ext cx="103188" cy="103188"/>
            </a:xfrm>
            <a:custGeom>
              <a:avLst/>
              <a:gdLst>
                <a:gd name="T0" fmla="*/ 39 w 50"/>
                <a:gd name="T1" fmla="*/ 50 h 50"/>
                <a:gd name="T2" fmla="*/ 0 w 50"/>
                <a:gd name="T3" fmla="*/ 11 h 50"/>
                <a:gd name="T4" fmla="*/ 3 w 50"/>
                <a:gd name="T5" fmla="*/ 8 h 50"/>
                <a:gd name="T6" fmla="*/ 22 w 50"/>
                <a:gd name="T7" fmla="*/ 0 h 50"/>
                <a:gd name="T8" fmla="*/ 42 w 50"/>
                <a:gd name="T9" fmla="*/ 8 h 50"/>
                <a:gd name="T10" fmla="*/ 50 w 50"/>
                <a:gd name="T11" fmla="*/ 28 h 50"/>
                <a:gd name="T12" fmla="*/ 42 w 50"/>
                <a:gd name="T13" fmla="*/ 47 h 50"/>
                <a:gd name="T14" fmla="*/ 39 w 50"/>
                <a:gd name="T15" fmla="*/ 50 h 50"/>
                <a:gd name="T16" fmla="*/ 11 w 50"/>
                <a:gd name="T17" fmla="*/ 11 h 50"/>
                <a:gd name="T18" fmla="*/ 39 w 50"/>
                <a:gd name="T19" fmla="*/ 39 h 50"/>
                <a:gd name="T20" fmla="*/ 42 w 50"/>
                <a:gd name="T21" fmla="*/ 28 h 50"/>
                <a:gd name="T22" fmla="*/ 36 w 50"/>
                <a:gd name="T23" fmla="*/ 14 h 50"/>
                <a:gd name="T24" fmla="*/ 22 w 50"/>
                <a:gd name="T25" fmla="*/ 8 h 50"/>
                <a:gd name="T26" fmla="*/ 11 w 50"/>
                <a:gd name="T27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50">
                  <a:moveTo>
                    <a:pt x="39" y="5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8" y="3"/>
                    <a:pt x="15" y="0"/>
                    <a:pt x="22" y="0"/>
                  </a:cubicBezTo>
                  <a:cubicBezTo>
                    <a:pt x="30" y="0"/>
                    <a:pt x="37" y="3"/>
                    <a:pt x="42" y="8"/>
                  </a:cubicBezTo>
                  <a:cubicBezTo>
                    <a:pt x="47" y="13"/>
                    <a:pt x="50" y="20"/>
                    <a:pt x="50" y="28"/>
                  </a:cubicBezTo>
                  <a:cubicBezTo>
                    <a:pt x="50" y="35"/>
                    <a:pt x="47" y="42"/>
                    <a:pt x="42" y="47"/>
                  </a:cubicBezTo>
                  <a:lnTo>
                    <a:pt x="39" y="50"/>
                  </a:lnTo>
                  <a:close/>
                  <a:moveTo>
                    <a:pt x="11" y="11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41" y="35"/>
                    <a:pt x="42" y="32"/>
                    <a:pt x="42" y="28"/>
                  </a:cubicBezTo>
                  <a:cubicBezTo>
                    <a:pt x="42" y="22"/>
                    <a:pt x="40" y="17"/>
                    <a:pt x="36" y="14"/>
                  </a:cubicBezTo>
                  <a:cubicBezTo>
                    <a:pt x="33" y="10"/>
                    <a:pt x="28" y="8"/>
                    <a:pt x="22" y="8"/>
                  </a:cubicBezTo>
                  <a:cubicBezTo>
                    <a:pt x="18" y="8"/>
                    <a:pt x="15" y="9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99" name="Freeform 596">
              <a:extLst>
                <a:ext uri="{FF2B5EF4-FFF2-40B4-BE49-F238E27FC236}">
                  <a16:creationId xmlns:a16="http://schemas.microsoft.com/office/drawing/2014/main" id="{9A639496-6DB4-45A1-9F4B-794C745613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0668" y="5499100"/>
              <a:ext cx="95250" cy="95250"/>
            </a:xfrm>
            <a:custGeom>
              <a:avLst/>
              <a:gdLst>
                <a:gd name="T0" fmla="*/ 25 w 46"/>
                <a:gd name="T1" fmla="*/ 46 h 46"/>
                <a:gd name="T2" fmla="*/ 25 w 46"/>
                <a:gd name="T3" fmla="*/ 46 h 46"/>
                <a:gd name="T4" fmla="*/ 24 w 46"/>
                <a:gd name="T5" fmla="*/ 46 h 46"/>
                <a:gd name="T6" fmla="*/ 22 w 46"/>
                <a:gd name="T7" fmla="*/ 45 h 46"/>
                <a:gd name="T8" fmla="*/ 21 w 46"/>
                <a:gd name="T9" fmla="*/ 44 h 46"/>
                <a:gd name="T10" fmla="*/ 4 w 46"/>
                <a:gd name="T11" fmla="*/ 20 h 46"/>
                <a:gd name="T12" fmla="*/ 0 w 46"/>
                <a:gd name="T13" fmla="*/ 17 h 46"/>
                <a:gd name="T14" fmla="*/ 15 w 46"/>
                <a:gd name="T15" fmla="*/ 3 h 46"/>
                <a:gd name="T16" fmla="*/ 25 w 46"/>
                <a:gd name="T17" fmla="*/ 3 h 46"/>
                <a:gd name="T18" fmla="*/ 43 w 46"/>
                <a:gd name="T19" fmla="*/ 21 h 46"/>
                <a:gd name="T20" fmla="*/ 43 w 46"/>
                <a:gd name="T21" fmla="*/ 31 h 46"/>
                <a:gd name="T22" fmla="*/ 30 w 46"/>
                <a:gd name="T23" fmla="*/ 44 h 46"/>
                <a:gd name="T24" fmla="*/ 25 w 46"/>
                <a:gd name="T25" fmla="*/ 46 h 46"/>
                <a:gd name="T26" fmla="*/ 12 w 46"/>
                <a:gd name="T27" fmla="*/ 17 h 46"/>
                <a:gd name="T28" fmla="*/ 27 w 46"/>
                <a:gd name="T29" fmla="*/ 36 h 46"/>
                <a:gd name="T30" fmla="*/ 37 w 46"/>
                <a:gd name="T31" fmla="*/ 26 h 46"/>
                <a:gd name="T32" fmla="*/ 20 w 46"/>
                <a:gd name="T33" fmla="*/ 9 h 46"/>
                <a:gd name="T34" fmla="*/ 12 w 46"/>
                <a:gd name="T35" fmla="*/ 1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46">
                  <a:moveTo>
                    <a:pt x="25" y="46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4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7" y="35"/>
                    <a:pt x="11" y="27"/>
                    <a:pt x="4" y="2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0"/>
                    <a:pt x="22" y="0"/>
                    <a:pt x="25" y="3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6" y="24"/>
                    <a:pt x="46" y="28"/>
                    <a:pt x="43" y="31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45"/>
                    <a:pt x="27" y="46"/>
                    <a:pt x="25" y="46"/>
                  </a:cubicBezTo>
                  <a:close/>
                  <a:moveTo>
                    <a:pt x="12" y="17"/>
                  </a:moveTo>
                  <a:cubicBezTo>
                    <a:pt x="18" y="23"/>
                    <a:pt x="23" y="29"/>
                    <a:pt x="27" y="3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20" y="9"/>
                    <a:pt x="20" y="9"/>
                    <a:pt x="20" y="9"/>
                  </a:cubicBezTo>
                  <a:lnTo>
                    <a:pt x="12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0" name="Rectangle 597">
              <a:extLst>
                <a:ext uri="{FF2B5EF4-FFF2-40B4-BE49-F238E27FC236}">
                  <a16:creationId xmlns:a16="http://schemas.microsoft.com/office/drawing/2014/main" id="{22FAD869-18C6-47DF-B2FD-6A2435E92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2718" y="5776912"/>
              <a:ext cx="17463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1" name="Oval 598">
              <a:extLst>
                <a:ext uri="{FF2B5EF4-FFF2-40B4-BE49-F238E27FC236}">
                  <a16:creationId xmlns:a16="http://schemas.microsoft.com/office/drawing/2014/main" id="{293AF60A-22D7-43BC-9BCE-62B6324A3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906" y="5827712"/>
              <a:ext cx="15875" cy="15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2" name="Oval 599">
              <a:extLst>
                <a:ext uri="{FF2B5EF4-FFF2-40B4-BE49-F238E27FC236}">
                  <a16:creationId xmlns:a16="http://schemas.microsoft.com/office/drawing/2014/main" id="{76B9220F-7260-43D5-BB44-861C6A956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8118" y="5827712"/>
              <a:ext cx="17463" cy="15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3" name="Freeform 600">
              <a:extLst>
                <a:ext uri="{FF2B5EF4-FFF2-40B4-BE49-F238E27FC236}">
                  <a16:creationId xmlns:a16="http://schemas.microsoft.com/office/drawing/2014/main" id="{BB97CD22-C149-454B-9164-ECDB46E1A6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8106" y="5768975"/>
              <a:ext cx="166688" cy="141288"/>
            </a:xfrm>
            <a:custGeom>
              <a:avLst/>
              <a:gdLst>
                <a:gd name="T0" fmla="*/ 42 w 80"/>
                <a:gd name="T1" fmla="*/ 68 h 68"/>
                <a:gd name="T2" fmla="*/ 4 w 80"/>
                <a:gd name="T3" fmla="*/ 66 h 68"/>
                <a:gd name="T4" fmla="*/ 0 w 80"/>
                <a:gd name="T5" fmla="*/ 66 h 68"/>
                <a:gd name="T6" fmla="*/ 0 w 80"/>
                <a:gd name="T7" fmla="*/ 7 h 68"/>
                <a:gd name="T8" fmla="*/ 7 w 80"/>
                <a:gd name="T9" fmla="*/ 0 h 68"/>
                <a:gd name="T10" fmla="*/ 73 w 80"/>
                <a:gd name="T11" fmla="*/ 0 h 68"/>
                <a:gd name="T12" fmla="*/ 80 w 80"/>
                <a:gd name="T13" fmla="*/ 7 h 68"/>
                <a:gd name="T14" fmla="*/ 80 w 80"/>
                <a:gd name="T15" fmla="*/ 66 h 68"/>
                <a:gd name="T16" fmla="*/ 76 w 80"/>
                <a:gd name="T17" fmla="*/ 66 h 68"/>
                <a:gd name="T18" fmla="*/ 42 w 80"/>
                <a:gd name="T19" fmla="*/ 68 h 68"/>
                <a:gd name="T20" fmla="*/ 8 w 80"/>
                <a:gd name="T21" fmla="*/ 58 h 68"/>
                <a:gd name="T22" fmla="*/ 42 w 80"/>
                <a:gd name="T23" fmla="*/ 60 h 68"/>
                <a:gd name="T24" fmla="*/ 72 w 80"/>
                <a:gd name="T25" fmla="*/ 59 h 68"/>
                <a:gd name="T26" fmla="*/ 72 w 80"/>
                <a:gd name="T27" fmla="*/ 8 h 68"/>
                <a:gd name="T28" fmla="*/ 8 w 80"/>
                <a:gd name="T29" fmla="*/ 8 h 68"/>
                <a:gd name="T30" fmla="*/ 8 w 80"/>
                <a:gd name="T31" fmla="*/ 5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68">
                  <a:moveTo>
                    <a:pt x="42" y="68"/>
                  </a:moveTo>
                  <a:cubicBezTo>
                    <a:pt x="29" y="68"/>
                    <a:pt x="15" y="67"/>
                    <a:pt x="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66" y="67"/>
                    <a:pt x="54" y="68"/>
                    <a:pt x="42" y="68"/>
                  </a:cubicBezTo>
                  <a:close/>
                  <a:moveTo>
                    <a:pt x="8" y="58"/>
                  </a:moveTo>
                  <a:cubicBezTo>
                    <a:pt x="19" y="59"/>
                    <a:pt x="30" y="60"/>
                    <a:pt x="42" y="60"/>
                  </a:cubicBezTo>
                  <a:cubicBezTo>
                    <a:pt x="52" y="60"/>
                    <a:pt x="62" y="60"/>
                    <a:pt x="72" y="59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4" name="Freeform 601">
              <a:extLst>
                <a:ext uri="{FF2B5EF4-FFF2-40B4-BE49-F238E27FC236}">
                  <a16:creationId xmlns:a16="http://schemas.microsoft.com/office/drawing/2014/main" id="{33854372-8542-4330-A6C6-56D60D328C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9206" y="5578475"/>
              <a:ext cx="344488" cy="49213"/>
            </a:xfrm>
            <a:custGeom>
              <a:avLst/>
              <a:gdLst>
                <a:gd name="T0" fmla="*/ 166 w 166"/>
                <a:gd name="T1" fmla="*/ 24 h 24"/>
                <a:gd name="T2" fmla="*/ 0 w 166"/>
                <a:gd name="T3" fmla="*/ 24 h 24"/>
                <a:gd name="T4" fmla="*/ 1 w 166"/>
                <a:gd name="T5" fmla="*/ 19 h 24"/>
                <a:gd name="T6" fmla="*/ 6 w 166"/>
                <a:gd name="T7" fmla="*/ 2 h 24"/>
                <a:gd name="T8" fmla="*/ 8 w 166"/>
                <a:gd name="T9" fmla="*/ 0 h 24"/>
                <a:gd name="T10" fmla="*/ 158 w 166"/>
                <a:gd name="T11" fmla="*/ 0 h 24"/>
                <a:gd name="T12" fmla="*/ 160 w 166"/>
                <a:gd name="T13" fmla="*/ 2 h 24"/>
                <a:gd name="T14" fmla="*/ 165 w 166"/>
                <a:gd name="T15" fmla="*/ 19 h 24"/>
                <a:gd name="T16" fmla="*/ 166 w 166"/>
                <a:gd name="T17" fmla="*/ 24 h 24"/>
                <a:gd name="T18" fmla="*/ 10 w 166"/>
                <a:gd name="T19" fmla="*/ 16 h 24"/>
                <a:gd name="T20" fmla="*/ 156 w 166"/>
                <a:gd name="T21" fmla="*/ 16 h 24"/>
                <a:gd name="T22" fmla="*/ 153 w 166"/>
                <a:gd name="T23" fmla="*/ 8 h 24"/>
                <a:gd name="T24" fmla="*/ 13 w 166"/>
                <a:gd name="T25" fmla="*/ 8 h 24"/>
                <a:gd name="T26" fmla="*/ 10 w 166"/>
                <a:gd name="T2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6" h="24">
                  <a:moveTo>
                    <a:pt x="166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4"/>
                    <a:pt x="4" y="8"/>
                    <a:pt x="6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2" y="8"/>
                    <a:pt x="164" y="14"/>
                    <a:pt x="165" y="19"/>
                  </a:cubicBezTo>
                  <a:lnTo>
                    <a:pt x="166" y="24"/>
                  </a:lnTo>
                  <a:close/>
                  <a:moveTo>
                    <a:pt x="10" y="16"/>
                  </a:moveTo>
                  <a:cubicBezTo>
                    <a:pt x="156" y="16"/>
                    <a:pt x="156" y="16"/>
                    <a:pt x="156" y="16"/>
                  </a:cubicBezTo>
                  <a:cubicBezTo>
                    <a:pt x="155" y="13"/>
                    <a:pt x="154" y="11"/>
                    <a:pt x="15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11"/>
                    <a:pt x="11" y="13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5" name="Freeform 602">
              <a:extLst>
                <a:ext uri="{FF2B5EF4-FFF2-40B4-BE49-F238E27FC236}">
                  <a16:creationId xmlns:a16="http://schemas.microsoft.com/office/drawing/2014/main" id="{D70632AD-FAD7-491A-9937-5B3A043250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8893" y="5678487"/>
              <a:ext cx="58738" cy="74613"/>
            </a:xfrm>
            <a:custGeom>
              <a:avLst/>
              <a:gdLst>
                <a:gd name="T0" fmla="*/ 20 w 28"/>
                <a:gd name="T1" fmla="*/ 36 h 36"/>
                <a:gd name="T2" fmla="*/ 8 w 28"/>
                <a:gd name="T3" fmla="*/ 36 h 36"/>
                <a:gd name="T4" fmla="*/ 0 w 28"/>
                <a:gd name="T5" fmla="*/ 28 h 36"/>
                <a:gd name="T6" fmla="*/ 0 w 28"/>
                <a:gd name="T7" fmla="*/ 8 h 36"/>
                <a:gd name="T8" fmla="*/ 8 w 28"/>
                <a:gd name="T9" fmla="*/ 0 h 36"/>
                <a:gd name="T10" fmla="*/ 20 w 28"/>
                <a:gd name="T11" fmla="*/ 0 h 36"/>
                <a:gd name="T12" fmla="*/ 28 w 28"/>
                <a:gd name="T13" fmla="*/ 8 h 36"/>
                <a:gd name="T14" fmla="*/ 28 w 28"/>
                <a:gd name="T15" fmla="*/ 28 h 36"/>
                <a:gd name="T16" fmla="*/ 20 w 28"/>
                <a:gd name="T17" fmla="*/ 36 h 36"/>
                <a:gd name="T18" fmla="*/ 8 w 28"/>
                <a:gd name="T19" fmla="*/ 28 h 36"/>
                <a:gd name="T20" fmla="*/ 20 w 28"/>
                <a:gd name="T21" fmla="*/ 28 h 36"/>
                <a:gd name="T22" fmla="*/ 20 w 28"/>
                <a:gd name="T23" fmla="*/ 8 h 36"/>
                <a:gd name="T24" fmla="*/ 8 w 28"/>
                <a:gd name="T25" fmla="*/ 8 h 36"/>
                <a:gd name="T26" fmla="*/ 8 w 28"/>
                <a:gd name="T2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6">
                  <a:moveTo>
                    <a:pt x="20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3" y="36"/>
                    <a:pt x="0" y="33"/>
                    <a:pt x="0" y="2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3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33"/>
                    <a:pt x="25" y="36"/>
                    <a:pt x="20" y="36"/>
                  </a:cubicBezTo>
                  <a:close/>
                  <a:moveTo>
                    <a:pt x="8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6" name="Freeform 603">
              <a:extLst>
                <a:ext uri="{FF2B5EF4-FFF2-40B4-BE49-F238E27FC236}">
                  <a16:creationId xmlns:a16="http://schemas.microsoft.com/office/drawing/2014/main" id="{AF26C3FF-43D6-4FBD-8997-62B777BB1C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8906" y="5678487"/>
              <a:ext cx="57150" cy="74613"/>
            </a:xfrm>
            <a:custGeom>
              <a:avLst/>
              <a:gdLst>
                <a:gd name="T0" fmla="*/ 20 w 28"/>
                <a:gd name="T1" fmla="*/ 36 h 36"/>
                <a:gd name="T2" fmla="*/ 8 w 28"/>
                <a:gd name="T3" fmla="*/ 36 h 36"/>
                <a:gd name="T4" fmla="*/ 0 w 28"/>
                <a:gd name="T5" fmla="*/ 28 h 36"/>
                <a:gd name="T6" fmla="*/ 0 w 28"/>
                <a:gd name="T7" fmla="*/ 8 h 36"/>
                <a:gd name="T8" fmla="*/ 8 w 28"/>
                <a:gd name="T9" fmla="*/ 0 h 36"/>
                <a:gd name="T10" fmla="*/ 20 w 28"/>
                <a:gd name="T11" fmla="*/ 0 h 36"/>
                <a:gd name="T12" fmla="*/ 28 w 28"/>
                <a:gd name="T13" fmla="*/ 8 h 36"/>
                <a:gd name="T14" fmla="*/ 28 w 28"/>
                <a:gd name="T15" fmla="*/ 28 h 36"/>
                <a:gd name="T16" fmla="*/ 20 w 28"/>
                <a:gd name="T17" fmla="*/ 36 h 36"/>
                <a:gd name="T18" fmla="*/ 8 w 28"/>
                <a:gd name="T19" fmla="*/ 28 h 36"/>
                <a:gd name="T20" fmla="*/ 20 w 28"/>
                <a:gd name="T21" fmla="*/ 28 h 36"/>
                <a:gd name="T22" fmla="*/ 20 w 28"/>
                <a:gd name="T23" fmla="*/ 8 h 36"/>
                <a:gd name="T24" fmla="*/ 8 w 28"/>
                <a:gd name="T25" fmla="*/ 8 h 36"/>
                <a:gd name="T26" fmla="*/ 8 w 28"/>
                <a:gd name="T2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6">
                  <a:moveTo>
                    <a:pt x="20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3" y="36"/>
                    <a:pt x="0" y="33"/>
                    <a:pt x="0" y="2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3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33"/>
                    <a:pt x="25" y="36"/>
                    <a:pt x="20" y="36"/>
                  </a:cubicBezTo>
                  <a:close/>
                  <a:moveTo>
                    <a:pt x="8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07" name="Freeform 604">
              <a:extLst>
                <a:ext uri="{FF2B5EF4-FFF2-40B4-BE49-F238E27FC236}">
                  <a16:creationId xmlns:a16="http://schemas.microsoft.com/office/drawing/2014/main" id="{DF627349-F1A8-43D2-BCC9-0F38695D05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6856" y="5678487"/>
              <a:ext cx="57150" cy="74613"/>
            </a:xfrm>
            <a:custGeom>
              <a:avLst/>
              <a:gdLst>
                <a:gd name="T0" fmla="*/ 20 w 28"/>
                <a:gd name="T1" fmla="*/ 36 h 36"/>
                <a:gd name="T2" fmla="*/ 8 w 28"/>
                <a:gd name="T3" fmla="*/ 36 h 36"/>
                <a:gd name="T4" fmla="*/ 0 w 28"/>
                <a:gd name="T5" fmla="*/ 28 h 36"/>
                <a:gd name="T6" fmla="*/ 0 w 28"/>
                <a:gd name="T7" fmla="*/ 8 h 36"/>
                <a:gd name="T8" fmla="*/ 8 w 28"/>
                <a:gd name="T9" fmla="*/ 0 h 36"/>
                <a:gd name="T10" fmla="*/ 20 w 28"/>
                <a:gd name="T11" fmla="*/ 0 h 36"/>
                <a:gd name="T12" fmla="*/ 28 w 28"/>
                <a:gd name="T13" fmla="*/ 8 h 36"/>
                <a:gd name="T14" fmla="*/ 28 w 28"/>
                <a:gd name="T15" fmla="*/ 28 h 36"/>
                <a:gd name="T16" fmla="*/ 20 w 28"/>
                <a:gd name="T17" fmla="*/ 36 h 36"/>
                <a:gd name="T18" fmla="*/ 8 w 28"/>
                <a:gd name="T19" fmla="*/ 28 h 36"/>
                <a:gd name="T20" fmla="*/ 20 w 28"/>
                <a:gd name="T21" fmla="*/ 28 h 36"/>
                <a:gd name="T22" fmla="*/ 20 w 28"/>
                <a:gd name="T23" fmla="*/ 8 h 36"/>
                <a:gd name="T24" fmla="*/ 8 w 28"/>
                <a:gd name="T25" fmla="*/ 8 h 36"/>
                <a:gd name="T26" fmla="*/ 8 w 28"/>
                <a:gd name="T2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6">
                  <a:moveTo>
                    <a:pt x="20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3" y="36"/>
                    <a:pt x="0" y="33"/>
                    <a:pt x="0" y="2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3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33"/>
                    <a:pt x="25" y="36"/>
                    <a:pt x="20" y="36"/>
                  </a:cubicBezTo>
                  <a:close/>
                  <a:moveTo>
                    <a:pt x="8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109" name="Freeform 89">
            <a:extLst>
              <a:ext uri="{FF2B5EF4-FFF2-40B4-BE49-F238E27FC236}">
                <a16:creationId xmlns:a16="http://schemas.microsoft.com/office/drawing/2014/main" id="{290D351D-AE3E-47A9-94B0-2C03D5AAAD64}"/>
              </a:ext>
            </a:extLst>
          </p:cNvPr>
          <p:cNvSpPr>
            <a:spLocks noEditPoints="1"/>
          </p:cNvSpPr>
          <p:nvPr/>
        </p:nvSpPr>
        <p:spPr bwMode="auto">
          <a:xfrm>
            <a:off x="6591756" y="3470071"/>
            <a:ext cx="338138" cy="338138"/>
          </a:xfrm>
          <a:custGeom>
            <a:avLst/>
            <a:gdLst>
              <a:gd name="T0" fmla="*/ 205 w 216"/>
              <a:gd name="T1" fmla="*/ 179 h 216"/>
              <a:gd name="T2" fmla="*/ 12 w 216"/>
              <a:gd name="T3" fmla="*/ 179 h 216"/>
              <a:gd name="T4" fmla="*/ 0 w 216"/>
              <a:gd name="T5" fmla="*/ 199 h 216"/>
              <a:gd name="T6" fmla="*/ 15 w 216"/>
              <a:gd name="T7" fmla="*/ 216 h 216"/>
              <a:gd name="T8" fmla="*/ 216 w 216"/>
              <a:gd name="T9" fmla="*/ 201 h 216"/>
              <a:gd name="T10" fmla="*/ 204 w 216"/>
              <a:gd name="T11" fmla="*/ 184 h 216"/>
              <a:gd name="T12" fmla="*/ 197 w 216"/>
              <a:gd name="T13" fmla="*/ 179 h 216"/>
              <a:gd name="T14" fmla="*/ 20 w 216"/>
              <a:gd name="T15" fmla="*/ 184 h 216"/>
              <a:gd name="T16" fmla="*/ 108 w 216"/>
              <a:gd name="T17" fmla="*/ 92 h 216"/>
              <a:gd name="T18" fmla="*/ 200 w 216"/>
              <a:gd name="T19" fmla="*/ 208 h 216"/>
              <a:gd name="T20" fmla="*/ 8 w 216"/>
              <a:gd name="T21" fmla="*/ 201 h 216"/>
              <a:gd name="T22" fmla="*/ 15 w 216"/>
              <a:gd name="T23" fmla="*/ 192 h 216"/>
              <a:gd name="T24" fmla="*/ 208 w 216"/>
              <a:gd name="T25" fmla="*/ 199 h 216"/>
              <a:gd name="T26" fmla="*/ 44 w 216"/>
              <a:gd name="T27" fmla="*/ 175 h 216"/>
              <a:gd name="T28" fmla="*/ 106 w 216"/>
              <a:gd name="T29" fmla="*/ 113 h 216"/>
              <a:gd name="T30" fmla="*/ 106 w 216"/>
              <a:gd name="T31" fmla="*/ 105 h 216"/>
              <a:gd name="T32" fmla="*/ 44 w 216"/>
              <a:gd name="T33" fmla="*/ 175 h 216"/>
              <a:gd name="T34" fmla="*/ 97 w 216"/>
              <a:gd name="T35" fmla="*/ 80 h 216"/>
              <a:gd name="T36" fmla="*/ 109 w 216"/>
              <a:gd name="T37" fmla="*/ 71 h 216"/>
              <a:gd name="T38" fmla="*/ 124 w 216"/>
              <a:gd name="T39" fmla="*/ 83 h 216"/>
              <a:gd name="T40" fmla="*/ 109 w 216"/>
              <a:gd name="T41" fmla="*/ 64 h 216"/>
              <a:gd name="T42" fmla="*/ 88 w 216"/>
              <a:gd name="T43" fmla="*/ 80 h 216"/>
              <a:gd name="T44" fmla="*/ 48 w 216"/>
              <a:gd name="T45" fmla="*/ 48 h 216"/>
              <a:gd name="T46" fmla="*/ 51 w 216"/>
              <a:gd name="T47" fmla="*/ 73 h 216"/>
              <a:gd name="T48" fmla="*/ 54 w 216"/>
              <a:gd name="T49" fmla="*/ 66 h 216"/>
              <a:gd name="T50" fmla="*/ 55 w 216"/>
              <a:gd name="T51" fmla="*/ 53 h 216"/>
              <a:gd name="T52" fmla="*/ 55 w 216"/>
              <a:gd name="T53" fmla="*/ 29 h 216"/>
              <a:gd name="T54" fmla="*/ 49 w 216"/>
              <a:gd name="T55" fmla="*/ 35 h 216"/>
              <a:gd name="T56" fmla="*/ 49 w 216"/>
              <a:gd name="T57" fmla="*/ 47 h 216"/>
              <a:gd name="T58" fmla="*/ 100 w 216"/>
              <a:gd name="T59" fmla="*/ 20 h 216"/>
              <a:gd name="T60" fmla="*/ 103 w 216"/>
              <a:gd name="T61" fmla="*/ 45 h 216"/>
              <a:gd name="T62" fmla="*/ 106 w 216"/>
              <a:gd name="T63" fmla="*/ 38 h 216"/>
              <a:gd name="T64" fmla="*/ 107 w 216"/>
              <a:gd name="T65" fmla="*/ 25 h 216"/>
              <a:gd name="T66" fmla="*/ 107 w 216"/>
              <a:gd name="T67" fmla="*/ 1 h 216"/>
              <a:gd name="T68" fmla="*/ 101 w 216"/>
              <a:gd name="T69" fmla="*/ 7 h 216"/>
              <a:gd name="T70" fmla="*/ 101 w 216"/>
              <a:gd name="T71" fmla="*/ 19 h 216"/>
              <a:gd name="T72" fmla="*/ 160 w 216"/>
              <a:gd name="T73" fmla="*/ 56 h 216"/>
              <a:gd name="T74" fmla="*/ 163 w 216"/>
              <a:gd name="T75" fmla="*/ 81 h 216"/>
              <a:gd name="T76" fmla="*/ 166 w 216"/>
              <a:gd name="T77" fmla="*/ 74 h 216"/>
              <a:gd name="T78" fmla="*/ 167 w 216"/>
              <a:gd name="T79" fmla="*/ 61 h 216"/>
              <a:gd name="T80" fmla="*/ 167 w 216"/>
              <a:gd name="T81" fmla="*/ 37 h 216"/>
              <a:gd name="T82" fmla="*/ 161 w 216"/>
              <a:gd name="T83" fmla="*/ 43 h 216"/>
              <a:gd name="T84" fmla="*/ 161 w 216"/>
              <a:gd name="T85" fmla="*/ 55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6" h="216">
                <a:moveTo>
                  <a:pt x="204" y="184"/>
                </a:moveTo>
                <a:cubicBezTo>
                  <a:pt x="204" y="183"/>
                  <a:pt x="205" y="181"/>
                  <a:pt x="205" y="179"/>
                </a:cubicBezTo>
                <a:cubicBezTo>
                  <a:pt x="205" y="126"/>
                  <a:pt x="161" y="84"/>
                  <a:pt x="108" y="84"/>
                </a:cubicBezTo>
                <a:cubicBezTo>
                  <a:pt x="55" y="84"/>
                  <a:pt x="12" y="126"/>
                  <a:pt x="12" y="179"/>
                </a:cubicBezTo>
                <a:cubicBezTo>
                  <a:pt x="12" y="181"/>
                  <a:pt x="12" y="183"/>
                  <a:pt x="12" y="184"/>
                </a:cubicBezTo>
                <a:cubicBezTo>
                  <a:pt x="5" y="186"/>
                  <a:pt x="0" y="192"/>
                  <a:pt x="0" y="19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09"/>
                  <a:pt x="7" y="216"/>
                  <a:pt x="15" y="216"/>
                </a:cubicBezTo>
                <a:cubicBezTo>
                  <a:pt x="201" y="216"/>
                  <a:pt x="201" y="216"/>
                  <a:pt x="201" y="216"/>
                </a:cubicBezTo>
                <a:cubicBezTo>
                  <a:pt x="209" y="216"/>
                  <a:pt x="216" y="209"/>
                  <a:pt x="216" y="201"/>
                </a:cubicBezTo>
                <a:cubicBezTo>
                  <a:pt x="216" y="199"/>
                  <a:pt x="216" y="199"/>
                  <a:pt x="216" y="199"/>
                </a:cubicBezTo>
                <a:cubicBezTo>
                  <a:pt x="216" y="192"/>
                  <a:pt x="211" y="186"/>
                  <a:pt x="204" y="184"/>
                </a:cubicBezTo>
                <a:close/>
                <a:moveTo>
                  <a:pt x="108" y="92"/>
                </a:moveTo>
                <a:cubicBezTo>
                  <a:pt x="157" y="92"/>
                  <a:pt x="197" y="130"/>
                  <a:pt x="197" y="179"/>
                </a:cubicBezTo>
                <a:cubicBezTo>
                  <a:pt x="197" y="180"/>
                  <a:pt x="196" y="182"/>
                  <a:pt x="196" y="184"/>
                </a:cubicBezTo>
                <a:cubicBezTo>
                  <a:pt x="20" y="184"/>
                  <a:pt x="20" y="184"/>
                  <a:pt x="20" y="184"/>
                </a:cubicBezTo>
                <a:cubicBezTo>
                  <a:pt x="20" y="182"/>
                  <a:pt x="20" y="180"/>
                  <a:pt x="20" y="179"/>
                </a:cubicBezTo>
                <a:cubicBezTo>
                  <a:pt x="20" y="130"/>
                  <a:pt x="59" y="92"/>
                  <a:pt x="108" y="92"/>
                </a:cubicBezTo>
                <a:close/>
                <a:moveTo>
                  <a:pt x="208" y="201"/>
                </a:moveTo>
                <a:cubicBezTo>
                  <a:pt x="208" y="204"/>
                  <a:pt x="204" y="208"/>
                  <a:pt x="200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08"/>
                  <a:pt x="8" y="204"/>
                  <a:pt x="8" y="201"/>
                </a:cubicBezTo>
                <a:cubicBezTo>
                  <a:pt x="8" y="199"/>
                  <a:pt x="8" y="199"/>
                  <a:pt x="8" y="199"/>
                </a:cubicBezTo>
                <a:cubicBezTo>
                  <a:pt x="8" y="195"/>
                  <a:pt x="11" y="192"/>
                  <a:pt x="15" y="192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5" y="192"/>
                  <a:pt x="208" y="195"/>
                  <a:pt x="208" y="199"/>
                </a:cubicBezTo>
                <a:lnTo>
                  <a:pt x="208" y="201"/>
                </a:lnTo>
                <a:close/>
                <a:moveTo>
                  <a:pt x="44" y="175"/>
                </a:moveTo>
                <a:cubicBezTo>
                  <a:pt x="46" y="175"/>
                  <a:pt x="48" y="173"/>
                  <a:pt x="48" y="171"/>
                </a:cubicBezTo>
                <a:cubicBezTo>
                  <a:pt x="48" y="139"/>
                  <a:pt x="74" y="113"/>
                  <a:pt x="106" y="113"/>
                </a:cubicBezTo>
                <a:cubicBezTo>
                  <a:pt x="108" y="113"/>
                  <a:pt x="110" y="111"/>
                  <a:pt x="110" y="109"/>
                </a:cubicBezTo>
                <a:cubicBezTo>
                  <a:pt x="110" y="107"/>
                  <a:pt x="108" y="105"/>
                  <a:pt x="106" y="105"/>
                </a:cubicBezTo>
                <a:cubicBezTo>
                  <a:pt x="69" y="105"/>
                  <a:pt x="40" y="135"/>
                  <a:pt x="40" y="171"/>
                </a:cubicBezTo>
                <a:cubicBezTo>
                  <a:pt x="40" y="173"/>
                  <a:pt x="41" y="175"/>
                  <a:pt x="44" y="175"/>
                </a:cubicBezTo>
                <a:close/>
                <a:moveTo>
                  <a:pt x="93" y="84"/>
                </a:moveTo>
                <a:cubicBezTo>
                  <a:pt x="95" y="84"/>
                  <a:pt x="97" y="82"/>
                  <a:pt x="97" y="80"/>
                </a:cubicBezTo>
                <a:cubicBezTo>
                  <a:pt x="97" y="75"/>
                  <a:pt x="102" y="71"/>
                  <a:pt x="107" y="71"/>
                </a:cubicBezTo>
                <a:cubicBezTo>
                  <a:pt x="109" y="71"/>
                  <a:pt x="109" y="71"/>
                  <a:pt x="109" y="71"/>
                </a:cubicBezTo>
                <a:cubicBezTo>
                  <a:pt x="115" y="71"/>
                  <a:pt x="119" y="75"/>
                  <a:pt x="119" y="80"/>
                </a:cubicBezTo>
                <a:cubicBezTo>
                  <a:pt x="119" y="82"/>
                  <a:pt x="121" y="83"/>
                  <a:pt x="124" y="83"/>
                </a:cubicBezTo>
                <a:cubicBezTo>
                  <a:pt x="126" y="83"/>
                  <a:pt x="128" y="82"/>
                  <a:pt x="128" y="80"/>
                </a:cubicBezTo>
                <a:cubicBezTo>
                  <a:pt x="128" y="71"/>
                  <a:pt x="119" y="64"/>
                  <a:pt x="109" y="64"/>
                </a:cubicBezTo>
                <a:cubicBezTo>
                  <a:pt x="107" y="64"/>
                  <a:pt x="107" y="64"/>
                  <a:pt x="107" y="64"/>
                </a:cubicBezTo>
                <a:cubicBezTo>
                  <a:pt x="97" y="64"/>
                  <a:pt x="88" y="71"/>
                  <a:pt x="88" y="80"/>
                </a:cubicBezTo>
                <a:cubicBezTo>
                  <a:pt x="88" y="82"/>
                  <a:pt x="90" y="84"/>
                  <a:pt x="93" y="84"/>
                </a:cubicBezTo>
                <a:close/>
                <a:moveTo>
                  <a:pt x="48" y="48"/>
                </a:moveTo>
                <a:cubicBezTo>
                  <a:pt x="41" y="55"/>
                  <a:pt x="41" y="65"/>
                  <a:pt x="48" y="72"/>
                </a:cubicBezTo>
                <a:cubicBezTo>
                  <a:pt x="49" y="73"/>
                  <a:pt x="50" y="73"/>
                  <a:pt x="51" y="73"/>
                </a:cubicBezTo>
                <a:cubicBezTo>
                  <a:pt x="52" y="73"/>
                  <a:pt x="53" y="73"/>
                  <a:pt x="54" y="72"/>
                </a:cubicBezTo>
                <a:cubicBezTo>
                  <a:pt x="55" y="70"/>
                  <a:pt x="55" y="68"/>
                  <a:pt x="54" y="66"/>
                </a:cubicBezTo>
                <a:cubicBezTo>
                  <a:pt x="50" y="63"/>
                  <a:pt x="50" y="58"/>
                  <a:pt x="53" y="54"/>
                </a:cubicBezTo>
                <a:cubicBezTo>
                  <a:pt x="54" y="54"/>
                  <a:pt x="54" y="54"/>
                  <a:pt x="55" y="53"/>
                </a:cubicBezTo>
                <a:cubicBezTo>
                  <a:pt x="58" y="50"/>
                  <a:pt x="60" y="46"/>
                  <a:pt x="60" y="41"/>
                </a:cubicBezTo>
                <a:cubicBezTo>
                  <a:pt x="60" y="37"/>
                  <a:pt x="58" y="32"/>
                  <a:pt x="55" y="29"/>
                </a:cubicBezTo>
                <a:cubicBezTo>
                  <a:pt x="53" y="28"/>
                  <a:pt x="51" y="28"/>
                  <a:pt x="49" y="29"/>
                </a:cubicBezTo>
                <a:cubicBezTo>
                  <a:pt x="47" y="31"/>
                  <a:pt x="47" y="33"/>
                  <a:pt x="49" y="35"/>
                </a:cubicBezTo>
                <a:cubicBezTo>
                  <a:pt x="51" y="37"/>
                  <a:pt x="52" y="39"/>
                  <a:pt x="52" y="41"/>
                </a:cubicBezTo>
                <a:cubicBezTo>
                  <a:pt x="52" y="43"/>
                  <a:pt x="51" y="46"/>
                  <a:pt x="49" y="47"/>
                </a:cubicBezTo>
                <a:cubicBezTo>
                  <a:pt x="49" y="47"/>
                  <a:pt x="48" y="48"/>
                  <a:pt x="48" y="48"/>
                </a:cubicBezTo>
                <a:close/>
                <a:moveTo>
                  <a:pt x="100" y="20"/>
                </a:moveTo>
                <a:cubicBezTo>
                  <a:pt x="93" y="27"/>
                  <a:pt x="93" y="37"/>
                  <a:pt x="100" y="44"/>
                </a:cubicBezTo>
                <a:cubicBezTo>
                  <a:pt x="101" y="45"/>
                  <a:pt x="102" y="45"/>
                  <a:pt x="103" y="45"/>
                </a:cubicBezTo>
                <a:cubicBezTo>
                  <a:pt x="104" y="45"/>
                  <a:pt x="105" y="45"/>
                  <a:pt x="106" y="44"/>
                </a:cubicBezTo>
                <a:cubicBezTo>
                  <a:pt x="107" y="42"/>
                  <a:pt x="107" y="40"/>
                  <a:pt x="106" y="38"/>
                </a:cubicBezTo>
                <a:cubicBezTo>
                  <a:pt x="102" y="35"/>
                  <a:pt x="102" y="29"/>
                  <a:pt x="105" y="26"/>
                </a:cubicBezTo>
                <a:cubicBezTo>
                  <a:pt x="106" y="26"/>
                  <a:pt x="106" y="26"/>
                  <a:pt x="107" y="25"/>
                </a:cubicBezTo>
                <a:cubicBezTo>
                  <a:pt x="110" y="22"/>
                  <a:pt x="112" y="18"/>
                  <a:pt x="112" y="13"/>
                </a:cubicBezTo>
                <a:cubicBezTo>
                  <a:pt x="112" y="9"/>
                  <a:pt x="110" y="4"/>
                  <a:pt x="107" y="1"/>
                </a:cubicBezTo>
                <a:cubicBezTo>
                  <a:pt x="105" y="0"/>
                  <a:pt x="103" y="0"/>
                  <a:pt x="101" y="1"/>
                </a:cubicBezTo>
                <a:cubicBezTo>
                  <a:pt x="99" y="3"/>
                  <a:pt x="99" y="5"/>
                  <a:pt x="101" y="7"/>
                </a:cubicBezTo>
                <a:cubicBezTo>
                  <a:pt x="103" y="9"/>
                  <a:pt x="104" y="11"/>
                  <a:pt x="104" y="13"/>
                </a:cubicBezTo>
                <a:cubicBezTo>
                  <a:pt x="104" y="15"/>
                  <a:pt x="103" y="17"/>
                  <a:pt x="101" y="19"/>
                </a:cubicBezTo>
                <a:cubicBezTo>
                  <a:pt x="101" y="19"/>
                  <a:pt x="100" y="20"/>
                  <a:pt x="100" y="20"/>
                </a:cubicBezTo>
                <a:close/>
                <a:moveTo>
                  <a:pt x="160" y="56"/>
                </a:moveTo>
                <a:cubicBezTo>
                  <a:pt x="153" y="63"/>
                  <a:pt x="153" y="73"/>
                  <a:pt x="160" y="80"/>
                </a:cubicBezTo>
                <a:cubicBezTo>
                  <a:pt x="161" y="81"/>
                  <a:pt x="162" y="81"/>
                  <a:pt x="163" y="81"/>
                </a:cubicBezTo>
                <a:cubicBezTo>
                  <a:pt x="164" y="81"/>
                  <a:pt x="165" y="81"/>
                  <a:pt x="166" y="80"/>
                </a:cubicBezTo>
                <a:cubicBezTo>
                  <a:pt x="167" y="78"/>
                  <a:pt x="167" y="76"/>
                  <a:pt x="166" y="74"/>
                </a:cubicBezTo>
                <a:cubicBezTo>
                  <a:pt x="162" y="71"/>
                  <a:pt x="162" y="66"/>
                  <a:pt x="165" y="62"/>
                </a:cubicBezTo>
                <a:cubicBezTo>
                  <a:pt x="166" y="62"/>
                  <a:pt x="166" y="62"/>
                  <a:pt x="167" y="61"/>
                </a:cubicBezTo>
                <a:cubicBezTo>
                  <a:pt x="170" y="58"/>
                  <a:pt x="172" y="54"/>
                  <a:pt x="172" y="49"/>
                </a:cubicBezTo>
                <a:cubicBezTo>
                  <a:pt x="172" y="45"/>
                  <a:pt x="170" y="40"/>
                  <a:pt x="167" y="37"/>
                </a:cubicBezTo>
                <a:cubicBezTo>
                  <a:pt x="165" y="36"/>
                  <a:pt x="163" y="36"/>
                  <a:pt x="161" y="37"/>
                </a:cubicBezTo>
                <a:cubicBezTo>
                  <a:pt x="159" y="39"/>
                  <a:pt x="159" y="41"/>
                  <a:pt x="161" y="43"/>
                </a:cubicBezTo>
                <a:cubicBezTo>
                  <a:pt x="163" y="45"/>
                  <a:pt x="164" y="47"/>
                  <a:pt x="164" y="49"/>
                </a:cubicBezTo>
                <a:cubicBezTo>
                  <a:pt x="164" y="51"/>
                  <a:pt x="163" y="54"/>
                  <a:pt x="161" y="55"/>
                </a:cubicBezTo>
                <a:cubicBezTo>
                  <a:pt x="161" y="55"/>
                  <a:pt x="160" y="56"/>
                  <a:pt x="160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0" name="Freeform 32">
            <a:extLst>
              <a:ext uri="{FF2B5EF4-FFF2-40B4-BE49-F238E27FC236}">
                <a16:creationId xmlns:a16="http://schemas.microsoft.com/office/drawing/2014/main" id="{D17A8ECF-3A6F-4A69-89FA-162BA8B48ADB}"/>
              </a:ext>
            </a:extLst>
          </p:cNvPr>
          <p:cNvSpPr>
            <a:spLocks noEditPoints="1"/>
          </p:cNvSpPr>
          <p:nvPr/>
        </p:nvSpPr>
        <p:spPr bwMode="auto">
          <a:xfrm>
            <a:off x="6584136" y="4247311"/>
            <a:ext cx="354019" cy="352815"/>
          </a:xfrm>
          <a:custGeom>
            <a:avLst/>
            <a:gdLst>
              <a:gd name="T0" fmla="*/ 16 w 200"/>
              <a:gd name="T1" fmla="*/ 0 h 200"/>
              <a:gd name="T2" fmla="*/ 184 w 200"/>
              <a:gd name="T3" fmla="*/ 56 h 200"/>
              <a:gd name="T4" fmla="*/ 60 w 200"/>
              <a:gd name="T5" fmla="*/ 48 h 200"/>
              <a:gd name="T6" fmla="*/ 24 w 200"/>
              <a:gd name="T7" fmla="*/ 8 h 200"/>
              <a:gd name="T8" fmla="*/ 60 w 200"/>
              <a:gd name="T9" fmla="*/ 48 h 200"/>
              <a:gd name="T10" fmla="*/ 68 w 200"/>
              <a:gd name="T11" fmla="*/ 48 h 200"/>
              <a:gd name="T12" fmla="*/ 132 w 200"/>
              <a:gd name="T13" fmla="*/ 8 h 200"/>
              <a:gd name="T14" fmla="*/ 176 w 200"/>
              <a:gd name="T15" fmla="*/ 48 h 200"/>
              <a:gd name="T16" fmla="*/ 140 w 200"/>
              <a:gd name="T17" fmla="*/ 8 h 200"/>
              <a:gd name="T18" fmla="*/ 176 w 200"/>
              <a:gd name="T19" fmla="*/ 48 h 200"/>
              <a:gd name="T20" fmla="*/ 172 w 200"/>
              <a:gd name="T21" fmla="*/ 116 h 200"/>
              <a:gd name="T22" fmla="*/ 124 w 200"/>
              <a:gd name="T23" fmla="*/ 88 h 200"/>
              <a:gd name="T24" fmla="*/ 20 w 200"/>
              <a:gd name="T25" fmla="*/ 116 h 200"/>
              <a:gd name="T26" fmla="*/ 0 w 200"/>
              <a:gd name="T27" fmla="*/ 200 h 200"/>
              <a:gd name="T28" fmla="*/ 8 w 200"/>
              <a:gd name="T29" fmla="*/ 192 h 200"/>
              <a:gd name="T30" fmla="*/ 192 w 200"/>
              <a:gd name="T31" fmla="*/ 200 h 200"/>
              <a:gd name="T32" fmla="*/ 200 w 200"/>
              <a:gd name="T33" fmla="*/ 136 h 200"/>
              <a:gd name="T34" fmla="*/ 132 w 200"/>
              <a:gd name="T35" fmla="*/ 96 h 200"/>
              <a:gd name="T36" fmla="*/ 164 w 200"/>
              <a:gd name="T37" fmla="*/ 116 h 200"/>
              <a:gd name="T38" fmla="*/ 132 w 200"/>
              <a:gd name="T39" fmla="*/ 96 h 200"/>
              <a:gd name="T40" fmla="*/ 8 w 200"/>
              <a:gd name="T41" fmla="*/ 184 h 200"/>
              <a:gd name="T42" fmla="*/ 96 w 200"/>
              <a:gd name="T43" fmla="*/ 152 h 200"/>
              <a:gd name="T44" fmla="*/ 192 w 200"/>
              <a:gd name="T45" fmla="*/ 184 h 200"/>
              <a:gd name="T46" fmla="*/ 104 w 200"/>
              <a:gd name="T47" fmla="*/ 152 h 200"/>
              <a:gd name="T48" fmla="*/ 192 w 200"/>
              <a:gd name="T49" fmla="*/ 184 h 200"/>
              <a:gd name="T50" fmla="*/ 8 w 200"/>
              <a:gd name="T51" fmla="*/ 144 h 200"/>
              <a:gd name="T52" fmla="*/ 20 w 200"/>
              <a:gd name="T53" fmla="*/ 124 h 200"/>
              <a:gd name="T54" fmla="*/ 192 w 200"/>
              <a:gd name="T55" fmla="*/ 136 h 200"/>
              <a:gd name="T56" fmla="*/ 160 w 200"/>
              <a:gd name="T57" fmla="*/ 160 h 200"/>
              <a:gd name="T58" fmla="*/ 136 w 200"/>
              <a:gd name="T59" fmla="*/ 168 h 200"/>
              <a:gd name="T60" fmla="*/ 160 w 200"/>
              <a:gd name="T61" fmla="*/ 160 h 200"/>
              <a:gd name="T62" fmla="*/ 40 w 200"/>
              <a:gd name="T63" fmla="*/ 160 h 200"/>
              <a:gd name="T64" fmla="*/ 64 w 200"/>
              <a:gd name="T65" fmla="*/ 16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0" h="200">
                <a:moveTo>
                  <a:pt x="184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56"/>
                  <a:pt x="16" y="56"/>
                  <a:pt x="16" y="56"/>
                </a:cubicBezTo>
                <a:cubicBezTo>
                  <a:pt x="184" y="56"/>
                  <a:pt x="184" y="56"/>
                  <a:pt x="184" y="56"/>
                </a:cubicBezTo>
                <a:lnTo>
                  <a:pt x="184" y="0"/>
                </a:lnTo>
                <a:close/>
                <a:moveTo>
                  <a:pt x="60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8"/>
                  <a:pt x="24" y="8"/>
                  <a:pt x="24" y="8"/>
                </a:cubicBezTo>
                <a:cubicBezTo>
                  <a:pt x="60" y="8"/>
                  <a:pt x="60" y="8"/>
                  <a:pt x="60" y="8"/>
                </a:cubicBezTo>
                <a:lnTo>
                  <a:pt x="60" y="48"/>
                </a:lnTo>
                <a:close/>
                <a:moveTo>
                  <a:pt x="132" y="48"/>
                </a:moveTo>
                <a:cubicBezTo>
                  <a:pt x="68" y="48"/>
                  <a:pt x="68" y="48"/>
                  <a:pt x="68" y="48"/>
                </a:cubicBezTo>
                <a:cubicBezTo>
                  <a:pt x="68" y="8"/>
                  <a:pt x="68" y="8"/>
                  <a:pt x="68" y="8"/>
                </a:cubicBezTo>
                <a:cubicBezTo>
                  <a:pt x="132" y="8"/>
                  <a:pt x="132" y="8"/>
                  <a:pt x="132" y="8"/>
                </a:cubicBezTo>
                <a:lnTo>
                  <a:pt x="132" y="48"/>
                </a:lnTo>
                <a:close/>
                <a:moveTo>
                  <a:pt x="176" y="48"/>
                </a:moveTo>
                <a:cubicBezTo>
                  <a:pt x="140" y="48"/>
                  <a:pt x="140" y="48"/>
                  <a:pt x="140" y="48"/>
                </a:cubicBezTo>
                <a:cubicBezTo>
                  <a:pt x="140" y="8"/>
                  <a:pt x="140" y="8"/>
                  <a:pt x="140" y="8"/>
                </a:cubicBezTo>
                <a:cubicBezTo>
                  <a:pt x="176" y="8"/>
                  <a:pt x="176" y="8"/>
                  <a:pt x="176" y="8"/>
                </a:cubicBezTo>
                <a:lnTo>
                  <a:pt x="176" y="48"/>
                </a:lnTo>
                <a:close/>
                <a:moveTo>
                  <a:pt x="180" y="116"/>
                </a:moveTo>
                <a:cubicBezTo>
                  <a:pt x="172" y="116"/>
                  <a:pt x="172" y="116"/>
                  <a:pt x="172" y="116"/>
                </a:cubicBezTo>
                <a:cubicBezTo>
                  <a:pt x="172" y="88"/>
                  <a:pt x="172" y="88"/>
                  <a:pt x="172" y="88"/>
                </a:cubicBezTo>
                <a:cubicBezTo>
                  <a:pt x="124" y="88"/>
                  <a:pt x="124" y="88"/>
                  <a:pt x="124" y="88"/>
                </a:cubicBezTo>
                <a:cubicBezTo>
                  <a:pt x="124" y="116"/>
                  <a:pt x="124" y="116"/>
                  <a:pt x="124" y="116"/>
                </a:cubicBezTo>
                <a:cubicBezTo>
                  <a:pt x="20" y="116"/>
                  <a:pt x="20" y="116"/>
                  <a:pt x="20" y="116"/>
                </a:cubicBezTo>
                <a:cubicBezTo>
                  <a:pt x="9" y="116"/>
                  <a:pt x="0" y="125"/>
                  <a:pt x="0" y="136"/>
                </a:cubicBezTo>
                <a:cubicBezTo>
                  <a:pt x="0" y="200"/>
                  <a:pt x="0" y="200"/>
                  <a:pt x="0" y="200"/>
                </a:cubicBezTo>
                <a:cubicBezTo>
                  <a:pt x="8" y="200"/>
                  <a:pt x="8" y="200"/>
                  <a:pt x="8" y="200"/>
                </a:cubicBezTo>
                <a:cubicBezTo>
                  <a:pt x="8" y="192"/>
                  <a:pt x="8" y="192"/>
                  <a:pt x="8" y="192"/>
                </a:cubicBezTo>
                <a:cubicBezTo>
                  <a:pt x="192" y="192"/>
                  <a:pt x="192" y="192"/>
                  <a:pt x="192" y="192"/>
                </a:cubicBezTo>
                <a:cubicBezTo>
                  <a:pt x="192" y="200"/>
                  <a:pt x="192" y="200"/>
                  <a:pt x="192" y="200"/>
                </a:cubicBezTo>
                <a:cubicBezTo>
                  <a:pt x="200" y="200"/>
                  <a:pt x="200" y="200"/>
                  <a:pt x="200" y="200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200" y="125"/>
                  <a:pt x="191" y="116"/>
                  <a:pt x="180" y="116"/>
                </a:cubicBezTo>
                <a:close/>
                <a:moveTo>
                  <a:pt x="132" y="96"/>
                </a:moveTo>
                <a:cubicBezTo>
                  <a:pt x="164" y="96"/>
                  <a:pt x="164" y="96"/>
                  <a:pt x="164" y="96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32" y="116"/>
                  <a:pt x="132" y="116"/>
                  <a:pt x="132" y="116"/>
                </a:cubicBezTo>
                <a:lnTo>
                  <a:pt x="132" y="96"/>
                </a:lnTo>
                <a:close/>
                <a:moveTo>
                  <a:pt x="96" y="184"/>
                </a:moveTo>
                <a:cubicBezTo>
                  <a:pt x="8" y="184"/>
                  <a:pt x="8" y="184"/>
                  <a:pt x="8" y="184"/>
                </a:cubicBezTo>
                <a:cubicBezTo>
                  <a:pt x="8" y="152"/>
                  <a:pt x="8" y="152"/>
                  <a:pt x="8" y="152"/>
                </a:cubicBezTo>
                <a:cubicBezTo>
                  <a:pt x="96" y="152"/>
                  <a:pt x="96" y="152"/>
                  <a:pt x="96" y="152"/>
                </a:cubicBezTo>
                <a:lnTo>
                  <a:pt x="96" y="184"/>
                </a:lnTo>
                <a:close/>
                <a:moveTo>
                  <a:pt x="192" y="184"/>
                </a:moveTo>
                <a:cubicBezTo>
                  <a:pt x="104" y="184"/>
                  <a:pt x="104" y="184"/>
                  <a:pt x="104" y="184"/>
                </a:cubicBezTo>
                <a:cubicBezTo>
                  <a:pt x="104" y="152"/>
                  <a:pt x="104" y="152"/>
                  <a:pt x="104" y="152"/>
                </a:cubicBezTo>
                <a:cubicBezTo>
                  <a:pt x="192" y="152"/>
                  <a:pt x="192" y="152"/>
                  <a:pt x="192" y="152"/>
                </a:cubicBezTo>
                <a:lnTo>
                  <a:pt x="192" y="184"/>
                </a:lnTo>
                <a:close/>
                <a:moveTo>
                  <a:pt x="192" y="144"/>
                </a:moveTo>
                <a:cubicBezTo>
                  <a:pt x="8" y="144"/>
                  <a:pt x="8" y="144"/>
                  <a:pt x="8" y="144"/>
                </a:cubicBezTo>
                <a:cubicBezTo>
                  <a:pt x="8" y="136"/>
                  <a:pt x="8" y="136"/>
                  <a:pt x="8" y="136"/>
                </a:cubicBezTo>
                <a:cubicBezTo>
                  <a:pt x="8" y="129"/>
                  <a:pt x="13" y="124"/>
                  <a:pt x="20" y="124"/>
                </a:cubicBezTo>
                <a:cubicBezTo>
                  <a:pt x="180" y="124"/>
                  <a:pt x="180" y="124"/>
                  <a:pt x="180" y="124"/>
                </a:cubicBezTo>
                <a:cubicBezTo>
                  <a:pt x="187" y="124"/>
                  <a:pt x="192" y="129"/>
                  <a:pt x="192" y="136"/>
                </a:cubicBezTo>
                <a:lnTo>
                  <a:pt x="192" y="144"/>
                </a:lnTo>
                <a:close/>
                <a:moveTo>
                  <a:pt x="160" y="160"/>
                </a:moveTo>
                <a:cubicBezTo>
                  <a:pt x="136" y="160"/>
                  <a:pt x="136" y="160"/>
                  <a:pt x="136" y="160"/>
                </a:cubicBezTo>
                <a:cubicBezTo>
                  <a:pt x="136" y="168"/>
                  <a:pt x="136" y="168"/>
                  <a:pt x="136" y="168"/>
                </a:cubicBezTo>
                <a:cubicBezTo>
                  <a:pt x="160" y="168"/>
                  <a:pt x="160" y="168"/>
                  <a:pt x="160" y="168"/>
                </a:cubicBezTo>
                <a:lnTo>
                  <a:pt x="160" y="160"/>
                </a:lnTo>
                <a:close/>
                <a:moveTo>
                  <a:pt x="64" y="160"/>
                </a:moveTo>
                <a:cubicBezTo>
                  <a:pt x="40" y="160"/>
                  <a:pt x="40" y="160"/>
                  <a:pt x="40" y="160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64" y="168"/>
                  <a:pt x="64" y="168"/>
                  <a:pt x="64" y="168"/>
                </a:cubicBezTo>
                <a:lnTo>
                  <a:pt x="64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11" name="Gruppieren 739">
            <a:extLst>
              <a:ext uri="{FF2B5EF4-FFF2-40B4-BE49-F238E27FC236}">
                <a16:creationId xmlns:a16="http://schemas.microsoft.com/office/drawing/2014/main" id="{753CCFB4-2EEF-4AA0-9513-EA467F54D8F3}"/>
              </a:ext>
            </a:extLst>
          </p:cNvPr>
          <p:cNvGrpSpPr/>
          <p:nvPr/>
        </p:nvGrpSpPr>
        <p:grpSpPr>
          <a:xfrm>
            <a:off x="6653202" y="5065592"/>
            <a:ext cx="201202" cy="282510"/>
            <a:chOff x="2880518" y="3545681"/>
            <a:chExt cx="231775" cy="325438"/>
          </a:xfrm>
          <a:solidFill>
            <a:schemeClr val="bg1"/>
          </a:solidFill>
        </p:grpSpPr>
        <p:sp>
          <p:nvSpPr>
            <p:cNvPr id="112" name="Freeform 223">
              <a:extLst>
                <a:ext uri="{FF2B5EF4-FFF2-40B4-BE49-F238E27FC236}">
                  <a16:creationId xmlns:a16="http://schemas.microsoft.com/office/drawing/2014/main" id="{5F3A03BF-3B22-4772-8784-8D1E006D53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0518" y="3545681"/>
              <a:ext cx="231775" cy="325438"/>
            </a:xfrm>
            <a:custGeom>
              <a:avLst/>
              <a:gdLst>
                <a:gd name="T0" fmla="*/ 144 w 148"/>
                <a:gd name="T1" fmla="*/ 208 h 208"/>
                <a:gd name="T2" fmla="*/ 141 w 148"/>
                <a:gd name="T3" fmla="*/ 207 h 208"/>
                <a:gd name="T4" fmla="*/ 128 w 148"/>
                <a:gd name="T5" fmla="*/ 194 h 208"/>
                <a:gd name="T6" fmla="*/ 119 w 148"/>
                <a:gd name="T7" fmla="*/ 206 h 208"/>
                <a:gd name="T8" fmla="*/ 113 w 148"/>
                <a:gd name="T9" fmla="*/ 206 h 208"/>
                <a:gd name="T10" fmla="*/ 104 w 148"/>
                <a:gd name="T11" fmla="*/ 194 h 208"/>
                <a:gd name="T12" fmla="*/ 91 w 148"/>
                <a:gd name="T13" fmla="*/ 207 h 208"/>
                <a:gd name="T14" fmla="*/ 88 w 148"/>
                <a:gd name="T15" fmla="*/ 208 h 208"/>
                <a:gd name="T16" fmla="*/ 85 w 148"/>
                <a:gd name="T17" fmla="*/ 206 h 208"/>
                <a:gd name="T18" fmla="*/ 76 w 148"/>
                <a:gd name="T19" fmla="*/ 194 h 208"/>
                <a:gd name="T20" fmla="*/ 63 w 148"/>
                <a:gd name="T21" fmla="*/ 207 h 208"/>
                <a:gd name="T22" fmla="*/ 60 w 148"/>
                <a:gd name="T23" fmla="*/ 208 h 208"/>
                <a:gd name="T24" fmla="*/ 57 w 148"/>
                <a:gd name="T25" fmla="*/ 206 h 208"/>
                <a:gd name="T26" fmla="*/ 48 w 148"/>
                <a:gd name="T27" fmla="*/ 194 h 208"/>
                <a:gd name="T28" fmla="*/ 35 w 148"/>
                <a:gd name="T29" fmla="*/ 207 h 208"/>
                <a:gd name="T30" fmla="*/ 32 w 148"/>
                <a:gd name="T31" fmla="*/ 208 h 208"/>
                <a:gd name="T32" fmla="*/ 29 w 148"/>
                <a:gd name="T33" fmla="*/ 206 h 208"/>
                <a:gd name="T34" fmla="*/ 20 w 148"/>
                <a:gd name="T35" fmla="*/ 194 h 208"/>
                <a:gd name="T36" fmla="*/ 7 w 148"/>
                <a:gd name="T37" fmla="*/ 207 h 208"/>
                <a:gd name="T38" fmla="*/ 2 w 148"/>
                <a:gd name="T39" fmla="*/ 208 h 208"/>
                <a:gd name="T40" fmla="*/ 0 w 148"/>
                <a:gd name="T41" fmla="*/ 204 h 208"/>
                <a:gd name="T42" fmla="*/ 0 w 148"/>
                <a:gd name="T43" fmla="*/ 4 h 208"/>
                <a:gd name="T44" fmla="*/ 4 w 148"/>
                <a:gd name="T45" fmla="*/ 0 h 208"/>
                <a:gd name="T46" fmla="*/ 144 w 148"/>
                <a:gd name="T47" fmla="*/ 0 h 208"/>
                <a:gd name="T48" fmla="*/ 148 w 148"/>
                <a:gd name="T49" fmla="*/ 4 h 208"/>
                <a:gd name="T50" fmla="*/ 148 w 148"/>
                <a:gd name="T51" fmla="*/ 204 h 208"/>
                <a:gd name="T52" fmla="*/ 146 w 148"/>
                <a:gd name="T53" fmla="*/ 208 h 208"/>
                <a:gd name="T54" fmla="*/ 144 w 148"/>
                <a:gd name="T55" fmla="*/ 208 h 208"/>
                <a:gd name="T56" fmla="*/ 76 w 148"/>
                <a:gd name="T57" fmla="*/ 184 h 208"/>
                <a:gd name="T58" fmla="*/ 76 w 148"/>
                <a:gd name="T59" fmla="*/ 184 h 208"/>
                <a:gd name="T60" fmla="*/ 79 w 148"/>
                <a:gd name="T61" fmla="*/ 186 h 208"/>
                <a:gd name="T62" fmla="*/ 88 w 148"/>
                <a:gd name="T63" fmla="*/ 198 h 208"/>
                <a:gd name="T64" fmla="*/ 101 w 148"/>
                <a:gd name="T65" fmla="*/ 185 h 208"/>
                <a:gd name="T66" fmla="*/ 104 w 148"/>
                <a:gd name="T67" fmla="*/ 184 h 208"/>
                <a:gd name="T68" fmla="*/ 107 w 148"/>
                <a:gd name="T69" fmla="*/ 186 h 208"/>
                <a:gd name="T70" fmla="*/ 116 w 148"/>
                <a:gd name="T71" fmla="*/ 197 h 208"/>
                <a:gd name="T72" fmla="*/ 125 w 148"/>
                <a:gd name="T73" fmla="*/ 186 h 208"/>
                <a:gd name="T74" fmla="*/ 128 w 148"/>
                <a:gd name="T75" fmla="*/ 184 h 208"/>
                <a:gd name="T76" fmla="*/ 131 w 148"/>
                <a:gd name="T77" fmla="*/ 185 h 208"/>
                <a:gd name="T78" fmla="*/ 140 w 148"/>
                <a:gd name="T79" fmla="*/ 194 h 208"/>
                <a:gd name="T80" fmla="*/ 140 w 148"/>
                <a:gd name="T81" fmla="*/ 8 h 208"/>
                <a:gd name="T82" fmla="*/ 8 w 148"/>
                <a:gd name="T83" fmla="*/ 8 h 208"/>
                <a:gd name="T84" fmla="*/ 8 w 148"/>
                <a:gd name="T85" fmla="*/ 194 h 208"/>
                <a:gd name="T86" fmla="*/ 17 w 148"/>
                <a:gd name="T87" fmla="*/ 185 h 208"/>
                <a:gd name="T88" fmla="*/ 20 w 148"/>
                <a:gd name="T89" fmla="*/ 184 h 208"/>
                <a:gd name="T90" fmla="*/ 23 w 148"/>
                <a:gd name="T91" fmla="*/ 186 h 208"/>
                <a:gd name="T92" fmla="*/ 32 w 148"/>
                <a:gd name="T93" fmla="*/ 198 h 208"/>
                <a:gd name="T94" fmla="*/ 45 w 148"/>
                <a:gd name="T95" fmla="*/ 185 h 208"/>
                <a:gd name="T96" fmla="*/ 48 w 148"/>
                <a:gd name="T97" fmla="*/ 184 h 208"/>
                <a:gd name="T98" fmla="*/ 51 w 148"/>
                <a:gd name="T99" fmla="*/ 186 h 208"/>
                <a:gd name="T100" fmla="*/ 60 w 148"/>
                <a:gd name="T101" fmla="*/ 198 h 208"/>
                <a:gd name="T102" fmla="*/ 73 w 148"/>
                <a:gd name="T103" fmla="*/ 185 h 208"/>
                <a:gd name="T104" fmla="*/ 76 w 148"/>
                <a:gd name="T105" fmla="*/ 18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08">
                  <a:moveTo>
                    <a:pt x="144" y="208"/>
                  </a:moveTo>
                  <a:cubicBezTo>
                    <a:pt x="143" y="208"/>
                    <a:pt x="142" y="208"/>
                    <a:pt x="141" y="207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18" y="208"/>
                    <a:pt x="114" y="208"/>
                    <a:pt x="113" y="206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90" y="208"/>
                    <a:pt x="89" y="208"/>
                    <a:pt x="88" y="208"/>
                  </a:cubicBezTo>
                  <a:cubicBezTo>
                    <a:pt x="87" y="208"/>
                    <a:pt x="85" y="207"/>
                    <a:pt x="85" y="20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63" y="207"/>
                    <a:pt x="63" y="207"/>
                    <a:pt x="63" y="207"/>
                  </a:cubicBezTo>
                  <a:cubicBezTo>
                    <a:pt x="62" y="208"/>
                    <a:pt x="61" y="208"/>
                    <a:pt x="60" y="208"/>
                  </a:cubicBezTo>
                  <a:cubicBezTo>
                    <a:pt x="59" y="208"/>
                    <a:pt x="57" y="207"/>
                    <a:pt x="57" y="206"/>
                  </a:cubicBezTo>
                  <a:cubicBezTo>
                    <a:pt x="48" y="194"/>
                    <a:pt x="48" y="194"/>
                    <a:pt x="48" y="194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34" y="208"/>
                    <a:pt x="33" y="208"/>
                    <a:pt x="32" y="208"/>
                  </a:cubicBezTo>
                  <a:cubicBezTo>
                    <a:pt x="31" y="208"/>
                    <a:pt x="29" y="207"/>
                    <a:pt x="29" y="206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7" y="207"/>
                    <a:pt x="7" y="207"/>
                    <a:pt x="7" y="207"/>
                  </a:cubicBezTo>
                  <a:cubicBezTo>
                    <a:pt x="6" y="208"/>
                    <a:pt x="4" y="208"/>
                    <a:pt x="2" y="208"/>
                  </a:cubicBezTo>
                  <a:cubicBezTo>
                    <a:pt x="1" y="207"/>
                    <a:pt x="0" y="206"/>
                    <a:pt x="0" y="20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6" y="0"/>
                    <a:pt x="148" y="2"/>
                    <a:pt x="148" y="4"/>
                  </a:cubicBezTo>
                  <a:cubicBezTo>
                    <a:pt x="148" y="204"/>
                    <a:pt x="148" y="204"/>
                    <a:pt x="148" y="204"/>
                  </a:cubicBezTo>
                  <a:cubicBezTo>
                    <a:pt x="148" y="206"/>
                    <a:pt x="147" y="207"/>
                    <a:pt x="146" y="208"/>
                  </a:cubicBezTo>
                  <a:cubicBezTo>
                    <a:pt x="145" y="208"/>
                    <a:pt x="145" y="208"/>
                    <a:pt x="144" y="208"/>
                  </a:cubicBezTo>
                  <a:close/>
                  <a:moveTo>
                    <a:pt x="76" y="184"/>
                  </a:moveTo>
                  <a:cubicBezTo>
                    <a:pt x="76" y="184"/>
                    <a:pt x="76" y="184"/>
                    <a:pt x="76" y="184"/>
                  </a:cubicBezTo>
                  <a:cubicBezTo>
                    <a:pt x="77" y="184"/>
                    <a:pt x="79" y="185"/>
                    <a:pt x="79" y="186"/>
                  </a:cubicBezTo>
                  <a:cubicBezTo>
                    <a:pt x="88" y="198"/>
                    <a:pt x="88" y="198"/>
                    <a:pt x="88" y="198"/>
                  </a:cubicBezTo>
                  <a:cubicBezTo>
                    <a:pt x="101" y="185"/>
                    <a:pt x="101" y="185"/>
                    <a:pt x="101" y="185"/>
                  </a:cubicBezTo>
                  <a:cubicBezTo>
                    <a:pt x="102" y="184"/>
                    <a:pt x="103" y="184"/>
                    <a:pt x="104" y="184"/>
                  </a:cubicBezTo>
                  <a:cubicBezTo>
                    <a:pt x="105" y="184"/>
                    <a:pt x="107" y="185"/>
                    <a:pt x="107" y="186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5" y="186"/>
                    <a:pt x="125" y="186"/>
                    <a:pt x="125" y="186"/>
                  </a:cubicBezTo>
                  <a:cubicBezTo>
                    <a:pt x="125" y="185"/>
                    <a:pt x="127" y="184"/>
                    <a:pt x="128" y="184"/>
                  </a:cubicBezTo>
                  <a:cubicBezTo>
                    <a:pt x="129" y="184"/>
                    <a:pt x="130" y="184"/>
                    <a:pt x="131" y="185"/>
                  </a:cubicBezTo>
                  <a:cubicBezTo>
                    <a:pt x="140" y="194"/>
                    <a:pt x="140" y="194"/>
                    <a:pt x="140" y="194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94"/>
                    <a:pt x="8" y="194"/>
                    <a:pt x="8" y="194"/>
                  </a:cubicBezTo>
                  <a:cubicBezTo>
                    <a:pt x="17" y="185"/>
                    <a:pt x="17" y="185"/>
                    <a:pt x="17" y="185"/>
                  </a:cubicBezTo>
                  <a:cubicBezTo>
                    <a:pt x="18" y="184"/>
                    <a:pt x="19" y="184"/>
                    <a:pt x="20" y="184"/>
                  </a:cubicBezTo>
                  <a:cubicBezTo>
                    <a:pt x="21" y="184"/>
                    <a:pt x="23" y="185"/>
                    <a:pt x="23" y="186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4"/>
                    <a:pt x="47" y="184"/>
                    <a:pt x="48" y="184"/>
                  </a:cubicBezTo>
                  <a:cubicBezTo>
                    <a:pt x="49" y="184"/>
                    <a:pt x="51" y="185"/>
                    <a:pt x="51" y="186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73" y="185"/>
                    <a:pt x="73" y="185"/>
                    <a:pt x="73" y="185"/>
                  </a:cubicBezTo>
                  <a:cubicBezTo>
                    <a:pt x="74" y="184"/>
                    <a:pt x="75" y="184"/>
                    <a:pt x="76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13" name="Freeform 224">
              <a:extLst>
                <a:ext uri="{FF2B5EF4-FFF2-40B4-BE49-F238E27FC236}">
                  <a16:creationId xmlns:a16="http://schemas.microsoft.com/office/drawing/2014/main" id="{B1E08AD1-001B-4590-BA42-A3059AFB8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268" y="3602831"/>
              <a:ext cx="42863" cy="1111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14" name="Freeform 225">
              <a:extLst>
                <a:ext uri="{FF2B5EF4-FFF2-40B4-BE49-F238E27FC236}">
                  <a16:creationId xmlns:a16="http://schemas.microsoft.com/office/drawing/2014/main" id="{6AA91160-6C83-4009-A1D6-4AA1899AD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331" y="3632993"/>
              <a:ext cx="42863" cy="12700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15" name="Freeform 226">
              <a:extLst>
                <a:ext uri="{FF2B5EF4-FFF2-40B4-BE49-F238E27FC236}">
                  <a16:creationId xmlns:a16="http://schemas.microsoft.com/office/drawing/2014/main" id="{A3558BC8-9863-42B3-84F3-E8BB0EB07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331" y="3664743"/>
              <a:ext cx="42863" cy="12700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16" name="Freeform 227">
              <a:extLst>
                <a:ext uri="{FF2B5EF4-FFF2-40B4-BE49-F238E27FC236}">
                  <a16:creationId xmlns:a16="http://schemas.microsoft.com/office/drawing/2014/main" id="{8A7650FE-62B9-4019-8516-9E8DFDBF1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331" y="3696493"/>
              <a:ext cx="42863" cy="11113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17" name="Freeform 228">
              <a:extLst>
                <a:ext uri="{FF2B5EF4-FFF2-40B4-BE49-F238E27FC236}">
                  <a16:creationId xmlns:a16="http://schemas.microsoft.com/office/drawing/2014/main" id="{D5581478-608E-4E5B-A324-4A85A4C8B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331" y="3726656"/>
              <a:ext cx="42863" cy="12700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18" name="Freeform 229">
              <a:extLst>
                <a:ext uri="{FF2B5EF4-FFF2-40B4-BE49-F238E27FC236}">
                  <a16:creationId xmlns:a16="http://schemas.microsoft.com/office/drawing/2014/main" id="{2384CE76-9DFB-4DBE-BAEF-9AC678607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331" y="3758406"/>
              <a:ext cx="42863" cy="12700"/>
            </a:xfrm>
            <a:custGeom>
              <a:avLst/>
              <a:gdLst>
                <a:gd name="T0" fmla="*/ 24 w 28"/>
                <a:gd name="T1" fmla="*/ 8 h 8"/>
                <a:gd name="T2" fmla="*/ 4 w 28"/>
                <a:gd name="T3" fmla="*/ 8 h 8"/>
                <a:gd name="T4" fmla="*/ 0 w 28"/>
                <a:gd name="T5" fmla="*/ 4 h 8"/>
                <a:gd name="T6" fmla="*/ 4 w 28"/>
                <a:gd name="T7" fmla="*/ 0 h 8"/>
                <a:gd name="T8" fmla="*/ 24 w 28"/>
                <a:gd name="T9" fmla="*/ 0 h 8"/>
                <a:gd name="T10" fmla="*/ 28 w 28"/>
                <a:gd name="T11" fmla="*/ 4 h 8"/>
                <a:gd name="T12" fmla="*/ 2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6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19" name="Freeform 230">
              <a:extLst>
                <a:ext uri="{FF2B5EF4-FFF2-40B4-BE49-F238E27FC236}">
                  <a16:creationId xmlns:a16="http://schemas.microsoft.com/office/drawing/2014/main" id="{41D4E652-AE31-43CA-BE26-908EA8816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268" y="3632993"/>
              <a:ext cx="100013" cy="12700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0" name="Freeform 231">
              <a:extLst>
                <a:ext uri="{FF2B5EF4-FFF2-40B4-BE49-F238E27FC236}">
                  <a16:creationId xmlns:a16="http://schemas.microsoft.com/office/drawing/2014/main" id="{526FF98C-DFD5-4973-B06A-DAA594C30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268" y="3664743"/>
              <a:ext cx="100013" cy="12700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1" name="Freeform 232">
              <a:extLst>
                <a:ext uri="{FF2B5EF4-FFF2-40B4-BE49-F238E27FC236}">
                  <a16:creationId xmlns:a16="http://schemas.microsoft.com/office/drawing/2014/main" id="{6820CFE5-D706-4562-9C5A-F0F33E12C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268" y="3696493"/>
              <a:ext cx="100013" cy="11113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2" name="Freeform 233">
              <a:extLst>
                <a:ext uri="{FF2B5EF4-FFF2-40B4-BE49-F238E27FC236}">
                  <a16:creationId xmlns:a16="http://schemas.microsoft.com/office/drawing/2014/main" id="{86F5F754-330C-4898-8F6F-B1DCB8E06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268" y="3726656"/>
              <a:ext cx="100013" cy="12700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23" name="Freeform 234">
              <a:extLst>
                <a:ext uri="{FF2B5EF4-FFF2-40B4-BE49-F238E27FC236}">
                  <a16:creationId xmlns:a16="http://schemas.microsoft.com/office/drawing/2014/main" id="{88D68C22-A256-410E-97BE-F2359D491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2268" y="3758406"/>
              <a:ext cx="100013" cy="12700"/>
            </a:xfrm>
            <a:custGeom>
              <a:avLst/>
              <a:gdLst>
                <a:gd name="T0" fmla="*/ 60 w 64"/>
                <a:gd name="T1" fmla="*/ 8 h 8"/>
                <a:gd name="T2" fmla="*/ 4 w 64"/>
                <a:gd name="T3" fmla="*/ 8 h 8"/>
                <a:gd name="T4" fmla="*/ 0 w 64"/>
                <a:gd name="T5" fmla="*/ 4 h 8"/>
                <a:gd name="T6" fmla="*/ 4 w 64"/>
                <a:gd name="T7" fmla="*/ 0 h 8"/>
                <a:gd name="T8" fmla="*/ 60 w 64"/>
                <a:gd name="T9" fmla="*/ 0 h 8"/>
                <a:gd name="T10" fmla="*/ 64 w 64"/>
                <a:gd name="T11" fmla="*/ 4 h 8"/>
                <a:gd name="T12" fmla="*/ 60 w 6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2"/>
                    <a:pt x="64" y="4"/>
                  </a:cubicBezTo>
                  <a:cubicBezTo>
                    <a:pt x="64" y="6"/>
                    <a:pt x="62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0674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0356570-5E60-4C75-850C-BE1FD25FF0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937"/>
          <a:stretch/>
        </p:blipFill>
        <p:spPr>
          <a:xfrm>
            <a:off x="-5575" y="1512232"/>
            <a:ext cx="9149575" cy="534576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95A7C6D-9293-4D41-AFD9-89F1AF62BCBD}"/>
              </a:ext>
            </a:extLst>
          </p:cNvPr>
          <p:cNvSpPr/>
          <p:nvPr/>
        </p:nvSpPr>
        <p:spPr>
          <a:xfrm>
            <a:off x="0" y="1512232"/>
            <a:ext cx="9144000" cy="5345768"/>
          </a:xfrm>
          <a:prstGeom prst="rect">
            <a:avLst/>
          </a:prstGeom>
          <a:solidFill>
            <a:srgbClr val="56001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21FBF5C-9387-48A9-9C3B-F3625A51CA18}"/>
              </a:ext>
            </a:extLst>
          </p:cNvPr>
          <p:cNvGrpSpPr/>
          <p:nvPr/>
        </p:nvGrpSpPr>
        <p:grpSpPr>
          <a:xfrm>
            <a:off x="1291201" y="2207984"/>
            <a:ext cx="6561598" cy="1371600"/>
            <a:chOff x="1319724" y="1825625"/>
            <a:chExt cx="6561598" cy="13716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8F94AD-09EA-4A08-A472-E036B0503401}"/>
                </a:ext>
              </a:extLst>
            </p:cNvPr>
            <p:cNvSpPr/>
            <p:nvPr/>
          </p:nvSpPr>
          <p:spPr>
            <a:xfrm>
              <a:off x="1319724" y="1825625"/>
              <a:ext cx="1458133" cy="1371600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BD95A7-071A-493A-BC53-EDD4B5D1905C}"/>
                </a:ext>
              </a:extLst>
            </p:cNvPr>
            <p:cNvSpPr/>
            <p:nvPr/>
          </p:nvSpPr>
          <p:spPr>
            <a:xfrm>
              <a:off x="3020879" y="1825625"/>
              <a:ext cx="1458133" cy="1371600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2245DEA-5877-4D23-A9F3-918B23A001A3}"/>
                </a:ext>
              </a:extLst>
            </p:cNvPr>
            <p:cNvSpPr/>
            <p:nvPr/>
          </p:nvSpPr>
          <p:spPr>
            <a:xfrm>
              <a:off x="4722034" y="1825625"/>
              <a:ext cx="1458133" cy="1371600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A065EF6-B77F-4C87-8721-35A8391A9DEE}"/>
                </a:ext>
              </a:extLst>
            </p:cNvPr>
            <p:cNvSpPr/>
            <p:nvPr/>
          </p:nvSpPr>
          <p:spPr>
            <a:xfrm>
              <a:off x="6423189" y="1825625"/>
              <a:ext cx="1458133" cy="1371600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F48AC55-473F-467F-87D1-79D86DBBDAAA}"/>
              </a:ext>
            </a:extLst>
          </p:cNvPr>
          <p:cNvSpPr/>
          <p:nvPr/>
        </p:nvSpPr>
        <p:spPr>
          <a:xfrm>
            <a:off x="1385004" y="2998752"/>
            <a:ext cx="129206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TRADE ADVISORY &amp; TRADE AGENCY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15B862-5874-4D49-8687-6EB9F6D4B5C8}"/>
              </a:ext>
            </a:extLst>
          </p:cNvPr>
          <p:cNvSpPr/>
          <p:nvPr/>
        </p:nvSpPr>
        <p:spPr>
          <a:xfrm>
            <a:off x="3566757" y="526870"/>
            <a:ext cx="2010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4606712-5678-4543-9429-D5F9B07B3A59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4048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52B505C-DFC3-43B9-A9C1-1B86F98730CE}"/>
              </a:ext>
            </a:extLst>
          </p:cNvPr>
          <p:cNvSpPr/>
          <p:nvPr/>
        </p:nvSpPr>
        <p:spPr>
          <a:xfrm>
            <a:off x="2150087" y="3773259"/>
            <a:ext cx="1458133" cy="13716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087428-41BC-4258-A568-7144CE241D7A}"/>
              </a:ext>
            </a:extLst>
          </p:cNvPr>
          <p:cNvSpPr/>
          <p:nvPr/>
        </p:nvSpPr>
        <p:spPr>
          <a:xfrm>
            <a:off x="3851242" y="3773259"/>
            <a:ext cx="1458133" cy="13716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80DB39-9D61-4042-8CF7-281CC6991C42}"/>
              </a:ext>
            </a:extLst>
          </p:cNvPr>
          <p:cNvSpPr/>
          <p:nvPr/>
        </p:nvSpPr>
        <p:spPr>
          <a:xfrm>
            <a:off x="5552397" y="3773259"/>
            <a:ext cx="1458133" cy="13716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F9AA2E-E2C3-4839-8956-8C778706F7F6}"/>
              </a:ext>
            </a:extLst>
          </p:cNvPr>
          <p:cNvSpPr/>
          <p:nvPr/>
        </p:nvSpPr>
        <p:spPr>
          <a:xfrm>
            <a:off x="3041335" y="2998752"/>
            <a:ext cx="1409154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GLOBAL SOURCING &amp; PROCUREMENT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2B4541C-636B-4D51-96B3-AA8463F6D1DA}"/>
              </a:ext>
            </a:extLst>
          </p:cNvPr>
          <p:cNvSpPr/>
          <p:nvPr/>
        </p:nvSpPr>
        <p:spPr>
          <a:xfrm>
            <a:off x="4787314" y="2998752"/>
            <a:ext cx="129206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BUSINESS DEVELOPMENT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09A4E6-D292-4B29-87AF-8226DE610E8D}"/>
              </a:ext>
            </a:extLst>
          </p:cNvPr>
          <p:cNvSpPr/>
          <p:nvPr/>
        </p:nvSpPr>
        <p:spPr>
          <a:xfrm>
            <a:off x="6443645" y="2998752"/>
            <a:ext cx="1409154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MARKET DEVELOPMENT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7B1294-E26E-4200-BC66-B91510C66B81}"/>
              </a:ext>
            </a:extLst>
          </p:cNvPr>
          <p:cNvSpPr/>
          <p:nvPr/>
        </p:nvSpPr>
        <p:spPr>
          <a:xfrm>
            <a:off x="2243890" y="4565587"/>
            <a:ext cx="129206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EXPORT MANAGEMENT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4D1602-594C-471D-AEBB-549FF4621EA5}"/>
              </a:ext>
            </a:extLst>
          </p:cNvPr>
          <p:cNvSpPr/>
          <p:nvPr/>
        </p:nvSpPr>
        <p:spPr>
          <a:xfrm>
            <a:off x="3945446" y="4451287"/>
            <a:ext cx="131870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MANUFACTURER &amp; SALES REPRESENTATION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F026484-B251-4DDA-92A7-278EF8D37B1C}"/>
              </a:ext>
            </a:extLst>
          </p:cNvPr>
          <p:cNvSpPr/>
          <p:nvPr/>
        </p:nvSpPr>
        <p:spPr>
          <a:xfrm>
            <a:off x="5646200" y="4565587"/>
            <a:ext cx="129206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EXPORT SALES &amp;  </a:t>
            </a:r>
            <a:b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DISTRIBUTION</a:t>
            </a:r>
          </a:p>
        </p:txBody>
      </p:sp>
      <p:sp>
        <p:nvSpPr>
          <p:cNvPr id="41" name="Freeform 43">
            <a:extLst>
              <a:ext uri="{FF2B5EF4-FFF2-40B4-BE49-F238E27FC236}">
                <a16:creationId xmlns:a16="http://schemas.microsoft.com/office/drawing/2014/main" id="{05BFDAA5-D92B-4E0D-8023-7699AC5484C6}"/>
              </a:ext>
            </a:extLst>
          </p:cNvPr>
          <p:cNvSpPr>
            <a:spLocks noEditPoints="1"/>
          </p:cNvSpPr>
          <p:nvPr/>
        </p:nvSpPr>
        <p:spPr bwMode="auto">
          <a:xfrm>
            <a:off x="1737196" y="2470482"/>
            <a:ext cx="506694" cy="431066"/>
          </a:xfrm>
          <a:custGeom>
            <a:avLst/>
            <a:gdLst>
              <a:gd name="T0" fmla="*/ 193 w 221"/>
              <a:gd name="T1" fmla="*/ 102 h 187"/>
              <a:gd name="T2" fmla="*/ 221 w 221"/>
              <a:gd name="T3" fmla="*/ 74 h 187"/>
              <a:gd name="T4" fmla="*/ 147 w 221"/>
              <a:gd name="T5" fmla="*/ 0 h 187"/>
              <a:gd name="T6" fmla="*/ 119 w 221"/>
              <a:gd name="T7" fmla="*/ 29 h 187"/>
              <a:gd name="T8" fmla="*/ 125 w 221"/>
              <a:gd name="T9" fmla="*/ 34 h 187"/>
              <a:gd name="T10" fmla="*/ 114 w 221"/>
              <a:gd name="T11" fmla="*/ 46 h 187"/>
              <a:gd name="T12" fmla="*/ 102 w 221"/>
              <a:gd name="T13" fmla="*/ 34 h 187"/>
              <a:gd name="T14" fmla="*/ 108 w 221"/>
              <a:gd name="T15" fmla="*/ 29 h 187"/>
              <a:gd name="T16" fmla="*/ 80 w 221"/>
              <a:gd name="T17" fmla="*/ 0 h 187"/>
              <a:gd name="T18" fmla="*/ 0 w 221"/>
              <a:gd name="T19" fmla="*/ 80 h 187"/>
              <a:gd name="T20" fmla="*/ 29 w 221"/>
              <a:gd name="T21" fmla="*/ 108 h 187"/>
              <a:gd name="T22" fmla="*/ 34 w 221"/>
              <a:gd name="T23" fmla="*/ 102 h 187"/>
              <a:gd name="T24" fmla="*/ 119 w 221"/>
              <a:gd name="T25" fmla="*/ 187 h 187"/>
              <a:gd name="T26" fmla="*/ 187 w 221"/>
              <a:gd name="T27" fmla="*/ 119 h 187"/>
              <a:gd name="T28" fmla="*/ 176 w 221"/>
              <a:gd name="T29" fmla="*/ 108 h 187"/>
              <a:gd name="T30" fmla="*/ 187 w 221"/>
              <a:gd name="T31" fmla="*/ 96 h 187"/>
              <a:gd name="T32" fmla="*/ 193 w 221"/>
              <a:gd name="T33" fmla="*/ 102 h 187"/>
              <a:gd name="T34" fmla="*/ 12 w 221"/>
              <a:gd name="T35" fmla="*/ 80 h 187"/>
              <a:gd name="T36" fmla="*/ 80 w 221"/>
              <a:gd name="T37" fmla="*/ 12 h 187"/>
              <a:gd name="T38" fmla="*/ 97 w 221"/>
              <a:gd name="T39" fmla="*/ 29 h 187"/>
              <a:gd name="T40" fmla="*/ 29 w 221"/>
              <a:gd name="T41" fmla="*/ 96 h 187"/>
              <a:gd name="T42" fmla="*/ 12 w 221"/>
              <a:gd name="T43" fmla="*/ 80 h 187"/>
              <a:gd name="T44" fmla="*/ 167 w 221"/>
              <a:gd name="T45" fmla="*/ 128 h 187"/>
              <a:gd name="T46" fmla="*/ 142 w 221"/>
              <a:gd name="T47" fmla="*/ 102 h 187"/>
              <a:gd name="T48" fmla="*/ 136 w 221"/>
              <a:gd name="T49" fmla="*/ 102 h 187"/>
              <a:gd name="T50" fmla="*/ 136 w 221"/>
              <a:gd name="T51" fmla="*/ 108 h 187"/>
              <a:gd name="T52" fmla="*/ 162 w 221"/>
              <a:gd name="T53" fmla="*/ 133 h 187"/>
              <a:gd name="T54" fmla="*/ 150 w 221"/>
              <a:gd name="T55" fmla="*/ 145 h 187"/>
              <a:gd name="T56" fmla="*/ 125 w 221"/>
              <a:gd name="T57" fmla="*/ 119 h 187"/>
              <a:gd name="T58" fmla="*/ 119 w 221"/>
              <a:gd name="T59" fmla="*/ 119 h 187"/>
              <a:gd name="T60" fmla="*/ 119 w 221"/>
              <a:gd name="T61" fmla="*/ 125 h 187"/>
              <a:gd name="T62" fmla="*/ 145 w 221"/>
              <a:gd name="T63" fmla="*/ 150 h 187"/>
              <a:gd name="T64" fmla="*/ 145 w 221"/>
              <a:gd name="T65" fmla="*/ 150 h 187"/>
              <a:gd name="T66" fmla="*/ 133 w 221"/>
              <a:gd name="T67" fmla="*/ 162 h 187"/>
              <a:gd name="T68" fmla="*/ 108 w 221"/>
              <a:gd name="T69" fmla="*/ 136 h 187"/>
              <a:gd name="T70" fmla="*/ 102 w 221"/>
              <a:gd name="T71" fmla="*/ 136 h 187"/>
              <a:gd name="T72" fmla="*/ 102 w 221"/>
              <a:gd name="T73" fmla="*/ 142 h 187"/>
              <a:gd name="T74" fmla="*/ 128 w 221"/>
              <a:gd name="T75" fmla="*/ 167 h 187"/>
              <a:gd name="T76" fmla="*/ 128 w 221"/>
              <a:gd name="T77" fmla="*/ 167 h 187"/>
              <a:gd name="T78" fmla="*/ 119 w 221"/>
              <a:gd name="T79" fmla="*/ 176 h 187"/>
              <a:gd name="T80" fmla="*/ 40 w 221"/>
              <a:gd name="T81" fmla="*/ 96 h 187"/>
              <a:gd name="T82" fmla="*/ 97 w 221"/>
              <a:gd name="T83" fmla="*/ 40 h 187"/>
              <a:gd name="T84" fmla="*/ 108 w 221"/>
              <a:gd name="T85" fmla="*/ 51 h 187"/>
              <a:gd name="T86" fmla="*/ 77 w 221"/>
              <a:gd name="T87" fmla="*/ 82 h 187"/>
              <a:gd name="T88" fmla="*/ 99 w 221"/>
              <a:gd name="T89" fmla="*/ 105 h 187"/>
              <a:gd name="T90" fmla="*/ 130 w 221"/>
              <a:gd name="T91" fmla="*/ 74 h 187"/>
              <a:gd name="T92" fmla="*/ 176 w 221"/>
              <a:gd name="T93" fmla="*/ 119 h 187"/>
              <a:gd name="T94" fmla="*/ 167 w 221"/>
              <a:gd name="T95" fmla="*/ 128 h 187"/>
              <a:gd name="T96" fmla="*/ 170 w 221"/>
              <a:gd name="T97" fmla="*/ 102 h 187"/>
              <a:gd name="T98" fmla="*/ 133 w 221"/>
              <a:gd name="T99" fmla="*/ 65 h 187"/>
              <a:gd name="T100" fmla="*/ 128 w 221"/>
              <a:gd name="T101" fmla="*/ 65 h 187"/>
              <a:gd name="T102" fmla="*/ 99 w 221"/>
              <a:gd name="T103" fmla="*/ 94 h 187"/>
              <a:gd name="T104" fmla="*/ 88 w 221"/>
              <a:gd name="T105" fmla="*/ 82 h 187"/>
              <a:gd name="T106" fmla="*/ 116 w 221"/>
              <a:gd name="T107" fmla="*/ 54 h 187"/>
              <a:gd name="T108" fmla="*/ 130 w 221"/>
              <a:gd name="T109" fmla="*/ 40 h 187"/>
              <a:gd name="T110" fmla="*/ 181 w 221"/>
              <a:gd name="T111" fmla="*/ 91 h 187"/>
              <a:gd name="T112" fmla="*/ 170 w 221"/>
              <a:gd name="T113" fmla="*/ 102 h 187"/>
              <a:gd name="T114" fmla="*/ 147 w 221"/>
              <a:gd name="T115" fmla="*/ 12 h 187"/>
              <a:gd name="T116" fmla="*/ 210 w 221"/>
              <a:gd name="T117" fmla="*/ 74 h 187"/>
              <a:gd name="T118" fmla="*/ 193 w 221"/>
              <a:gd name="T119" fmla="*/ 91 h 187"/>
              <a:gd name="T120" fmla="*/ 130 w 221"/>
              <a:gd name="T121" fmla="*/ 29 h 187"/>
              <a:gd name="T122" fmla="*/ 147 w 221"/>
              <a:gd name="T123" fmla="*/ 1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1" h="187">
                <a:moveTo>
                  <a:pt x="193" y="102"/>
                </a:moveTo>
                <a:cubicBezTo>
                  <a:pt x="221" y="74"/>
                  <a:pt x="221" y="74"/>
                  <a:pt x="221" y="74"/>
                </a:cubicBezTo>
                <a:cubicBezTo>
                  <a:pt x="147" y="0"/>
                  <a:pt x="147" y="0"/>
                  <a:pt x="147" y="0"/>
                </a:cubicBezTo>
                <a:cubicBezTo>
                  <a:pt x="119" y="29"/>
                  <a:pt x="119" y="29"/>
                  <a:pt x="119" y="29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0" y="80"/>
                  <a:pt x="0" y="80"/>
                  <a:pt x="0" y="80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119" y="187"/>
                  <a:pt x="119" y="187"/>
                  <a:pt x="119" y="187"/>
                </a:cubicBezTo>
                <a:cubicBezTo>
                  <a:pt x="187" y="119"/>
                  <a:pt x="187" y="119"/>
                  <a:pt x="187" y="119"/>
                </a:cubicBezTo>
                <a:cubicBezTo>
                  <a:pt x="176" y="108"/>
                  <a:pt x="176" y="108"/>
                  <a:pt x="176" y="108"/>
                </a:cubicBezTo>
                <a:cubicBezTo>
                  <a:pt x="187" y="96"/>
                  <a:pt x="187" y="96"/>
                  <a:pt x="187" y="96"/>
                </a:cubicBezTo>
                <a:lnTo>
                  <a:pt x="193" y="102"/>
                </a:lnTo>
                <a:close/>
                <a:moveTo>
                  <a:pt x="12" y="80"/>
                </a:moveTo>
                <a:cubicBezTo>
                  <a:pt x="80" y="12"/>
                  <a:pt x="80" y="12"/>
                  <a:pt x="80" y="12"/>
                </a:cubicBezTo>
                <a:cubicBezTo>
                  <a:pt x="97" y="29"/>
                  <a:pt x="97" y="29"/>
                  <a:pt x="97" y="29"/>
                </a:cubicBezTo>
                <a:cubicBezTo>
                  <a:pt x="29" y="96"/>
                  <a:pt x="29" y="96"/>
                  <a:pt x="29" y="96"/>
                </a:cubicBezTo>
                <a:lnTo>
                  <a:pt x="12" y="80"/>
                </a:lnTo>
                <a:close/>
                <a:moveTo>
                  <a:pt x="167" y="128"/>
                </a:moveTo>
                <a:cubicBezTo>
                  <a:pt x="142" y="102"/>
                  <a:pt x="142" y="102"/>
                  <a:pt x="142" y="102"/>
                </a:cubicBezTo>
                <a:cubicBezTo>
                  <a:pt x="140" y="101"/>
                  <a:pt x="138" y="101"/>
                  <a:pt x="136" y="102"/>
                </a:cubicBezTo>
                <a:cubicBezTo>
                  <a:pt x="135" y="104"/>
                  <a:pt x="135" y="106"/>
                  <a:pt x="136" y="108"/>
                </a:cubicBezTo>
                <a:cubicBezTo>
                  <a:pt x="162" y="133"/>
                  <a:pt x="162" y="133"/>
                  <a:pt x="162" y="133"/>
                </a:cubicBezTo>
                <a:cubicBezTo>
                  <a:pt x="150" y="145"/>
                  <a:pt x="150" y="145"/>
                  <a:pt x="150" y="145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23" y="118"/>
                  <a:pt x="121" y="118"/>
                  <a:pt x="119" y="119"/>
                </a:cubicBezTo>
                <a:cubicBezTo>
                  <a:pt x="118" y="121"/>
                  <a:pt x="118" y="123"/>
                  <a:pt x="119" y="125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33" y="162"/>
                  <a:pt x="133" y="162"/>
                  <a:pt x="133" y="162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6" y="135"/>
                  <a:pt x="104" y="135"/>
                  <a:pt x="102" y="136"/>
                </a:cubicBezTo>
                <a:cubicBezTo>
                  <a:pt x="101" y="138"/>
                  <a:pt x="101" y="140"/>
                  <a:pt x="102" y="142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19" y="176"/>
                  <a:pt x="119" y="176"/>
                  <a:pt x="119" y="176"/>
                </a:cubicBezTo>
                <a:cubicBezTo>
                  <a:pt x="40" y="96"/>
                  <a:pt x="40" y="96"/>
                  <a:pt x="40" y="96"/>
                </a:cubicBezTo>
                <a:cubicBezTo>
                  <a:pt x="97" y="40"/>
                  <a:pt x="97" y="40"/>
                  <a:pt x="97" y="40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77" y="82"/>
                  <a:pt x="77" y="82"/>
                  <a:pt x="77" y="82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130" y="74"/>
                  <a:pt x="130" y="74"/>
                  <a:pt x="130" y="74"/>
                </a:cubicBezTo>
                <a:cubicBezTo>
                  <a:pt x="176" y="119"/>
                  <a:pt x="176" y="119"/>
                  <a:pt x="176" y="119"/>
                </a:cubicBezTo>
                <a:lnTo>
                  <a:pt x="167" y="128"/>
                </a:lnTo>
                <a:close/>
                <a:moveTo>
                  <a:pt x="170" y="102"/>
                </a:moveTo>
                <a:cubicBezTo>
                  <a:pt x="133" y="65"/>
                  <a:pt x="133" y="65"/>
                  <a:pt x="133" y="65"/>
                </a:cubicBezTo>
                <a:cubicBezTo>
                  <a:pt x="132" y="64"/>
                  <a:pt x="129" y="64"/>
                  <a:pt x="128" y="65"/>
                </a:cubicBezTo>
                <a:cubicBezTo>
                  <a:pt x="99" y="94"/>
                  <a:pt x="99" y="94"/>
                  <a:pt x="99" y="94"/>
                </a:cubicBezTo>
                <a:cubicBezTo>
                  <a:pt x="88" y="82"/>
                  <a:pt x="88" y="82"/>
                  <a:pt x="88" y="82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81" y="91"/>
                  <a:pt x="181" y="91"/>
                  <a:pt x="181" y="91"/>
                </a:cubicBezTo>
                <a:lnTo>
                  <a:pt x="170" y="102"/>
                </a:lnTo>
                <a:close/>
                <a:moveTo>
                  <a:pt x="147" y="12"/>
                </a:moveTo>
                <a:cubicBezTo>
                  <a:pt x="210" y="74"/>
                  <a:pt x="210" y="74"/>
                  <a:pt x="210" y="74"/>
                </a:cubicBezTo>
                <a:cubicBezTo>
                  <a:pt x="193" y="91"/>
                  <a:pt x="193" y="91"/>
                  <a:pt x="193" y="91"/>
                </a:cubicBezTo>
                <a:cubicBezTo>
                  <a:pt x="130" y="29"/>
                  <a:pt x="130" y="29"/>
                  <a:pt x="130" y="29"/>
                </a:cubicBezTo>
                <a:lnTo>
                  <a:pt x="147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54">
            <a:extLst>
              <a:ext uri="{FF2B5EF4-FFF2-40B4-BE49-F238E27FC236}">
                <a16:creationId xmlns:a16="http://schemas.microsoft.com/office/drawing/2014/main" id="{C31B61FA-DD9C-4C4A-8FB1-D45D35C87DE8}"/>
              </a:ext>
            </a:extLst>
          </p:cNvPr>
          <p:cNvSpPr>
            <a:spLocks noEditPoints="1"/>
          </p:cNvSpPr>
          <p:nvPr/>
        </p:nvSpPr>
        <p:spPr bwMode="auto">
          <a:xfrm>
            <a:off x="3553122" y="2508205"/>
            <a:ext cx="385579" cy="385579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7 w 200"/>
              <a:gd name="T35" fmla="*/ 146 h 200"/>
              <a:gd name="T36" fmla="*/ 8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1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1 w 200"/>
              <a:gd name="T69" fmla="*/ 10 h 200"/>
              <a:gd name="T70" fmla="*/ 78 w 200"/>
              <a:gd name="T71" fmla="*/ 10 h 200"/>
              <a:gd name="T72" fmla="*/ 34 w 200"/>
              <a:gd name="T73" fmla="*/ 35 h 200"/>
              <a:gd name="T74" fmla="*/ 34 w 200"/>
              <a:gd name="T75" fmla="*/ 164 h 200"/>
              <a:gd name="T76" fmla="*/ 78 w 200"/>
              <a:gd name="T77" fmla="*/ 189 h 200"/>
              <a:gd name="T78" fmla="*/ 121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44"/>
                  <a:pt x="155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3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6" y="51"/>
                  <a:pt x="76" y="50"/>
                  <a:pt x="67" y="48"/>
                </a:cubicBezTo>
                <a:cubicBezTo>
                  <a:pt x="74" y="25"/>
                  <a:pt x="85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5" y="59"/>
                  <a:pt x="96" y="59"/>
                </a:cubicBezTo>
                <a:close/>
                <a:moveTo>
                  <a:pt x="52" y="96"/>
                </a:moveTo>
                <a:cubicBezTo>
                  <a:pt x="8" y="96"/>
                  <a:pt x="8" y="96"/>
                  <a:pt x="8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7" y="50"/>
                  <a:pt x="57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7" y="146"/>
                </a:cubicBezTo>
                <a:cubicBezTo>
                  <a:pt x="47" y="149"/>
                  <a:pt x="38" y="153"/>
                  <a:pt x="29" y="158"/>
                </a:cubicBezTo>
                <a:cubicBezTo>
                  <a:pt x="17" y="143"/>
                  <a:pt x="9" y="124"/>
                  <a:pt x="8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5" y="140"/>
                  <a:pt x="75" y="141"/>
                  <a:pt x="65" y="144"/>
                </a:cubicBezTo>
                <a:cubicBezTo>
                  <a:pt x="62" y="132"/>
                  <a:pt x="60" y="118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5" y="188"/>
                  <a:pt x="74" y="174"/>
                  <a:pt x="67" y="152"/>
                </a:cubicBezTo>
                <a:cubicBezTo>
                  <a:pt x="76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3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3" y="143"/>
                  <a:pt x="171" y="158"/>
                </a:cubicBezTo>
                <a:cubicBezTo>
                  <a:pt x="162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2" y="46"/>
                  <a:pt x="171" y="41"/>
                </a:cubicBezTo>
                <a:cubicBezTo>
                  <a:pt x="183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49" y="43"/>
                  <a:pt x="140" y="46"/>
                </a:cubicBezTo>
                <a:cubicBezTo>
                  <a:pt x="136" y="30"/>
                  <a:pt x="129" y="18"/>
                  <a:pt x="121" y="10"/>
                </a:cubicBezTo>
                <a:cubicBezTo>
                  <a:pt x="138" y="14"/>
                  <a:pt x="154" y="23"/>
                  <a:pt x="166" y="35"/>
                </a:cubicBezTo>
                <a:close/>
                <a:moveTo>
                  <a:pt x="78" y="10"/>
                </a:moveTo>
                <a:cubicBezTo>
                  <a:pt x="71" y="18"/>
                  <a:pt x="64" y="30"/>
                  <a:pt x="59" y="45"/>
                </a:cubicBezTo>
                <a:cubicBezTo>
                  <a:pt x="51" y="43"/>
                  <a:pt x="42" y="39"/>
                  <a:pt x="34" y="35"/>
                </a:cubicBezTo>
                <a:cubicBezTo>
                  <a:pt x="46" y="23"/>
                  <a:pt x="61" y="14"/>
                  <a:pt x="78" y="10"/>
                </a:cubicBezTo>
                <a:close/>
                <a:moveTo>
                  <a:pt x="34" y="164"/>
                </a:moveTo>
                <a:cubicBezTo>
                  <a:pt x="42" y="160"/>
                  <a:pt x="51" y="156"/>
                  <a:pt x="59" y="154"/>
                </a:cubicBezTo>
                <a:cubicBezTo>
                  <a:pt x="64" y="169"/>
                  <a:pt x="71" y="181"/>
                  <a:pt x="78" y="189"/>
                </a:cubicBezTo>
                <a:cubicBezTo>
                  <a:pt x="61" y="185"/>
                  <a:pt x="46" y="176"/>
                  <a:pt x="34" y="164"/>
                </a:cubicBezTo>
                <a:close/>
                <a:moveTo>
                  <a:pt x="121" y="189"/>
                </a:moveTo>
                <a:cubicBezTo>
                  <a:pt x="129" y="181"/>
                  <a:pt x="136" y="169"/>
                  <a:pt x="140" y="154"/>
                </a:cubicBezTo>
                <a:cubicBezTo>
                  <a:pt x="149" y="156"/>
                  <a:pt x="158" y="160"/>
                  <a:pt x="166" y="164"/>
                </a:cubicBezTo>
                <a:cubicBezTo>
                  <a:pt x="154" y="176"/>
                  <a:pt x="138" y="185"/>
                  <a:pt x="121" y="1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59">
            <a:extLst>
              <a:ext uri="{FF2B5EF4-FFF2-40B4-BE49-F238E27FC236}">
                <a16:creationId xmlns:a16="http://schemas.microsoft.com/office/drawing/2014/main" id="{280FFBD5-6B1A-4466-9EE2-91AD4628D8C7}"/>
              </a:ext>
            </a:extLst>
          </p:cNvPr>
          <p:cNvSpPr>
            <a:spLocks noEditPoints="1"/>
          </p:cNvSpPr>
          <p:nvPr/>
        </p:nvSpPr>
        <p:spPr bwMode="auto">
          <a:xfrm>
            <a:off x="5250230" y="2548006"/>
            <a:ext cx="366228" cy="345778"/>
          </a:xfrm>
          <a:custGeom>
            <a:avLst/>
            <a:gdLst>
              <a:gd name="T0" fmla="*/ 216 w 216"/>
              <a:gd name="T1" fmla="*/ 44 h 204"/>
              <a:gd name="T2" fmla="*/ 203 w 216"/>
              <a:gd name="T3" fmla="*/ 32 h 204"/>
              <a:gd name="T4" fmla="*/ 13 w 216"/>
              <a:gd name="T5" fmla="*/ 32 h 204"/>
              <a:gd name="T6" fmla="*/ 0 w 216"/>
              <a:gd name="T7" fmla="*/ 44 h 204"/>
              <a:gd name="T8" fmla="*/ 0 w 216"/>
              <a:gd name="T9" fmla="*/ 78 h 204"/>
              <a:gd name="T10" fmla="*/ 0 w 216"/>
              <a:gd name="T11" fmla="*/ 79 h 204"/>
              <a:gd name="T12" fmla="*/ 0 w 216"/>
              <a:gd name="T13" fmla="*/ 80 h 204"/>
              <a:gd name="T14" fmla="*/ 108 w 216"/>
              <a:gd name="T15" fmla="*/ 121 h 204"/>
              <a:gd name="T16" fmla="*/ 216 w 216"/>
              <a:gd name="T17" fmla="*/ 80 h 204"/>
              <a:gd name="T18" fmla="*/ 216 w 216"/>
              <a:gd name="T19" fmla="*/ 79 h 204"/>
              <a:gd name="T20" fmla="*/ 216 w 216"/>
              <a:gd name="T21" fmla="*/ 78 h 204"/>
              <a:gd name="T22" fmla="*/ 216 w 216"/>
              <a:gd name="T23" fmla="*/ 44 h 204"/>
              <a:gd name="T24" fmla="*/ 208 w 216"/>
              <a:gd name="T25" fmla="*/ 79 h 204"/>
              <a:gd name="T26" fmla="*/ 208 w 216"/>
              <a:gd name="T27" fmla="*/ 80 h 204"/>
              <a:gd name="T28" fmla="*/ 108 w 216"/>
              <a:gd name="T29" fmla="*/ 113 h 204"/>
              <a:gd name="T30" fmla="*/ 8 w 216"/>
              <a:gd name="T31" fmla="*/ 80 h 204"/>
              <a:gd name="T32" fmla="*/ 8 w 216"/>
              <a:gd name="T33" fmla="*/ 79 h 204"/>
              <a:gd name="T34" fmla="*/ 8 w 216"/>
              <a:gd name="T35" fmla="*/ 44 h 204"/>
              <a:gd name="T36" fmla="*/ 13 w 216"/>
              <a:gd name="T37" fmla="*/ 40 h 204"/>
              <a:gd name="T38" fmla="*/ 203 w 216"/>
              <a:gd name="T39" fmla="*/ 40 h 204"/>
              <a:gd name="T40" fmla="*/ 208 w 216"/>
              <a:gd name="T41" fmla="*/ 44 h 204"/>
              <a:gd name="T42" fmla="*/ 208 w 216"/>
              <a:gd name="T43" fmla="*/ 78 h 204"/>
              <a:gd name="T44" fmla="*/ 208 w 216"/>
              <a:gd name="T45" fmla="*/ 79 h 204"/>
              <a:gd name="T46" fmla="*/ 212 w 216"/>
              <a:gd name="T47" fmla="*/ 108 h 204"/>
              <a:gd name="T48" fmla="*/ 208 w 216"/>
              <a:gd name="T49" fmla="*/ 112 h 204"/>
              <a:gd name="T50" fmla="*/ 208 w 216"/>
              <a:gd name="T51" fmla="*/ 196 h 204"/>
              <a:gd name="T52" fmla="*/ 8 w 216"/>
              <a:gd name="T53" fmla="*/ 196 h 204"/>
              <a:gd name="T54" fmla="*/ 8 w 216"/>
              <a:gd name="T55" fmla="*/ 112 h 204"/>
              <a:gd name="T56" fmla="*/ 4 w 216"/>
              <a:gd name="T57" fmla="*/ 108 h 204"/>
              <a:gd name="T58" fmla="*/ 0 w 216"/>
              <a:gd name="T59" fmla="*/ 112 h 204"/>
              <a:gd name="T60" fmla="*/ 0 w 216"/>
              <a:gd name="T61" fmla="*/ 204 h 204"/>
              <a:gd name="T62" fmla="*/ 216 w 216"/>
              <a:gd name="T63" fmla="*/ 204 h 204"/>
              <a:gd name="T64" fmla="*/ 216 w 216"/>
              <a:gd name="T65" fmla="*/ 112 h 204"/>
              <a:gd name="T66" fmla="*/ 212 w 216"/>
              <a:gd name="T67" fmla="*/ 108 h 204"/>
              <a:gd name="T68" fmla="*/ 128 w 216"/>
              <a:gd name="T69" fmla="*/ 140 h 204"/>
              <a:gd name="T70" fmla="*/ 132 w 216"/>
              <a:gd name="T71" fmla="*/ 136 h 204"/>
              <a:gd name="T72" fmla="*/ 128 w 216"/>
              <a:gd name="T73" fmla="*/ 132 h 204"/>
              <a:gd name="T74" fmla="*/ 88 w 216"/>
              <a:gd name="T75" fmla="*/ 132 h 204"/>
              <a:gd name="T76" fmla="*/ 84 w 216"/>
              <a:gd name="T77" fmla="*/ 136 h 204"/>
              <a:gd name="T78" fmla="*/ 88 w 216"/>
              <a:gd name="T79" fmla="*/ 140 h 204"/>
              <a:gd name="T80" fmla="*/ 128 w 216"/>
              <a:gd name="T81" fmla="*/ 140 h 204"/>
              <a:gd name="T82" fmla="*/ 64 w 216"/>
              <a:gd name="T83" fmla="*/ 28 h 204"/>
              <a:gd name="T84" fmla="*/ 68 w 216"/>
              <a:gd name="T85" fmla="*/ 24 h 204"/>
              <a:gd name="T86" fmla="*/ 68 w 216"/>
              <a:gd name="T87" fmla="*/ 12 h 204"/>
              <a:gd name="T88" fmla="*/ 71 w 216"/>
              <a:gd name="T89" fmla="*/ 8 h 204"/>
              <a:gd name="T90" fmla="*/ 141 w 216"/>
              <a:gd name="T91" fmla="*/ 8 h 204"/>
              <a:gd name="T92" fmla="*/ 144 w 216"/>
              <a:gd name="T93" fmla="*/ 12 h 204"/>
              <a:gd name="T94" fmla="*/ 144 w 216"/>
              <a:gd name="T95" fmla="*/ 24 h 204"/>
              <a:gd name="T96" fmla="*/ 148 w 216"/>
              <a:gd name="T97" fmla="*/ 28 h 204"/>
              <a:gd name="T98" fmla="*/ 152 w 216"/>
              <a:gd name="T99" fmla="*/ 24 h 204"/>
              <a:gd name="T100" fmla="*/ 152 w 216"/>
              <a:gd name="T101" fmla="*/ 12 h 204"/>
              <a:gd name="T102" fmla="*/ 141 w 216"/>
              <a:gd name="T103" fmla="*/ 0 h 204"/>
              <a:gd name="T104" fmla="*/ 71 w 216"/>
              <a:gd name="T105" fmla="*/ 0 h 204"/>
              <a:gd name="T106" fmla="*/ 60 w 216"/>
              <a:gd name="T107" fmla="*/ 12 h 204"/>
              <a:gd name="T108" fmla="*/ 60 w 216"/>
              <a:gd name="T109" fmla="*/ 24 h 204"/>
              <a:gd name="T110" fmla="*/ 64 w 216"/>
              <a:gd name="T111" fmla="*/ 2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6" h="204">
                <a:moveTo>
                  <a:pt x="216" y="44"/>
                </a:moveTo>
                <a:cubicBezTo>
                  <a:pt x="216" y="37"/>
                  <a:pt x="211" y="32"/>
                  <a:pt x="20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78"/>
                  <a:pt x="0" y="78"/>
                  <a:pt x="0" y="79"/>
                </a:cubicBezTo>
                <a:cubicBezTo>
                  <a:pt x="0" y="79"/>
                  <a:pt x="0" y="79"/>
                  <a:pt x="0" y="80"/>
                </a:cubicBezTo>
                <a:cubicBezTo>
                  <a:pt x="0" y="103"/>
                  <a:pt x="46" y="121"/>
                  <a:pt x="108" y="121"/>
                </a:cubicBezTo>
                <a:cubicBezTo>
                  <a:pt x="170" y="121"/>
                  <a:pt x="216" y="103"/>
                  <a:pt x="216" y="80"/>
                </a:cubicBezTo>
                <a:cubicBezTo>
                  <a:pt x="216" y="79"/>
                  <a:pt x="216" y="79"/>
                  <a:pt x="216" y="79"/>
                </a:cubicBezTo>
                <a:cubicBezTo>
                  <a:pt x="216" y="78"/>
                  <a:pt x="216" y="78"/>
                  <a:pt x="216" y="78"/>
                </a:cubicBezTo>
                <a:lnTo>
                  <a:pt x="216" y="44"/>
                </a:lnTo>
                <a:close/>
                <a:moveTo>
                  <a:pt x="208" y="79"/>
                </a:moveTo>
                <a:cubicBezTo>
                  <a:pt x="208" y="79"/>
                  <a:pt x="208" y="80"/>
                  <a:pt x="208" y="80"/>
                </a:cubicBezTo>
                <a:cubicBezTo>
                  <a:pt x="208" y="95"/>
                  <a:pt x="167" y="113"/>
                  <a:pt x="108" y="113"/>
                </a:cubicBezTo>
                <a:cubicBezTo>
                  <a:pt x="49" y="113"/>
                  <a:pt x="8" y="95"/>
                  <a:pt x="8" y="80"/>
                </a:cubicBezTo>
                <a:cubicBezTo>
                  <a:pt x="8" y="80"/>
                  <a:pt x="8" y="79"/>
                  <a:pt x="8" y="79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41"/>
                  <a:pt x="10" y="40"/>
                  <a:pt x="1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6" y="40"/>
                  <a:pt x="208" y="41"/>
                  <a:pt x="208" y="44"/>
                </a:cubicBezTo>
                <a:cubicBezTo>
                  <a:pt x="208" y="78"/>
                  <a:pt x="208" y="78"/>
                  <a:pt x="208" y="78"/>
                </a:cubicBezTo>
                <a:cubicBezTo>
                  <a:pt x="208" y="79"/>
                  <a:pt x="208" y="79"/>
                  <a:pt x="208" y="79"/>
                </a:cubicBezTo>
                <a:close/>
                <a:moveTo>
                  <a:pt x="212" y="108"/>
                </a:moveTo>
                <a:cubicBezTo>
                  <a:pt x="210" y="108"/>
                  <a:pt x="208" y="110"/>
                  <a:pt x="208" y="112"/>
                </a:cubicBezTo>
                <a:cubicBezTo>
                  <a:pt x="208" y="196"/>
                  <a:pt x="208" y="196"/>
                  <a:pt x="20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0"/>
                  <a:pt x="6" y="108"/>
                  <a:pt x="4" y="108"/>
                </a:cubicBezTo>
                <a:cubicBezTo>
                  <a:pt x="2" y="108"/>
                  <a:pt x="0" y="110"/>
                  <a:pt x="0" y="112"/>
                </a:cubicBezTo>
                <a:cubicBezTo>
                  <a:pt x="0" y="204"/>
                  <a:pt x="0" y="204"/>
                  <a:pt x="0" y="204"/>
                </a:cubicBezTo>
                <a:cubicBezTo>
                  <a:pt x="216" y="204"/>
                  <a:pt x="216" y="204"/>
                  <a:pt x="216" y="204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0"/>
                  <a:pt x="214" y="108"/>
                  <a:pt x="212" y="108"/>
                </a:cubicBezTo>
                <a:close/>
                <a:moveTo>
                  <a:pt x="128" y="140"/>
                </a:moveTo>
                <a:cubicBezTo>
                  <a:pt x="130" y="140"/>
                  <a:pt x="132" y="138"/>
                  <a:pt x="132" y="136"/>
                </a:cubicBezTo>
                <a:cubicBezTo>
                  <a:pt x="132" y="134"/>
                  <a:pt x="130" y="132"/>
                  <a:pt x="128" y="132"/>
                </a:cubicBezTo>
                <a:cubicBezTo>
                  <a:pt x="88" y="132"/>
                  <a:pt x="88" y="132"/>
                  <a:pt x="88" y="132"/>
                </a:cubicBezTo>
                <a:cubicBezTo>
                  <a:pt x="86" y="132"/>
                  <a:pt x="84" y="134"/>
                  <a:pt x="84" y="136"/>
                </a:cubicBezTo>
                <a:cubicBezTo>
                  <a:pt x="84" y="138"/>
                  <a:pt x="86" y="140"/>
                  <a:pt x="88" y="140"/>
                </a:cubicBezTo>
                <a:lnTo>
                  <a:pt x="128" y="140"/>
                </a:lnTo>
                <a:close/>
                <a:moveTo>
                  <a:pt x="64" y="28"/>
                </a:moveTo>
                <a:cubicBezTo>
                  <a:pt x="66" y="28"/>
                  <a:pt x="68" y="26"/>
                  <a:pt x="68" y="2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0"/>
                  <a:pt x="70" y="8"/>
                  <a:pt x="71" y="8"/>
                </a:cubicBezTo>
                <a:cubicBezTo>
                  <a:pt x="141" y="8"/>
                  <a:pt x="141" y="8"/>
                  <a:pt x="141" y="8"/>
                </a:cubicBezTo>
                <a:cubicBezTo>
                  <a:pt x="142" y="8"/>
                  <a:pt x="144" y="10"/>
                  <a:pt x="144" y="12"/>
                </a:cubicBezTo>
                <a:cubicBezTo>
                  <a:pt x="144" y="24"/>
                  <a:pt x="144" y="24"/>
                  <a:pt x="144" y="24"/>
                </a:cubicBezTo>
                <a:cubicBezTo>
                  <a:pt x="144" y="26"/>
                  <a:pt x="146" y="28"/>
                  <a:pt x="148" y="28"/>
                </a:cubicBezTo>
                <a:cubicBezTo>
                  <a:pt x="150" y="28"/>
                  <a:pt x="152" y="26"/>
                  <a:pt x="152" y="24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47" y="0"/>
                  <a:pt x="14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65" y="0"/>
                  <a:pt x="60" y="6"/>
                  <a:pt x="60" y="12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6"/>
                  <a:pt x="62" y="28"/>
                  <a:pt x="64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77">
            <a:extLst>
              <a:ext uri="{FF2B5EF4-FFF2-40B4-BE49-F238E27FC236}">
                <a16:creationId xmlns:a16="http://schemas.microsoft.com/office/drawing/2014/main" id="{A2FC9A7A-7544-409B-B13A-3FCDADC64791}"/>
              </a:ext>
            </a:extLst>
          </p:cNvPr>
          <p:cNvSpPr>
            <a:spLocks noEditPoints="1"/>
          </p:cNvSpPr>
          <p:nvPr/>
        </p:nvSpPr>
        <p:spPr bwMode="auto">
          <a:xfrm>
            <a:off x="2693556" y="4096627"/>
            <a:ext cx="417944" cy="409282"/>
          </a:xfrm>
          <a:custGeom>
            <a:avLst/>
            <a:gdLst>
              <a:gd name="T0" fmla="*/ 150 w 196"/>
              <a:gd name="T1" fmla="*/ 192 h 192"/>
              <a:gd name="T2" fmla="*/ 119 w 196"/>
              <a:gd name="T3" fmla="*/ 98 h 192"/>
              <a:gd name="T4" fmla="*/ 84 w 196"/>
              <a:gd name="T5" fmla="*/ 134 h 192"/>
              <a:gd name="T6" fmla="*/ 84 w 196"/>
              <a:gd name="T7" fmla="*/ 176 h 192"/>
              <a:gd name="T8" fmla="*/ 68 w 196"/>
              <a:gd name="T9" fmla="*/ 191 h 192"/>
              <a:gd name="T10" fmla="*/ 46 w 196"/>
              <a:gd name="T11" fmla="*/ 146 h 192"/>
              <a:gd name="T12" fmla="*/ 1 w 196"/>
              <a:gd name="T13" fmla="*/ 123 h 192"/>
              <a:gd name="T14" fmla="*/ 16 w 196"/>
              <a:gd name="T15" fmla="*/ 107 h 192"/>
              <a:gd name="T16" fmla="*/ 57 w 196"/>
              <a:gd name="T17" fmla="*/ 107 h 192"/>
              <a:gd name="T18" fmla="*/ 93 w 196"/>
              <a:gd name="T19" fmla="*/ 71 h 192"/>
              <a:gd name="T20" fmla="*/ 0 w 196"/>
              <a:gd name="T21" fmla="*/ 40 h 192"/>
              <a:gd name="T22" fmla="*/ 16 w 196"/>
              <a:gd name="T23" fmla="*/ 24 h 192"/>
              <a:gd name="T24" fmla="*/ 130 w 196"/>
              <a:gd name="T25" fmla="*/ 34 h 192"/>
              <a:gd name="T26" fmla="*/ 149 w 196"/>
              <a:gd name="T27" fmla="*/ 15 h 192"/>
              <a:gd name="T28" fmla="*/ 176 w 196"/>
              <a:gd name="T29" fmla="*/ 0 h 192"/>
              <a:gd name="T30" fmla="*/ 186 w 196"/>
              <a:gd name="T31" fmla="*/ 4 h 192"/>
              <a:gd name="T32" fmla="*/ 175 w 196"/>
              <a:gd name="T33" fmla="*/ 41 h 192"/>
              <a:gd name="T34" fmla="*/ 156 w 196"/>
              <a:gd name="T35" fmla="*/ 61 h 192"/>
              <a:gd name="T36" fmla="*/ 166 w 196"/>
              <a:gd name="T37" fmla="*/ 176 h 192"/>
              <a:gd name="T38" fmla="*/ 150 w 196"/>
              <a:gd name="T39" fmla="*/ 192 h 192"/>
              <a:gd name="T40" fmla="*/ 14 w 196"/>
              <a:gd name="T41" fmla="*/ 121 h 192"/>
              <a:gd name="T42" fmla="*/ 52 w 196"/>
              <a:gd name="T43" fmla="*/ 140 h 192"/>
              <a:gd name="T44" fmla="*/ 70 w 196"/>
              <a:gd name="T45" fmla="*/ 178 h 192"/>
              <a:gd name="T46" fmla="*/ 76 w 196"/>
              <a:gd name="T47" fmla="*/ 172 h 192"/>
              <a:gd name="T48" fmla="*/ 76 w 196"/>
              <a:gd name="T49" fmla="*/ 131 h 192"/>
              <a:gd name="T50" fmla="*/ 123 w 196"/>
              <a:gd name="T51" fmla="*/ 83 h 192"/>
              <a:gd name="T52" fmla="*/ 154 w 196"/>
              <a:gd name="T53" fmla="*/ 177 h 192"/>
              <a:gd name="T54" fmla="*/ 158 w 196"/>
              <a:gd name="T55" fmla="*/ 173 h 192"/>
              <a:gd name="T56" fmla="*/ 148 w 196"/>
              <a:gd name="T57" fmla="*/ 58 h 192"/>
              <a:gd name="T58" fmla="*/ 170 w 196"/>
              <a:gd name="T59" fmla="*/ 35 h 192"/>
              <a:gd name="T60" fmla="*/ 180 w 196"/>
              <a:gd name="T61" fmla="*/ 10 h 192"/>
              <a:gd name="T62" fmla="*/ 176 w 196"/>
              <a:gd name="T63" fmla="*/ 8 h 192"/>
              <a:gd name="T64" fmla="*/ 155 w 196"/>
              <a:gd name="T65" fmla="*/ 20 h 192"/>
              <a:gd name="T66" fmla="*/ 133 w 196"/>
              <a:gd name="T67" fmla="*/ 42 h 192"/>
              <a:gd name="T68" fmla="*/ 19 w 196"/>
              <a:gd name="T69" fmla="*/ 32 h 192"/>
              <a:gd name="T70" fmla="*/ 15 w 196"/>
              <a:gd name="T71" fmla="*/ 37 h 192"/>
              <a:gd name="T72" fmla="*/ 108 w 196"/>
              <a:gd name="T73" fmla="*/ 68 h 192"/>
              <a:gd name="T74" fmla="*/ 61 w 196"/>
              <a:gd name="T75" fmla="*/ 115 h 192"/>
              <a:gd name="T76" fmla="*/ 19 w 196"/>
              <a:gd name="T77" fmla="*/ 115 h 192"/>
              <a:gd name="T78" fmla="*/ 14 w 196"/>
              <a:gd name="T79" fmla="*/ 121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192">
                <a:moveTo>
                  <a:pt x="150" y="192"/>
                </a:moveTo>
                <a:cubicBezTo>
                  <a:pt x="119" y="98"/>
                  <a:pt x="119" y="98"/>
                  <a:pt x="119" y="98"/>
                </a:cubicBezTo>
                <a:cubicBezTo>
                  <a:pt x="84" y="134"/>
                  <a:pt x="84" y="134"/>
                  <a:pt x="84" y="134"/>
                </a:cubicBezTo>
                <a:cubicBezTo>
                  <a:pt x="84" y="176"/>
                  <a:pt x="84" y="176"/>
                  <a:pt x="84" y="176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6" y="146"/>
                  <a:pt x="46" y="146"/>
                  <a:pt x="46" y="146"/>
                </a:cubicBezTo>
                <a:cubicBezTo>
                  <a:pt x="1" y="123"/>
                  <a:pt x="1" y="123"/>
                  <a:pt x="1" y="123"/>
                </a:cubicBezTo>
                <a:cubicBezTo>
                  <a:pt x="16" y="107"/>
                  <a:pt x="16" y="107"/>
                  <a:pt x="16" y="107"/>
                </a:cubicBezTo>
                <a:cubicBezTo>
                  <a:pt x="57" y="107"/>
                  <a:pt x="57" y="107"/>
                  <a:pt x="57" y="107"/>
                </a:cubicBezTo>
                <a:cubicBezTo>
                  <a:pt x="93" y="71"/>
                  <a:pt x="93" y="71"/>
                  <a:pt x="93" y="71"/>
                </a:cubicBezTo>
                <a:cubicBezTo>
                  <a:pt x="0" y="40"/>
                  <a:pt x="0" y="40"/>
                  <a:pt x="0" y="40"/>
                </a:cubicBezTo>
                <a:cubicBezTo>
                  <a:pt x="16" y="24"/>
                  <a:pt x="16" y="24"/>
                  <a:pt x="16" y="24"/>
                </a:cubicBezTo>
                <a:cubicBezTo>
                  <a:pt x="130" y="34"/>
                  <a:pt x="130" y="34"/>
                  <a:pt x="130" y="34"/>
                </a:cubicBezTo>
                <a:cubicBezTo>
                  <a:pt x="149" y="15"/>
                  <a:pt x="149" y="15"/>
                  <a:pt x="149" y="15"/>
                </a:cubicBezTo>
                <a:cubicBezTo>
                  <a:pt x="151" y="13"/>
                  <a:pt x="164" y="0"/>
                  <a:pt x="176" y="0"/>
                </a:cubicBezTo>
                <a:cubicBezTo>
                  <a:pt x="180" y="0"/>
                  <a:pt x="183" y="1"/>
                  <a:pt x="186" y="4"/>
                </a:cubicBezTo>
                <a:cubicBezTo>
                  <a:pt x="196" y="15"/>
                  <a:pt x="184" y="32"/>
                  <a:pt x="175" y="41"/>
                </a:cubicBezTo>
                <a:cubicBezTo>
                  <a:pt x="156" y="61"/>
                  <a:pt x="156" y="61"/>
                  <a:pt x="156" y="61"/>
                </a:cubicBezTo>
                <a:cubicBezTo>
                  <a:pt x="166" y="176"/>
                  <a:pt x="166" y="176"/>
                  <a:pt x="166" y="176"/>
                </a:cubicBezTo>
                <a:lnTo>
                  <a:pt x="150" y="192"/>
                </a:lnTo>
                <a:close/>
                <a:moveTo>
                  <a:pt x="14" y="121"/>
                </a:moveTo>
                <a:cubicBezTo>
                  <a:pt x="52" y="140"/>
                  <a:pt x="52" y="140"/>
                  <a:pt x="52" y="140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76" y="172"/>
                  <a:pt x="76" y="172"/>
                  <a:pt x="76" y="172"/>
                </a:cubicBezTo>
                <a:cubicBezTo>
                  <a:pt x="76" y="131"/>
                  <a:pt x="76" y="131"/>
                  <a:pt x="76" y="131"/>
                </a:cubicBezTo>
                <a:cubicBezTo>
                  <a:pt x="123" y="83"/>
                  <a:pt x="123" y="83"/>
                  <a:pt x="123" y="83"/>
                </a:cubicBezTo>
                <a:cubicBezTo>
                  <a:pt x="154" y="177"/>
                  <a:pt x="154" y="177"/>
                  <a:pt x="154" y="17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70" y="35"/>
                  <a:pt x="170" y="35"/>
                  <a:pt x="170" y="35"/>
                </a:cubicBezTo>
                <a:cubicBezTo>
                  <a:pt x="174" y="31"/>
                  <a:pt x="186" y="16"/>
                  <a:pt x="180" y="10"/>
                </a:cubicBezTo>
                <a:cubicBezTo>
                  <a:pt x="179" y="9"/>
                  <a:pt x="177" y="8"/>
                  <a:pt x="176" y="8"/>
                </a:cubicBezTo>
                <a:cubicBezTo>
                  <a:pt x="168" y="8"/>
                  <a:pt x="158" y="17"/>
                  <a:pt x="155" y="20"/>
                </a:cubicBezTo>
                <a:cubicBezTo>
                  <a:pt x="133" y="42"/>
                  <a:pt x="133" y="42"/>
                  <a:pt x="133" y="42"/>
                </a:cubicBezTo>
                <a:cubicBezTo>
                  <a:pt x="19" y="32"/>
                  <a:pt x="19" y="32"/>
                  <a:pt x="19" y="32"/>
                </a:cubicBezTo>
                <a:cubicBezTo>
                  <a:pt x="15" y="37"/>
                  <a:pt x="15" y="37"/>
                  <a:pt x="15" y="37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19" y="115"/>
                  <a:pt x="19" y="115"/>
                  <a:pt x="19" y="115"/>
                </a:cubicBezTo>
                <a:lnTo>
                  <a:pt x="14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51">
            <a:extLst>
              <a:ext uri="{FF2B5EF4-FFF2-40B4-BE49-F238E27FC236}">
                <a16:creationId xmlns:a16="http://schemas.microsoft.com/office/drawing/2014/main" id="{B32EEBA8-9A0D-4ED1-B164-2C1A05AAF54B}"/>
              </a:ext>
            </a:extLst>
          </p:cNvPr>
          <p:cNvSpPr>
            <a:spLocks noEditPoints="1"/>
          </p:cNvSpPr>
          <p:nvPr/>
        </p:nvSpPr>
        <p:spPr bwMode="auto">
          <a:xfrm>
            <a:off x="4444912" y="4055530"/>
            <a:ext cx="248600" cy="409578"/>
          </a:xfrm>
          <a:custGeom>
            <a:avLst/>
            <a:gdLst>
              <a:gd name="T0" fmla="*/ 81 w 123"/>
              <a:gd name="T1" fmla="*/ 64 h 204"/>
              <a:gd name="T2" fmla="*/ 76 w 123"/>
              <a:gd name="T3" fmla="*/ 44 h 204"/>
              <a:gd name="T4" fmla="*/ 58 w 123"/>
              <a:gd name="T5" fmla="*/ 0 h 204"/>
              <a:gd name="T6" fmla="*/ 40 w 123"/>
              <a:gd name="T7" fmla="*/ 44 h 204"/>
              <a:gd name="T8" fmla="*/ 4 w 123"/>
              <a:gd name="T9" fmla="*/ 108 h 204"/>
              <a:gd name="T10" fmla="*/ 12 w 123"/>
              <a:gd name="T11" fmla="*/ 115 h 204"/>
              <a:gd name="T12" fmla="*/ 27 w 123"/>
              <a:gd name="T13" fmla="*/ 97 h 204"/>
              <a:gd name="T14" fmla="*/ 36 w 123"/>
              <a:gd name="T15" fmla="*/ 115 h 204"/>
              <a:gd name="T16" fmla="*/ 5 w 123"/>
              <a:gd name="T17" fmla="*/ 198 h 204"/>
              <a:gd name="T18" fmla="*/ 36 w 123"/>
              <a:gd name="T19" fmla="*/ 186 h 204"/>
              <a:gd name="T20" fmla="*/ 84 w 123"/>
              <a:gd name="T21" fmla="*/ 149 h 204"/>
              <a:gd name="T22" fmla="*/ 116 w 123"/>
              <a:gd name="T23" fmla="*/ 184 h 204"/>
              <a:gd name="T24" fmla="*/ 84 w 123"/>
              <a:gd name="T25" fmla="*/ 117 h 204"/>
              <a:gd name="T26" fmla="*/ 96 w 123"/>
              <a:gd name="T27" fmla="*/ 112 h 204"/>
              <a:gd name="T28" fmla="*/ 111 w 123"/>
              <a:gd name="T29" fmla="*/ 93 h 204"/>
              <a:gd name="T30" fmla="*/ 76 w 123"/>
              <a:gd name="T31" fmla="*/ 26 h 204"/>
              <a:gd name="T32" fmla="*/ 71 w 123"/>
              <a:gd name="T33" fmla="*/ 37 h 204"/>
              <a:gd name="T34" fmla="*/ 58 w 123"/>
              <a:gd name="T35" fmla="*/ 44 h 204"/>
              <a:gd name="T36" fmla="*/ 58 w 123"/>
              <a:gd name="T37" fmla="*/ 8 h 204"/>
              <a:gd name="T38" fmla="*/ 14 w 123"/>
              <a:gd name="T39" fmla="*/ 196 h 204"/>
              <a:gd name="T40" fmla="*/ 28 w 123"/>
              <a:gd name="T41" fmla="*/ 154 h 204"/>
              <a:gd name="T42" fmla="*/ 52 w 123"/>
              <a:gd name="T43" fmla="*/ 132 h 204"/>
              <a:gd name="T44" fmla="*/ 101 w 123"/>
              <a:gd name="T45" fmla="*/ 139 h 204"/>
              <a:gd name="T46" fmla="*/ 104 w 123"/>
              <a:gd name="T47" fmla="*/ 196 h 204"/>
              <a:gd name="T48" fmla="*/ 61 w 123"/>
              <a:gd name="T49" fmla="*/ 130 h 204"/>
              <a:gd name="T50" fmla="*/ 44 w 123"/>
              <a:gd name="T51" fmla="*/ 118 h 204"/>
              <a:gd name="T52" fmla="*/ 44 w 123"/>
              <a:gd name="T53" fmla="*/ 116 h 204"/>
              <a:gd name="T54" fmla="*/ 42 w 123"/>
              <a:gd name="T55" fmla="*/ 69 h 204"/>
              <a:gd name="T56" fmla="*/ 19 w 123"/>
              <a:gd name="T57" fmla="*/ 97 h 204"/>
              <a:gd name="T58" fmla="*/ 13 w 123"/>
              <a:gd name="T59" fmla="*/ 108 h 204"/>
              <a:gd name="T60" fmla="*/ 19 w 123"/>
              <a:gd name="T61" fmla="*/ 70 h 204"/>
              <a:gd name="T62" fmla="*/ 58 w 123"/>
              <a:gd name="T63" fmla="*/ 52 h 204"/>
              <a:gd name="T64" fmla="*/ 73 w 123"/>
              <a:gd name="T65" fmla="*/ 54 h 204"/>
              <a:gd name="T66" fmla="*/ 72 w 123"/>
              <a:gd name="T67" fmla="*/ 60 h 204"/>
              <a:gd name="T68" fmla="*/ 72 w 123"/>
              <a:gd name="T69" fmla="*/ 64 h 204"/>
              <a:gd name="T70" fmla="*/ 72 w 123"/>
              <a:gd name="T71" fmla="*/ 88 h 204"/>
              <a:gd name="T72" fmla="*/ 78 w 123"/>
              <a:gd name="T73" fmla="*/ 124 h 204"/>
              <a:gd name="T74" fmla="*/ 99 w 123"/>
              <a:gd name="T75" fmla="*/ 104 h 204"/>
              <a:gd name="T76" fmla="*/ 80 w 123"/>
              <a:gd name="T77" fmla="*/ 75 h 204"/>
              <a:gd name="T78" fmla="*/ 113 w 123"/>
              <a:gd name="T79" fmla="*/ 106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3" h="204">
                <a:moveTo>
                  <a:pt x="111" y="93"/>
                </a:moveTo>
                <a:cubicBezTo>
                  <a:pt x="95" y="81"/>
                  <a:pt x="85" y="68"/>
                  <a:pt x="81" y="64"/>
                </a:cubicBezTo>
                <a:cubicBezTo>
                  <a:pt x="82" y="61"/>
                  <a:pt x="83" y="56"/>
                  <a:pt x="80" y="50"/>
                </a:cubicBezTo>
                <a:cubicBezTo>
                  <a:pt x="79" y="48"/>
                  <a:pt x="77" y="46"/>
                  <a:pt x="76" y="44"/>
                </a:cubicBezTo>
                <a:cubicBezTo>
                  <a:pt x="81" y="40"/>
                  <a:pt x="84" y="33"/>
                  <a:pt x="84" y="26"/>
                </a:cubicBezTo>
                <a:cubicBezTo>
                  <a:pt x="84" y="12"/>
                  <a:pt x="72" y="0"/>
                  <a:pt x="58" y="0"/>
                </a:cubicBezTo>
                <a:cubicBezTo>
                  <a:pt x="44" y="0"/>
                  <a:pt x="32" y="12"/>
                  <a:pt x="32" y="26"/>
                </a:cubicBezTo>
                <a:cubicBezTo>
                  <a:pt x="32" y="33"/>
                  <a:pt x="35" y="39"/>
                  <a:pt x="40" y="44"/>
                </a:cubicBezTo>
                <a:cubicBezTo>
                  <a:pt x="32" y="49"/>
                  <a:pt x="19" y="57"/>
                  <a:pt x="13" y="66"/>
                </a:cubicBezTo>
                <a:cubicBezTo>
                  <a:pt x="4" y="79"/>
                  <a:pt x="4" y="107"/>
                  <a:pt x="4" y="108"/>
                </a:cubicBezTo>
                <a:cubicBezTo>
                  <a:pt x="4" y="109"/>
                  <a:pt x="4" y="109"/>
                  <a:pt x="5" y="110"/>
                </a:cubicBezTo>
                <a:cubicBezTo>
                  <a:pt x="5" y="110"/>
                  <a:pt x="7" y="115"/>
                  <a:pt x="12" y="115"/>
                </a:cubicBezTo>
                <a:cubicBezTo>
                  <a:pt x="16" y="116"/>
                  <a:pt x="19" y="114"/>
                  <a:pt x="23" y="111"/>
                </a:cubicBezTo>
                <a:cubicBezTo>
                  <a:pt x="27" y="107"/>
                  <a:pt x="27" y="102"/>
                  <a:pt x="27" y="97"/>
                </a:cubicBezTo>
                <a:cubicBezTo>
                  <a:pt x="26" y="91"/>
                  <a:pt x="26" y="84"/>
                  <a:pt x="36" y="78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5" y="118"/>
                  <a:pt x="31" y="133"/>
                  <a:pt x="21" y="150"/>
                </a:cubicBezTo>
                <a:cubicBezTo>
                  <a:pt x="7" y="172"/>
                  <a:pt x="0" y="188"/>
                  <a:pt x="5" y="198"/>
                </a:cubicBezTo>
                <a:cubicBezTo>
                  <a:pt x="7" y="202"/>
                  <a:pt x="10" y="204"/>
                  <a:pt x="14" y="204"/>
                </a:cubicBezTo>
                <a:cubicBezTo>
                  <a:pt x="22" y="204"/>
                  <a:pt x="30" y="197"/>
                  <a:pt x="36" y="186"/>
                </a:cubicBezTo>
                <a:cubicBezTo>
                  <a:pt x="42" y="173"/>
                  <a:pt x="54" y="147"/>
                  <a:pt x="58" y="137"/>
                </a:cubicBezTo>
                <a:cubicBezTo>
                  <a:pt x="70" y="141"/>
                  <a:pt x="82" y="147"/>
                  <a:pt x="84" y="149"/>
                </a:cubicBezTo>
                <a:cubicBezTo>
                  <a:pt x="85" y="158"/>
                  <a:pt x="91" y="204"/>
                  <a:pt x="104" y="204"/>
                </a:cubicBezTo>
                <a:cubicBezTo>
                  <a:pt x="116" y="204"/>
                  <a:pt x="116" y="192"/>
                  <a:pt x="116" y="184"/>
                </a:cubicBezTo>
                <a:cubicBezTo>
                  <a:pt x="116" y="156"/>
                  <a:pt x="113" y="139"/>
                  <a:pt x="107" y="133"/>
                </a:cubicBezTo>
                <a:cubicBezTo>
                  <a:pt x="100" y="126"/>
                  <a:pt x="88" y="120"/>
                  <a:pt x="84" y="117"/>
                </a:cubicBezTo>
                <a:cubicBezTo>
                  <a:pt x="82" y="102"/>
                  <a:pt x="82" y="102"/>
                  <a:pt x="82" y="102"/>
                </a:cubicBezTo>
                <a:cubicBezTo>
                  <a:pt x="86" y="106"/>
                  <a:pt x="91" y="110"/>
                  <a:pt x="96" y="112"/>
                </a:cubicBezTo>
                <a:cubicBezTo>
                  <a:pt x="97" y="112"/>
                  <a:pt x="116" y="118"/>
                  <a:pt x="120" y="110"/>
                </a:cubicBezTo>
                <a:cubicBezTo>
                  <a:pt x="123" y="104"/>
                  <a:pt x="117" y="98"/>
                  <a:pt x="111" y="93"/>
                </a:cubicBezTo>
                <a:close/>
                <a:moveTo>
                  <a:pt x="58" y="8"/>
                </a:moveTo>
                <a:cubicBezTo>
                  <a:pt x="68" y="8"/>
                  <a:pt x="76" y="16"/>
                  <a:pt x="76" y="26"/>
                </a:cubicBezTo>
                <a:cubicBezTo>
                  <a:pt x="76" y="31"/>
                  <a:pt x="74" y="35"/>
                  <a:pt x="72" y="38"/>
                </a:cubicBezTo>
                <a:cubicBezTo>
                  <a:pt x="71" y="37"/>
                  <a:pt x="71" y="37"/>
                  <a:pt x="71" y="37"/>
                </a:cubicBezTo>
                <a:cubicBezTo>
                  <a:pt x="66" y="42"/>
                  <a:pt x="66" y="42"/>
                  <a:pt x="66" y="42"/>
                </a:cubicBezTo>
                <a:cubicBezTo>
                  <a:pt x="64" y="43"/>
                  <a:pt x="61" y="44"/>
                  <a:pt x="58" y="44"/>
                </a:cubicBezTo>
                <a:cubicBezTo>
                  <a:pt x="48" y="44"/>
                  <a:pt x="40" y="36"/>
                  <a:pt x="40" y="26"/>
                </a:cubicBezTo>
                <a:cubicBezTo>
                  <a:pt x="40" y="16"/>
                  <a:pt x="48" y="8"/>
                  <a:pt x="58" y="8"/>
                </a:cubicBezTo>
                <a:close/>
                <a:moveTo>
                  <a:pt x="29" y="182"/>
                </a:moveTo>
                <a:cubicBezTo>
                  <a:pt x="24" y="192"/>
                  <a:pt x="18" y="196"/>
                  <a:pt x="14" y="196"/>
                </a:cubicBezTo>
                <a:cubicBezTo>
                  <a:pt x="14" y="196"/>
                  <a:pt x="12" y="196"/>
                  <a:pt x="12" y="194"/>
                </a:cubicBezTo>
                <a:cubicBezTo>
                  <a:pt x="8" y="187"/>
                  <a:pt x="22" y="164"/>
                  <a:pt x="28" y="154"/>
                </a:cubicBezTo>
                <a:cubicBezTo>
                  <a:pt x="35" y="142"/>
                  <a:pt x="39" y="132"/>
                  <a:pt x="41" y="125"/>
                </a:cubicBezTo>
                <a:cubicBezTo>
                  <a:pt x="52" y="132"/>
                  <a:pt x="52" y="132"/>
                  <a:pt x="52" y="132"/>
                </a:cubicBezTo>
                <a:cubicBezTo>
                  <a:pt x="49" y="138"/>
                  <a:pt x="36" y="168"/>
                  <a:pt x="29" y="182"/>
                </a:cubicBezTo>
                <a:close/>
                <a:moveTo>
                  <a:pt x="101" y="139"/>
                </a:moveTo>
                <a:cubicBezTo>
                  <a:pt x="103" y="141"/>
                  <a:pt x="108" y="149"/>
                  <a:pt x="108" y="184"/>
                </a:cubicBezTo>
                <a:cubicBezTo>
                  <a:pt x="108" y="194"/>
                  <a:pt x="107" y="196"/>
                  <a:pt x="104" y="196"/>
                </a:cubicBezTo>
                <a:cubicBezTo>
                  <a:pt x="99" y="192"/>
                  <a:pt x="92" y="155"/>
                  <a:pt x="92" y="148"/>
                </a:cubicBezTo>
                <a:cubicBezTo>
                  <a:pt x="92" y="146"/>
                  <a:pt x="92" y="142"/>
                  <a:pt x="61" y="130"/>
                </a:cubicBezTo>
                <a:cubicBezTo>
                  <a:pt x="62" y="129"/>
                  <a:pt x="62" y="129"/>
                  <a:pt x="62" y="129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44" y="117"/>
                  <a:pt x="44" y="117"/>
                  <a:pt x="44" y="117"/>
                </a:cubicBezTo>
                <a:cubicBezTo>
                  <a:pt x="44" y="117"/>
                  <a:pt x="44" y="116"/>
                  <a:pt x="44" y="11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1"/>
                  <a:pt x="43" y="69"/>
                  <a:pt x="42" y="69"/>
                </a:cubicBezTo>
                <a:cubicBezTo>
                  <a:pt x="41" y="68"/>
                  <a:pt x="40" y="68"/>
                  <a:pt x="39" y="68"/>
                </a:cubicBezTo>
                <a:cubicBezTo>
                  <a:pt x="18" y="77"/>
                  <a:pt x="18" y="89"/>
                  <a:pt x="19" y="97"/>
                </a:cubicBezTo>
                <a:cubicBezTo>
                  <a:pt x="19" y="101"/>
                  <a:pt x="19" y="104"/>
                  <a:pt x="17" y="105"/>
                </a:cubicBezTo>
                <a:cubicBezTo>
                  <a:pt x="15" y="108"/>
                  <a:pt x="14" y="108"/>
                  <a:pt x="13" y="108"/>
                </a:cubicBezTo>
                <a:cubicBezTo>
                  <a:pt x="13" y="107"/>
                  <a:pt x="12" y="107"/>
                  <a:pt x="12" y="107"/>
                </a:cubicBezTo>
                <a:cubicBezTo>
                  <a:pt x="12" y="98"/>
                  <a:pt x="14" y="79"/>
                  <a:pt x="19" y="70"/>
                </a:cubicBezTo>
                <a:cubicBezTo>
                  <a:pt x="25" y="62"/>
                  <a:pt x="40" y="53"/>
                  <a:pt x="47" y="49"/>
                </a:cubicBezTo>
                <a:cubicBezTo>
                  <a:pt x="50" y="51"/>
                  <a:pt x="54" y="52"/>
                  <a:pt x="58" y="52"/>
                </a:cubicBezTo>
                <a:cubicBezTo>
                  <a:pt x="62" y="52"/>
                  <a:pt x="66" y="51"/>
                  <a:pt x="70" y="49"/>
                </a:cubicBezTo>
                <a:cubicBezTo>
                  <a:pt x="71" y="50"/>
                  <a:pt x="72" y="52"/>
                  <a:pt x="73" y="54"/>
                </a:cubicBezTo>
                <a:cubicBezTo>
                  <a:pt x="74" y="57"/>
                  <a:pt x="74" y="59"/>
                  <a:pt x="74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3" y="86"/>
                  <a:pt x="73" y="86"/>
                  <a:pt x="73" y="86"/>
                </a:cubicBezTo>
                <a:cubicBezTo>
                  <a:pt x="72" y="87"/>
                  <a:pt x="72" y="88"/>
                  <a:pt x="72" y="88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2"/>
                  <a:pt x="77" y="123"/>
                  <a:pt x="78" y="124"/>
                </a:cubicBezTo>
                <a:cubicBezTo>
                  <a:pt x="78" y="124"/>
                  <a:pt x="94" y="131"/>
                  <a:pt x="101" y="139"/>
                </a:cubicBezTo>
                <a:close/>
                <a:moveTo>
                  <a:pt x="99" y="104"/>
                </a:moveTo>
                <a:cubicBezTo>
                  <a:pt x="90" y="101"/>
                  <a:pt x="83" y="91"/>
                  <a:pt x="81" y="87"/>
                </a:cubicBezTo>
                <a:cubicBezTo>
                  <a:pt x="80" y="75"/>
                  <a:pt x="80" y="75"/>
                  <a:pt x="80" y="75"/>
                </a:cubicBezTo>
                <a:cubicBezTo>
                  <a:pt x="86" y="81"/>
                  <a:pt x="95" y="90"/>
                  <a:pt x="106" y="99"/>
                </a:cubicBezTo>
                <a:cubicBezTo>
                  <a:pt x="110" y="103"/>
                  <a:pt x="112" y="105"/>
                  <a:pt x="113" y="106"/>
                </a:cubicBezTo>
                <a:cubicBezTo>
                  <a:pt x="110" y="107"/>
                  <a:pt x="105" y="106"/>
                  <a:pt x="99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CB951C6-6E45-462A-A133-00A51067931B}"/>
              </a:ext>
            </a:extLst>
          </p:cNvPr>
          <p:cNvGrpSpPr/>
          <p:nvPr/>
        </p:nvGrpSpPr>
        <p:grpSpPr>
          <a:xfrm>
            <a:off x="326321" y="4607877"/>
            <a:ext cx="1752373" cy="825300"/>
            <a:chOff x="440662" y="4316419"/>
            <a:chExt cx="1752373" cy="825300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E65147EE-130B-4F34-B932-9E9957AFD574}"/>
                </a:ext>
              </a:extLst>
            </p:cNvPr>
            <p:cNvSpPr/>
            <p:nvPr/>
          </p:nvSpPr>
          <p:spPr>
            <a:xfrm>
              <a:off x="440662" y="4316419"/>
              <a:ext cx="1658717" cy="825300"/>
            </a:xfrm>
            <a:prstGeom prst="roundRect">
              <a:avLst>
                <a:gd name="adj" fmla="val 3710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A8664DFD-B6A5-4A25-9B85-97DB9FA699FD}"/>
                </a:ext>
              </a:extLst>
            </p:cNvPr>
            <p:cNvSpPr/>
            <p:nvPr/>
          </p:nvSpPr>
          <p:spPr>
            <a:xfrm rot="5400000">
              <a:off x="2038415" y="4457701"/>
              <a:ext cx="166074" cy="1431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5B2AA67D-136A-4112-9331-F67D713672C2}"/>
              </a:ext>
            </a:extLst>
          </p:cNvPr>
          <p:cNvSpPr/>
          <p:nvPr/>
        </p:nvSpPr>
        <p:spPr>
          <a:xfrm>
            <a:off x="294578" y="4620037"/>
            <a:ext cx="167269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Export planning and organization, export business plan, regulatory and customs requirements  checks. Negotiation and  preparation of export documentation.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2432E22-6395-4750-B65F-CAC87F7E9D5F}"/>
              </a:ext>
            </a:extLst>
          </p:cNvPr>
          <p:cNvGrpSpPr/>
          <p:nvPr/>
        </p:nvGrpSpPr>
        <p:grpSpPr>
          <a:xfrm>
            <a:off x="3761080" y="5241939"/>
            <a:ext cx="1700784" cy="995941"/>
            <a:chOff x="-39877" y="4137202"/>
            <a:chExt cx="2582354" cy="832402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019E30AB-846E-4E56-9906-8A7EB8B07C2E}"/>
                </a:ext>
              </a:extLst>
            </p:cNvPr>
            <p:cNvSpPr/>
            <p:nvPr/>
          </p:nvSpPr>
          <p:spPr>
            <a:xfrm>
              <a:off x="-39877" y="4237621"/>
              <a:ext cx="2582354" cy="731983"/>
            </a:xfrm>
            <a:prstGeom prst="roundRect">
              <a:avLst>
                <a:gd name="adj" fmla="val 6833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2F1D8CCE-9226-498B-A78F-A21138722354}"/>
                </a:ext>
              </a:extLst>
            </p:cNvPr>
            <p:cNvSpPr/>
            <p:nvPr/>
          </p:nvSpPr>
          <p:spPr>
            <a:xfrm>
              <a:off x="1130717" y="4137202"/>
              <a:ext cx="166074" cy="1431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E1D667DD-B6C6-4526-9887-9A733BA837CF}"/>
              </a:ext>
            </a:extLst>
          </p:cNvPr>
          <p:cNvSpPr/>
          <p:nvPr/>
        </p:nvSpPr>
        <p:spPr>
          <a:xfrm>
            <a:off x="3760708" y="5421152"/>
            <a:ext cx="1651113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Business representation, marketing and project management. Sales event organization, trade mission planning and management.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56FF135-8338-4A07-A012-E31ADA6FDA90}"/>
              </a:ext>
            </a:extLst>
          </p:cNvPr>
          <p:cNvGrpSpPr/>
          <p:nvPr/>
        </p:nvGrpSpPr>
        <p:grpSpPr>
          <a:xfrm flipH="1">
            <a:off x="7094443" y="4512691"/>
            <a:ext cx="1773935" cy="892490"/>
            <a:chOff x="419100" y="4317226"/>
            <a:chExt cx="1773935" cy="892490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1ABD79A-D4EC-480D-80D1-AE78F3D68306}"/>
                </a:ext>
              </a:extLst>
            </p:cNvPr>
            <p:cNvSpPr/>
            <p:nvPr/>
          </p:nvSpPr>
          <p:spPr>
            <a:xfrm>
              <a:off x="419100" y="4317226"/>
              <a:ext cx="1658717" cy="892490"/>
            </a:xfrm>
            <a:prstGeom prst="roundRect">
              <a:avLst>
                <a:gd name="adj" fmla="val 3710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DC6F612E-A740-4438-B27D-F03EDDFCD384}"/>
                </a:ext>
              </a:extLst>
            </p:cNvPr>
            <p:cNvSpPr/>
            <p:nvPr/>
          </p:nvSpPr>
          <p:spPr>
            <a:xfrm rot="5400000">
              <a:off x="2038415" y="4457701"/>
              <a:ext cx="166074" cy="1431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49D40671-F9F4-4BBF-B678-CE96FACB9F93}"/>
              </a:ext>
            </a:extLst>
          </p:cNvPr>
          <p:cNvSpPr/>
          <p:nvPr/>
        </p:nvSpPr>
        <p:spPr>
          <a:xfrm>
            <a:off x="7237610" y="4595748"/>
            <a:ext cx="1588339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Sales and distribution via online and offline channels. Arrangement of storage and logistics. Wholesale or retail network options.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640C7A2-3CF5-4C49-997D-FD3ED8390071}"/>
              </a:ext>
            </a:extLst>
          </p:cNvPr>
          <p:cNvGrpSpPr/>
          <p:nvPr/>
        </p:nvGrpSpPr>
        <p:grpSpPr>
          <a:xfrm rot="10800000">
            <a:off x="661238" y="1281657"/>
            <a:ext cx="1799002" cy="829123"/>
            <a:chOff x="351799" y="4137202"/>
            <a:chExt cx="1799002" cy="829123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C89E8A3C-468B-4CC6-B19E-2A78242FB321}"/>
                </a:ext>
              </a:extLst>
            </p:cNvPr>
            <p:cNvSpPr/>
            <p:nvPr/>
          </p:nvSpPr>
          <p:spPr>
            <a:xfrm>
              <a:off x="351799" y="4237622"/>
              <a:ext cx="1799002" cy="728703"/>
            </a:xfrm>
            <a:prstGeom prst="roundRect">
              <a:avLst>
                <a:gd name="adj" fmla="val 3710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27CB3D0B-A2D7-45BA-ADB9-DD216F770994}"/>
                </a:ext>
              </a:extLst>
            </p:cNvPr>
            <p:cNvSpPr/>
            <p:nvPr/>
          </p:nvSpPr>
          <p:spPr>
            <a:xfrm>
              <a:off x="1130717" y="4137202"/>
              <a:ext cx="166074" cy="1431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58DE41EC-3C7B-41F7-9185-A147520E0987}"/>
              </a:ext>
            </a:extLst>
          </p:cNvPr>
          <p:cNvSpPr/>
          <p:nvPr/>
        </p:nvSpPr>
        <p:spPr>
          <a:xfrm>
            <a:off x="666000" y="1292949"/>
            <a:ext cx="1736578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Trade partner identification and business partner matching. Business intelligence, business negotiation and expert trade advice. 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A1CB4C3-CCA8-4892-A61A-EB1F1DCD65E8}"/>
              </a:ext>
            </a:extLst>
          </p:cNvPr>
          <p:cNvGrpSpPr/>
          <p:nvPr/>
        </p:nvGrpSpPr>
        <p:grpSpPr>
          <a:xfrm rot="10800000">
            <a:off x="2670983" y="1281657"/>
            <a:ext cx="1799002" cy="829123"/>
            <a:chOff x="351799" y="4137202"/>
            <a:chExt cx="1799002" cy="829123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F6FBD177-444B-4918-9175-54BB2BA1BE27}"/>
                </a:ext>
              </a:extLst>
            </p:cNvPr>
            <p:cNvSpPr/>
            <p:nvPr/>
          </p:nvSpPr>
          <p:spPr>
            <a:xfrm>
              <a:off x="351799" y="4237622"/>
              <a:ext cx="1799002" cy="728703"/>
            </a:xfrm>
            <a:prstGeom prst="roundRect">
              <a:avLst>
                <a:gd name="adj" fmla="val 3710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FDBA2D3A-270C-4915-8F19-1972317878E2}"/>
                </a:ext>
              </a:extLst>
            </p:cNvPr>
            <p:cNvSpPr/>
            <p:nvPr/>
          </p:nvSpPr>
          <p:spPr>
            <a:xfrm>
              <a:off x="1130717" y="4137202"/>
              <a:ext cx="166074" cy="1431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5CC18E39-C19A-483B-B23F-F2BBFC1E1038}"/>
              </a:ext>
            </a:extLst>
          </p:cNvPr>
          <p:cNvSpPr/>
          <p:nvPr/>
        </p:nvSpPr>
        <p:spPr>
          <a:xfrm>
            <a:off x="2702195" y="1292949"/>
            <a:ext cx="173657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Identification, evaluation and check of suppliers. Sourcing, quotation and monitoring of procurement solutions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 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C9F4078-CE89-465D-8E26-FC86CC7F6BD0}"/>
              </a:ext>
            </a:extLst>
          </p:cNvPr>
          <p:cNvGrpSpPr/>
          <p:nvPr/>
        </p:nvGrpSpPr>
        <p:grpSpPr>
          <a:xfrm rot="10800000">
            <a:off x="4680728" y="1281657"/>
            <a:ext cx="1799002" cy="829123"/>
            <a:chOff x="351799" y="4137202"/>
            <a:chExt cx="1799002" cy="829123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42BAC4F2-8CA9-4E71-B62B-A14DDBC8CC3C}"/>
                </a:ext>
              </a:extLst>
            </p:cNvPr>
            <p:cNvSpPr/>
            <p:nvPr/>
          </p:nvSpPr>
          <p:spPr>
            <a:xfrm>
              <a:off x="351799" y="4237622"/>
              <a:ext cx="1799002" cy="728703"/>
            </a:xfrm>
            <a:prstGeom prst="roundRect">
              <a:avLst>
                <a:gd name="adj" fmla="val 3710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C2917417-53A3-473E-931E-886E8DD0CE0E}"/>
                </a:ext>
              </a:extLst>
            </p:cNvPr>
            <p:cNvSpPr/>
            <p:nvPr/>
          </p:nvSpPr>
          <p:spPr>
            <a:xfrm>
              <a:off x="1130717" y="4137202"/>
              <a:ext cx="166074" cy="1431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5A08A2DF-CC55-4730-8B24-D6460AFDC22D}"/>
              </a:ext>
            </a:extLst>
          </p:cNvPr>
          <p:cNvSpPr/>
          <p:nvPr/>
        </p:nvSpPr>
        <p:spPr>
          <a:xfrm>
            <a:off x="4696012" y="1292949"/>
            <a:ext cx="1736578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Product marketing, brand positioning and sales strategies. Customer acquisition, market entry preparation and e-commerce solutions.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5AC7653-50CD-4F14-A577-75283C0804EF}"/>
              </a:ext>
            </a:extLst>
          </p:cNvPr>
          <p:cNvGrpSpPr/>
          <p:nvPr/>
        </p:nvGrpSpPr>
        <p:grpSpPr>
          <a:xfrm rot="10800000">
            <a:off x="6690473" y="1281657"/>
            <a:ext cx="1799002" cy="829123"/>
            <a:chOff x="351799" y="4137202"/>
            <a:chExt cx="1799002" cy="829123"/>
          </a:xfrm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71472517-07B3-4C6E-9521-5A074FEA93B1}"/>
                </a:ext>
              </a:extLst>
            </p:cNvPr>
            <p:cNvSpPr/>
            <p:nvPr/>
          </p:nvSpPr>
          <p:spPr>
            <a:xfrm>
              <a:off x="351799" y="4237622"/>
              <a:ext cx="1799002" cy="728703"/>
            </a:xfrm>
            <a:prstGeom prst="roundRect">
              <a:avLst>
                <a:gd name="adj" fmla="val 3710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Isosceles Triangle 85">
              <a:extLst>
                <a:ext uri="{FF2B5EF4-FFF2-40B4-BE49-F238E27FC236}">
                  <a16:creationId xmlns:a16="http://schemas.microsoft.com/office/drawing/2014/main" id="{3CA4FEA1-BED5-4370-A4CD-C6033CF9E113}"/>
                </a:ext>
              </a:extLst>
            </p:cNvPr>
            <p:cNvSpPr/>
            <p:nvPr/>
          </p:nvSpPr>
          <p:spPr>
            <a:xfrm>
              <a:off x="1130717" y="4137202"/>
              <a:ext cx="166074" cy="1431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B7E9A3CC-2A37-4A44-9DE5-C530C74200B5}"/>
              </a:ext>
            </a:extLst>
          </p:cNvPr>
          <p:cNvSpPr/>
          <p:nvPr/>
        </p:nvSpPr>
        <p:spPr>
          <a:xfrm>
            <a:off x="6695235" y="1292949"/>
            <a:ext cx="1736578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Market analysis, market research, market risks and trends analysis. Customer segment analysis, competition analysis, product portfolio analysis.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FFFB841-BC69-4B5D-B235-9AEED2F26E5F}"/>
              </a:ext>
            </a:extLst>
          </p:cNvPr>
          <p:cNvSpPr/>
          <p:nvPr/>
        </p:nvSpPr>
        <p:spPr>
          <a:xfrm>
            <a:off x="3141961" y="6472786"/>
            <a:ext cx="28600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000" spc="30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Arvigor</a:t>
            </a:r>
            <a:r>
              <a:rPr lang="en-GB" sz="1000" spc="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Trading &amp; Co. GmbH </a:t>
            </a:r>
            <a:endParaRPr lang="en-US" sz="1000" spc="3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BA7A364-206A-49C4-AB69-F58EF2A2DC35}"/>
              </a:ext>
            </a:extLst>
          </p:cNvPr>
          <p:cNvCxnSpPr>
            <a:cxnSpLocks/>
          </p:cNvCxnSpPr>
          <p:nvPr/>
        </p:nvCxnSpPr>
        <p:spPr>
          <a:xfrm flipH="1">
            <a:off x="3" y="6596646"/>
            <a:ext cx="2966410" cy="1265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2F010F2-58E9-4610-AA96-C0ECE6F54372}"/>
              </a:ext>
            </a:extLst>
          </p:cNvPr>
          <p:cNvCxnSpPr>
            <a:cxnSpLocks/>
            <a:endCxn id="88" idx="3"/>
          </p:cNvCxnSpPr>
          <p:nvPr/>
        </p:nvCxnSpPr>
        <p:spPr>
          <a:xfrm flipH="1" flipV="1">
            <a:off x="6002039" y="6595897"/>
            <a:ext cx="3149626" cy="134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0">
            <a:extLst>
              <a:ext uri="{FF2B5EF4-FFF2-40B4-BE49-F238E27FC236}">
                <a16:creationId xmlns:a16="http://schemas.microsoft.com/office/drawing/2014/main" id="{72AD1DE8-2899-4372-9F51-31446B250EC8}"/>
              </a:ext>
            </a:extLst>
          </p:cNvPr>
          <p:cNvSpPr>
            <a:spLocks noEditPoints="1"/>
          </p:cNvSpPr>
          <p:nvPr/>
        </p:nvSpPr>
        <p:spPr bwMode="auto">
          <a:xfrm>
            <a:off x="6112302" y="4070032"/>
            <a:ext cx="367427" cy="404730"/>
          </a:xfrm>
          <a:custGeom>
            <a:avLst/>
            <a:gdLst>
              <a:gd name="T0" fmla="*/ 160 w 184"/>
              <a:gd name="T1" fmla="*/ 64 h 203"/>
              <a:gd name="T2" fmla="*/ 163 w 184"/>
              <a:gd name="T3" fmla="*/ 46 h 203"/>
              <a:gd name="T4" fmla="*/ 123 w 184"/>
              <a:gd name="T5" fmla="*/ 0 h 203"/>
              <a:gd name="T6" fmla="*/ 86 w 184"/>
              <a:gd name="T7" fmla="*/ 31 h 203"/>
              <a:gd name="T8" fmla="*/ 72 w 184"/>
              <a:gd name="T9" fmla="*/ 28 h 203"/>
              <a:gd name="T10" fmla="*/ 26 w 184"/>
              <a:gd name="T11" fmla="*/ 83 h 203"/>
              <a:gd name="T12" fmla="*/ 72 w 184"/>
              <a:gd name="T13" fmla="*/ 138 h 203"/>
              <a:gd name="T14" fmla="*/ 111 w 184"/>
              <a:gd name="T15" fmla="*/ 113 h 203"/>
              <a:gd name="T16" fmla="*/ 133 w 184"/>
              <a:gd name="T17" fmla="*/ 144 h 203"/>
              <a:gd name="T18" fmla="*/ 136 w 184"/>
              <a:gd name="T19" fmla="*/ 164 h 203"/>
              <a:gd name="T20" fmla="*/ 128 w 184"/>
              <a:gd name="T21" fmla="*/ 195 h 203"/>
              <a:gd name="T22" fmla="*/ 16 w 184"/>
              <a:gd name="T23" fmla="*/ 195 h 203"/>
              <a:gd name="T24" fmla="*/ 8 w 184"/>
              <a:gd name="T25" fmla="*/ 164 h 203"/>
              <a:gd name="T26" fmla="*/ 19 w 184"/>
              <a:gd name="T27" fmla="*/ 128 h 203"/>
              <a:gd name="T28" fmla="*/ 12 w 184"/>
              <a:gd name="T29" fmla="*/ 124 h 203"/>
              <a:gd name="T30" fmla="*/ 0 w 184"/>
              <a:gd name="T31" fmla="*/ 164 h 203"/>
              <a:gd name="T32" fmla="*/ 10 w 184"/>
              <a:gd name="T33" fmla="*/ 200 h 203"/>
              <a:gd name="T34" fmla="*/ 12 w 184"/>
              <a:gd name="T35" fmla="*/ 203 h 203"/>
              <a:gd name="T36" fmla="*/ 132 w 184"/>
              <a:gd name="T37" fmla="*/ 203 h 203"/>
              <a:gd name="T38" fmla="*/ 135 w 184"/>
              <a:gd name="T39" fmla="*/ 200 h 203"/>
              <a:gd name="T40" fmla="*/ 144 w 184"/>
              <a:gd name="T41" fmla="*/ 164 h 203"/>
              <a:gd name="T42" fmla="*/ 142 w 184"/>
              <a:gd name="T43" fmla="*/ 146 h 203"/>
              <a:gd name="T44" fmla="*/ 172 w 184"/>
              <a:gd name="T45" fmla="*/ 146 h 203"/>
              <a:gd name="T46" fmla="*/ 174 w 184"/>
              <a:gd name="T47" fmla="*/ 144 h 203"/>
              <a:gd name="T48" fmla="*/ 184 w 184"/>
              <a:gd name="T49" fmla="*/ 113 h 203"/>
              <a:gd name="T50" fmla="*/ 160 w 184"/>
              <a:gd name="T51" fmla="*/ 64 h 203"/>
              <a:gd name="T52" fmla="*/ 123 w 184"/>
              <a:gd name="T53" fmla="*/ 8 h 203"/>
              <a:gd name="T54" fmla="*/ 155 w 184"/>
              <a:gd name="T55" fmla="*/ 46 h 203"/>
              <a:gd name="T56" fmla="*/ 123 w 184"/>
              <a:gd name="T57" fmla="*/ 85 h 203"/>
              <a:gd name="T58" fmla="*/ 119 w 184"/>
              <a:gd name="T59" fmla="*/ 84 h 203"/>
              <a:gd name="T60" fmla="*/ 119 w 184"/>
              <a:gd name="T61" fmla="*/ 83 h 203"/>
              <a:gd name="T62" fmla="*/ 93 w 184"/>
              <a:gd name="T63" fmla="*/ 34 h 203"/>
              <a:gd name="T64" fmla="*/ 123 w 184"/>
              <a:gd name="T65" fmla="*/ 8 h 203"/>
              <a:gd name="T66" fmla="*/ 72 w 184"/>
              <a:gd name="T67" fmla="*/ 130 h 203"/>
              <a:gd name="T68" fmla="*/ 34 w 184"/>
              <a:gd name="T69" fmla="*/ 83 h 203"/>
              <a:gd name="T70" fmla="*/ 72 w 184"/>
              <a:gd name="T71" fmla="*/ 36 h 203"/>
              <a:gd name="T72" fmla="*/ 111 w 184"/>
              <a:gd name="T73" fmla="*/ 83 h 203"/>
              <a:gd name="T74" fmla="*/ 72 w 184"/>
              <a:gd name="T75" fmla="*/ 130 h 203"/>
              <a:gd name="T76" fmla="*/ 168 w 184"/>
              <a:gd name="T77" fmla="*/ 138 h 203"/>
              <a:gd name="T78" fmla="*/ 139 w 184"/>
              <a:gd name="T79" fmla="*/ 138 h 203"/>
              <a:gd name="T80" fmla="*/ 115 w 184"/>
              <a:gd name="T81" fmla="*/ 106 h 203"/>
              <a:gd name="T82" fmla="*/ 118 w 184"/>
              <a:gd name="T83" fmla="*/ 92 h 203"/>
              <a:gd name="T84" fmla="*/ 123 w 184"/>
              <a:gd name="T85" fmla="*/ 93 h 203"/>
              <a:gd name="T86" fmla="*/ 156 w 184"/>
              <a:gd name="T87" fmla="*/ 72 h 203"/>
              <a:gd name="T88" fmla="*/ 176 w 184"/>
              <a:gd name="T89" fmla="*/ 113 h 203"/>
              <a:gd name="T90" fmla="*/ 168 w 184"/>
              <a:gd name="T91" fmla="*/ 13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4" h="203">
                <a:moveTo>
                  <a:pt x="160" y="64"/>
                </a:moveTo>
                <a:cubicBezTo>
                  <a:pt x="162" y="59"/>
                  <a:pt x="163" y="53"/>
                  <a:pt x="163" y="46"/>
                </a:cubicBezTo>
                <a:cubicBezTo>
                  <a:pt x="163" y="20"/>
                  <a:pt x="145" y="0"/>
                  <a:pt x="123" y="0"/>
                </a:cubicBezTo>
                <a:cubicBezTo>
                  <a:pt x="106" y="0"/>
                  <a:pt x="92" y="12"/>
                  <a:pt x="86" y="31"/>
                </a:cubicBezTo>
                <a:cubicBezTo>
                  <a:pt x="82" y="29"/>
                  <a:pt x="77" y="28"/>
                  <a:pt x="72" y="28"/>
                </a:cubicBezTo>
                <a:cubicBezTo>
                  <a:pt x="46" y="28"/>
                  <a:pt x="26" y="53"/>
                  <a:pt x="26" y="83"/>
                </a:cubicBezTo>
                <a:cubicBezTo>
                  <a:pt x="26" y="114"/>
                  <a:pt x="46" y="138"/>
                  <a:pt x="72" y="138"/>
                </a:cubicBezTo>
                <a:cubicBezTo>
                  <a:pt x="88" y="138"/>
                  <a:pt x="103" y="128"/>
                  <a:pt x="111" y="113"/>
                </a:cubicBezTo>
                <a:cubicBezTo>
                  <a:pt x="121" y="121"/>
                  <a:pt x="129" y="132"/>
                  <a:pt x="133" y="144"/>
                </a:cubicBezTo>
                <a:cubicBezTo>
                  <a:pt x="135" y="151"/>
                  <a:pt x="136" y="157"/>
                  <a:pt x="136" y="164"/>
                </a:cubicBezTo>
                <a:cubicBezTo>
                  <a:pt x="136" y="175"/>
                  <a:pt x="133" y="186"/>
                  <a:pt x="128" y="195"/>
                </a:cubicBezTo>
                <a:cubicBezTo>
                  <a:pt x="16" y="195"/>
                  <a:pt x="16" y="195"/>
                  <a:pt x="16" y="195"/>
                </a:cubicBezTo>
                <a:cubicBezTo>
                  <a:pt x="11" y="186"/>
                  <a:pt x="8" y="175"/>
                  <a:pt x="8" y="164"/>
                </a:cubicBezTo>
                <a:cubicBezTo>
                  <a:pt x="8" y="151"/>
                  <a:pt x="12" y="139"/>
                  <a:pt x="19" y="128"/>
                </a:cubicBezTo>
                <a:cubicBezTo>
                  <a:pt x="12" y="124"/>
                  <a:pt x="12" y="124"/>
                  <a:pt x="12" y="124"/>
                </a:cubicBezTo>
                <a:cubicBezTo>
                  <a:pt x="4" y="136"/>
                  <a:pt x="0" y="150"/>
                  <a:pt x="0" y="164"/>
                </a:cubicBezTo>
                <a:cubicBezTo>
                  <a:pt x="0" y="177"/>
                  <a:pt x="3" y="189"/>
                  <a:pt x="10" y="200"/>
                </a:cubicBezTo>
                <a:cubicBezTo>
                  <a:pt x="12" y="203"/>
                  <a:pt x="12" y="203"/>
                  <a:pt x="1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5" y="200"/>
                  <a:pt x="135" y="200"/>
                  <a:pt x="135" y="200"/>
                </a:cubicBezTo>
                <a:cubicBezTo>
                  <a:pt x="141" y="189"/>
                  <a:pt x="144" y="177"/>
                  <a:pt x="144" y="164"/>
                </a:cubicBezTo>
                <a:cubicBezTo>
                  <a:pt x="144" y="158"/>
                  <a:pt x="144" y="152"/>
                  <a:pt x="142" y="146"/>
                </a:cubicBezTo>
                <a:cubicBezTo>
                  <a:pt x="172" y="146"/>
                  <a:pt x="172" y="146"/>
                  <a:pt x="172" y="146"/>
                </a:cubicBezTo>
                <a:cubicBezTo>
                  <a:pt x="174" y="144"/>
                  <a:pt x="174" y="144"/>
                  <a:pt x="174" y="144"/>
                </a:cubicBezTo>
                <a:cubicBezTo>
                  <a:pt x="177" y="138"/>
                  <a:pt x="184" y="125"/>
                  <a:pt x="184" y="113"/>
                </a:cubicBezTo>
                <a:cubicBezTo>
                  <a:pt x="184" y="94"/>
                  <a:pt x="175" y="76"/>
                  <a:pt x="160" y="64"/>
                </a:cubicBezTo>
                <a:close/>
                <a:moveTo>
                  <a:pt x="123" y="8"/>
                </a:moveTo>
                <a:cubicBezTo>
                  <a:pt x="141" y="8"/>
                  <a:pt x="155" y="25"/>
                  <a:pt x="155" y="46"/>
                </a:cubicBezTo>
                <a:cubicBezTo>
                  <a:pt x="155" y="67"/>
                  <a:pt x="141" y="85"/>
                  <a:pt x="123" y="85"/>
                </a:cubicBezTo>
                <a:cubicBezTo>
                  <a:pt x="122" y="85"/>
                  <a:pt x="120" y="84"/>
                  <a:pt x="119" y="84"/>
                </a:cubicBezTo>
                <a:cubicBezTo>
                  <a:pt x="119" y="84"/>
                  <a:pt x="119" y="84"/>
                  <a:pt x="119" y="83"/>
                </a:cubicBezTo>
                <a:cubicBezTo>
                  <a:pt x="119" y="62"/>
                  <a:pt x="108" y="43"/>
                  <a:pt x="93" y="34"/>
                </a:cubicBezTo>
                <a:cubicBezTo>
                  <a:pt x="98" y="18"/>
                  <a:pt x="110" y="8"/>
                  <a:pt x="123" y="8"/>
                </a:cubicBezTo>
                <a:close/>
                <a:moveTo>
                  <a:pt x="72" y="130"/>
                </a:moveTo>
                <a:cubicBezTo>
                  <a:pt x="51" y="130"/>
                  <a:pt x="34" y="109"/>
                  <a:pt x="34" y="83"/>
                </a:cubicBezTo>
                <a:cubicBezTo>
                  <a:pt x="34" y="57"/>
                  <a:pt x="51" y="36"/>
                  <a:pt x="72" y="36"/>
                </a:cubicBezTo>
                <a:cubicBezTo>
                  <a:pt x="93" y="36"/>
                  <a:pt x="111" y="57"/>
                  <a:pt x="111" y="83"/>
                </a:cubicBezTo>
                <a:cubicBezTo>
                  <a:pt x="111" y="109"/>
                  <a:pt x="93" y="130"/>
                  <a:pt x="72" y="130"/>
                </a:cubicBezTo>
                <a:close/>
                <a:moveTo>
                  <a:pt x="168" y="138"/>
                </a:moveTo>
                <a:cubicBezTo>
                  <a:pt x="139" y="138"/>
                  <a:pt x="139" y="138"/>
                  <a:pt x="139" y="138"/>
                </a:cubicBezTo>
                <a:cubicBezTo>
                  <a:pt x="135" y="125"/>
                  <a:pt x="126" y="114"/>
                  <a:pt x="115" y="106"/>
                </a:cubicBezTo>
                <a:cubicBezTo>
                  <a:pt x="116" y="102"/>
                  <a:pt x="117" y="97"/>
                  <a:pt x="118" y="92"/>
                </a:cubicBezTo>
                <a:cubicBezTo>
                  <a:pt x="120" y="92"/>
                  <a:pt x="122" y="93"/>
                  <a:pt x="123" y="93"/>
                </a:cubicBezTo>
                <a:cubicBezTo>
                  <a:pt x="137" y="93"/>
                  <a:pt x="149" y="84"/>
                  <a:pt x="156" y="72"/>
                </a:cubicBezTo>
                <a:cubicBezTo>
                  <a:pt x="169" y="82"/>
                  <a:pt x="176" y="97"/>
                  <a:pt x="176" y="113"/>
                </a:cubicBezTo>
                <a:cubicBezTo>
                  <a:pt x="176" y="122"/>
                  <a:pt x="171" y="132"/>
                  <a:pt x="168" y="1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42">
            <a:extLst>
              <a:ext uri="{FF2B5EF4-FFF2-40B4-BE49-F238E27FC236}">
                <a16:creationId xmlns:a16="http://schemas.microsoft.com/office/drawing/2014/main" id="{D097E4DA-2B00-493A-87F1-4680645A01D4}"/>
              </a:ext>
            </a:extLst>
          </p:cNvPr>
          <p:cNvSpPr>
            <a:spLocks noEditPoints="1"/>
          </p:cNvSpPr>
          <p:nvPr/>
        </p:nvSpPr>
        <p:spPr bwMode="auto">
          <a:xfrm>
            <a:off x="6881774" y="2571558"/>
            <a:ext cx="378592" cy="378592"/>
          </a:xfrm>
          <a:custGeom>
            <a:avLst/>
            <a:gdLst>
              <a:gd name="T0" fmla="*/ 36 w 183"/>
              <a:gd name="T1" fmla="*/ 41 h 183"/>
              <a:gd name="T2" fmla="*/ 30 w 183"/>
              <a:gd name="T3" fmla="*/ 36 h 183"/>
              <a:gd name="T4" fmla="*/ 33 w 183"/>
              <a:gd name="T5" fmla="*/ 90 h 183"/>
              <a:gd name="T6" fmla="*/ 38 w 183"/>
              <a:gd name="T7" fmla="*/ 84 h 183"/>
              <a:gd name="T8" fmla="*/ 36 w 183"/>
              <a:gd name="T9" fmla="*/ 41 h 183"/>
              <a:gd name="T10" fmla="*/ 129 w 183"/>
              <a:gd name="T11" fmla="*/ 107 h 183"/>
              <a:gd name="T12" fmla="*/ 120 w 183"/>
              <a:gd name="T13" fmla="*/ 115 h 183"/>
              <a:gd name="T14" fmla="*/ 103 w 183"/>
              <a:gd name="T15" fmla="*/ 98 h 183"/>
              <a:gd name="T16" fmla="*/ 101 w 183"/>
              <a:gd name="T17" fmla="*/ 22 h 183"/>
              <a:gd name="T18" fmla="*/ 21 w 183"/>
              <a:gd name="T19" fmla="*/ 22 h 183"/>
              <a:gd name="T20" fmla="*/ 21 w 183"/>
              <a:gd name="T21" fmla="*/ 101 h 183"/>
              <a:gd name="T22" fmla="*/ 98 w 183"/>
              <a:gd name="T23" fmla="*/ 104 h 183"/>
              <a:gd name="T24" fmla="*/ 115 w 183"/>
              <a:gd name="T25" fmla="*/ 121 h 183"/>
              <a:gd name="T26" fmla="*/ 106 w 183"/>
              <a:gd name="T27" fmla="*/ 129 h 183"/>
              <a:gd name="T28" fmla="*/ 160 w 183"/>
              <a:gd name="T29" fmla="*/ 183 h 183"/>
              <a:gd name="T30" fmla="*/ 183 w 183"/>
              <a:gd name="T31" fmla="*/ 160 h 183"/>
              <a:gd name="T32" fmla="*/ 129 w 183"/>
              <a:gd name="T33" fmla="*/ 107 h 183"/>
              <a:gd name="T34" fmla="*/ 95 w 183"/>
              <a:gd name="T35" fmla="*/ 95 h 183"/>
              <a:gd name="T36" fmla="*/ 95 w 183"/>
              <a:gd name="T37" fmla="*/ 95 h 183"/>
              <a:gd name="T38" fmla="*/ 27 w 183"/>
              <a:gd name="T39" fmla="*/ 95 h 183"/>
              <a:gd name="T40" fmla="*/ 27 w 183"/>
              <a:gd name="T41" fmla="*/ 27 h 183"/>
              <a:gd name="T42" fmla="*/ 95 w 183"/>
              <a:gd name="T43" fmla="*/ 27 h 183"/>
              <a:gd name="T44" fmla="*/ 95 w 183"/>
              <a:gd name="T45" fmla="*/ 95 h 183"/>
              <a:gd name="T46" fmla="*/ 118 w 183"/>
              <a:gd name="T47" fmla="*/ 129 h 183"/>
              <a:gd name="T48" fmla="*/ 129 w 183"/>
              <a:gd name="T49" fmla="*/ 118 h 183"/>
              <a:gd name="T50" fmla="*/ 171 w 183"/>
              <a:gd name="T51" fmla="*/ 160 h 183"/>
              <a:gd name="T52" fmla="*/ 160 w 183"/>
              <a:gd name="T53" fmla="*/ 172 h 183"/>
              <a:gd name="T54" fmla="*/ 118 w 183"/>
              <a:gd name="T55" fmla="*/ 12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3" h="183">
                <a:moveTo>
                  <a:pt x="36" y="41"/>
                </a:moveTo>
                <a:cubicBezTo>
                  <a:pt x="30" y="36"/>
                  <a:pt x="30" y="36"/>
                  <a:pt x="30" y="36"/>
                </a:cubicBezTo>
                <a:cubicBezTo>
                  <a:pt x="17" y="52"/>
                  <a:pt x="18" y="75"/>
                  <a:pt x="33" y="90"/>
                </a:cubicBezTo>
                <a:cubicBezTo>
                  <a:pt x="38" y="84"/>
                  <a:pt x="38" y="84"/>
                  <a:pt x="38" y="84"/>
                </a:cubicBezTo>
                <a:cubicBezTo>
                  <a:pt x="27" y="72"/>
                  <a:pt x="26" y="54"/>
                  <a:pt x="36" y="41"/>
                </a:cubicBezTo>
                <a:close/>
                <a:moveTo>
                  <a:pt x="129" y="107"/>
                </a:moveTo>
                <a:cubicBezTo>
                  <a:pt x="120" y="115"/>
                  <a:pt x="120" y="115"/>
                  <a:pt x="120" y="115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22" y="76"/>
                  <a:pt x="121" y="43"/>
                  <a:pt x="101" y="22"/>
                </a:cubicBezTo>
                <a:cubicBezTo>
                  <a:pt x="79" y="0"/>
                  <a:pt x="43" y="0"/>
                  <a:pt x="21" y="22"/>
                </a:cubicBezTo>
                <a:cubicBezTo>
                  <a:pt x="0" y="44"/>
                  <a:pt x="0" y="79"/>
                  <a:pt x="21" y="101"/>
                </a:cubicBezTo>
                <a:cubicBezTo>
                  <a:pt x="42" y="122"/>
                  <a:pt x="76" y="123"/>
                  <a:pt x="98" y="104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06" y="129"/>
                  <a:pt x="106" y="129"/>
                  <a:pt x="106" y="129"/>
                </a:cubicBezTo>
                <a:cubicBezTo>
                  <a:pt x="160" y="183"/>
                  <a:pt x="160" y="183"/>
                  <a:pt x="160" y="183"/>
                </a:cubicBezTo>
                <a:cubicBezTo>
                  <a:pt x="183" y="160"/>
                  <a:pt x="183" y="160"/>
                  <a:pt x="183" y="160"/>
                </a:cubicBezTo>
                <a:lnTo>
                  <a:pt x="129" y="107"/>
                </a:lnTo>
                <a:close/>
                <a:moveTo>
                  <a:pt x="95" y="95"/>
                </a:moveTo>
                <a:cubicBezTo>
                  <a:pt x="95" y="95"/>
                  <a:pt x="95" y="95"/>
                  <a:pt x="95" y="95"/>
                </a:cubicBezTo>
                <a:cubicBezTo>
                  <a:pt x="76" y="114"/>
                  <a:pt x="46" y="114"/>
                  <a:pt x="27" y="95"/>
                </a:cubicBezTo>
                <a:cubicBezTo>
                  <a:pt x="8" y="77"/>
                  <a:pt x="8" y="46"/>
                  <a:pt x="27" y="27"/>
                </a:cubicBezTo>
                <a:cubicBezTo>
                  <a:pt x="46" y="9"/>
                  <a:pt x="76" y="9"/>
                  <a:pt x="95" y="27"/>
                </a:cubicBezTo>
                <a:cubicBezTo>
                  <a:pt x="114" y="46"/>
                  <a:pt x="114" y="77"/>
                  <a:pt x="95" y="95"/>
                </a:cubicBezTo>
                <a:close/>
                <a:moveTo>
                  <a:pt x="118" y="129"/>
                </a:moveTo>
                <a:cubicBezTo>
                  <a:pt x="129" y="118"/>
                  <a:pt x="129" y="118"/>
                  <a:pt x="129" y="118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60" y="172"/>
                  <a:pt x="160" y="172"/>
                  <a:pt x="160" y="172"/>
                </a:cubicBezTo>
                <a:lnTo>
                  <a:pt x="118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0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27648"/>
          </a:xfrm>
          <a:prstGeom prst="rect">
            <a:avLst/>
          </a:prstGeom>
          <a:noFill/>
        </p:spPr>
      </p:pic>
      <p:sp>
        <p:nvSpPr>
          <p:cNvPr id="66" name="Rectangle 65">
            <a:extLst/>
          </p:cNvPr>
          <p:cNvSpPr/>
          <p:nvPr/>
        </p:nvSpPr>
        <p:spPr>
          <a:xfrm>
            <a:off x="0" y="0"/>
            <a:ext cx="9144000" cy="6391656"/>
          </a:xfrm>
          <a:prstGeom prst="rect">
            <a:avLst/>
          </a:prstGeom>
          <a:gradFill>
            <a:gsLst>
              <a:gs pos="100000">
                <a:schemeClr val="bg1">
                  <a:alpha val="86000"/>
                </a:schemeClr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78395D-379D-4C20-944F-09BDFF18425B}"/>
              </a:ext>
            </a:extLst>
          </p:cNvPr>
          <p:cNvSpPr/>
          <p:nvPr/>
        </p:nvSpPr>
        <p:spPr>
          <a:xfrm>
            <a:off x="3027347" y="526870"/>
            <a:ext cx="30893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MARKETPLACE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B2C6E7-8DD2-4AC7-A675-4B1ADF003825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4048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02287F-F9F1-4B10-A96F-11470A16965B}"/>
              </a:ext>
            </a:extLst>
          </p:cNvPr>
          <p:cNvGrpSpPr/>
          <p:nvPr/>
        </p:nvGrpSpPr>
        <p:grpSpPr>
          <a:xfrm>
            <a:off x="154447" y="1819656"/>
            <a:ext cx="1092430" cy="1092430"/>
            <a:chOff x="4492890" y="2422790"/>
            <a:chExt cx="501120" cy="50112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AD379B9-8ECA-4837-BD91-847D436E2E3F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50E292A-E6F2-471E-9DAE-C9F463B08CAF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E5E3494-0899-4566-B8FC-D4DD329F10AE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21221D72-B330-4A68-AD4A-BE9A02FF5EF6}"/>
              </a:ext>
            </a:extLst>
          </p:cNvPr>
          <p:cNvSpPr/>
          <p:nvPr/>
        </p:nvSpPr>
        <p:spPr>
          <a:xfrm>
            <a:off x="1207648" y="1682147"/>
            <a:ext cx="13183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56001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New Customers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07A5A4-D171-430D-B579-37DED3961D99}"/>
              </a:ext>
            </a:extLst>
          </p:cNvPr>
          <p:cNvSpPr/>
          <p:nvPr/>
        </p:nvSpPr>
        <p:spPr>
          <a:xfrm>
            <a:off x="1202329" y="2160452"/>
            <a:ext cx="1763525" cy="77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27013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GB" sz="1100" dirty="0">
                <a:latin typeface="+mj-lt"/>
              </a:rPr>
              <a:t>Multi-channel business</a:t>
            </a:r>
          </a:p>
          <a:p>
            <a:pPr marL="285750" indent="-227013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GB" sz="1100" dirty="0">
                <a:latin typeface="+mj-lt"/>
              </a:rPr>
              <a:t>Own store URL</a:t>
            </a:r>
          </a:p>
          <a:p>
            <a:pPr marL="285750" indent="-227013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GB" sz="1100" dirty="0">
                <a:latin typeface="+mj-lt"/>
              </a:rPr>
              <a:t>Integrated blog</a:t>
            </a:r>
            <a:endParaRPr lang="en-US" sz="1100" dirty="0">
              <a:latin typeface="+mj-lt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849CE2A-1666-4051-97BE-D9F28C684DA4}"/>
              </a:ext>
            </a:extLst>
          </p:cNvPr>
          <p:cNvGrpSpPr/>
          <p:nvPr/>
        </p:nvGrpSpPr>
        <p:grpSpPr>
          <a:xfrm>
            <a:off x="3077664" y="1819656"/>
            <a:ext cx="1092430" cy="1092430"/>
            <a:chOff x="4492890" y="2422790"/>
            <a:chExt cx="501120" cy="50112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CCEAB8E8-4F4C-4F4D-A8F2-56D0F3846775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A13FF76-6D79-46E9-A188-4904E208EC3C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2D29EE5-EC88-4137-BDFD-A49F62A64DD4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390202B6-C902-4A98-939B-F130D234C280}"/>
              </a:ext>
            </a:extLst>
          </p:cNvPr>
          <p:cNvSpPr/>
          <p:nvPr/>
        </p:nvSpPr>
        <p:spPr>
          <a:xfrm>
            <a:off x="4166464" y="1682147"/>
            <a:ext cx="11843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56001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Operate 24/7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9A4EFF0-BCE9-45DF-B074-B43ABCD6288A}"/>
              </a:ext>
            </a:extLst>
          </p:cNvPr>
          <p:cNvSpPr/>
          <p:nvPr/>
        </p:nvSpPr>
        <p:spPr>
          <a:xfrm>
            <a:off x="4121231" y="2170917"/>
            <a:ext cx="1725292" cy="77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Ticket support system</a:t>
            </a:r>
          </a:p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Optimized web traffic </a:t>
            </a:r>
          </a:p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Real-time payments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D11800-F1C3-48A3-954A-01C7C0D71FB8}"/>
              </a:ext>
            </a:extLst>
          </p:cNvPr>
          <p:cNvGrpSpPr/>
          <p:nvPr/>
        </p:nvGrpSpPr>
        <p:grpSpPr>
          <a:xfrm>
            <a:off x="6031475" y="1819656"/>
            <a:ext cx="1092430" cy="1092430"/>
            <a:chOff x="4492890" y="2422790"/>
            <a:chExt cx="501120" cy="50112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80F7F52-B618-48F2-89BE-086E33C30031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A39D22-F477-4E50-97D0-D2A1DAFC66CF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1FD9C89-B5A7-40C9-8BCE-4D10444E690F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ABE0682A-DDCB-43E3-87CE-1ED8289AFDFE}"/>
              </a:ext>
            </a:extLst>
          </p:cNvPr>
          <p:cNvSpPr/>
          <p:nvPr/>
        </p:nvSpPr>
        <p:spPr>
          <a:xfrm>
            <a:off x="7107575" y="1682147"/>
            <a:ext cx="9462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56001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Save Costs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31B7EBF-12C6-4A74-B7B6-7792E695AF9B}"/>
              </a:ext>
            </a:extLst>
          </p:cNvPr>
          <p:cNvSpPr/>
          <p:nvPr/>
        </p:nvSpPr>
        <p:spPr>
          <a:xfrm>
            <a:off x="7074086" y="2165495"/>
            <a:ext cx="1932907" cy="77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Free SSL encryption </a:t>
            </a:r>
          </a:p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Unlimited bandwidth</a:t>
            </a:r>
          </a:p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Free plan for seller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9519B2F-78BC-4117-96EF-6FD46E908399}"/>
              </a:ext>
            </a:extLst>
          </p:cNvPr>
          <p:cNvGrpSpPr/>
          <p:nvPr/>
        </p:nvGrpSpPr>
        <p:grpSpPr>
          <a:xfrm>
            <a:off x="154447" y="3932379"/>
            <a:ext cx="1092430" cy="1092430"/>
            <a:chOff x="4492890" y="2422790"/>
            <a:chExt cx="501120" cy="50112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14A716E-7272-4304-8F09-0957A190C784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89708EE-35B0-47DF-A8D3-A1536EBD9EE3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F17A734-E664-4830-B2F2-4432108F7EA5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907A4A23-F332-4741-B303-093FD1F36C38}"/>
              </a:ext>
            </a:extLst>
          </p:cNvPr>
          <p:cNvSpPr/>
          <p:nvPr/>
        </p:nvSpPr>
        <p:spPr>
          <a:xfrm>
            <a:off x="1207648" y="3791627"/>
            <a:ext cx="1560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56001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Accelerate Growth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84304A0-B479-4601-9138-A59847223DA7}"/>
              </a:ext>
            </a:extLst>
          </p:cNvPr>
          <p:cNvSpPr/>
          <p:nvPr/>
        </p:nvSpPr>
        <p:spPr>
          <a:xfrm>
            <a:off x="1278836" y="4245621"/>
            <a:ext cx="1733735" cy="77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Customer reviews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In-store SEO tools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International reach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0373E3-8985-41E3-BBB1-D16DC88FE53D}"/>
              </a:ext>
            </a:extLst>
          </p:cNvPr>
          <p:cNvGrpSpPr/>
          <p:nvPr/>
        </p:nvGrpSpPr>
        <p:grpSpPr>
          <a:xfrm>
            <a:off x="3077664" y="3932379"/>
            <a:ext cx="1092430" cy="1092430"/>
            <a:chOff x="4492890" y="2422790"/>
            <a:chExt cx="501120" cy="50112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BBBAFFF-F6BF-401C-ABF9-4C6DD7B04FFB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3F14362-CAFB-476D-9D61-6C22DC88C2B9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E0710F8-1C2C-4B98-8EAB-60CD0C3B92D0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8C151657-13EA-441E-A1D7-451F37808420}"/>
              </a:ext>
            </a:extLst>
          </p:cNvPr>
          <p:cNvSpPr/>
          <p:nvPr/>
        </p:nvSpPr>
        <p:spPr>
          <a:xfrm>
            <a:off x="4166464" y="3791627"/>
            <a:ext cx="10176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56001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More Sales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8A2CC88-38C1-4C0D-9D0A-6A7B6A35FD9C}"/>
              </a:ext>
            </a:extLst>
          </p:cNvPr>
          <p:cNvSpPr/>
          <p:nvPr/>
        </p:nvSpPr>
        <p:spPr>
          <a:xfrm>
            <a:off x="4203652" y="4245621"/>
            <a:ext cx="1693984" cy="77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Coupon options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All 12 categories  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Fee bonus system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46FB823-DCCB-451A-8ABC-E4BFCEC6EB37}"/>
              </a:ext>
            </a:extLst>
          </p:cNvPr>
          <p:cNvGrpSpPr/>
          <p:nvPr/>
        </p:nvGrpSpPr>
        <p:grpSpPr>
          <a:xfrm>
            <a:off x="6031475" y="3932379"/>
            <a:ext cx="1092430" cy="1092430"/>
            <a:chOff x="4492890" y="2422790"/>
            <a:chExt cx="501120" cy="50112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C939931-EBF8-4AED-B0B9-4CB67832DC81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A8EE182-7437-4753-8C7F-F4FA87CF3F71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E37D4CC-DB17-464A-8EED-9E0057088692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98B1F866-AC3C-49E0-A5FC-92EFC8D44C45}"/>
              </a:ext>
            </a:extLst>
          </p:cNvPr>
          <p:cNvSpPr/>
          <p:nvPr/>
        </p:nvSpPr>
        <p:spPr>
          <a:xfrm>
            <a:off x="7107575" y="3791627"/>
            <a:ext cx="1324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56001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Marketing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6FC9566-12B1-45E1-BF07-03B1909D8F24}"/>
              </a:ext>
            </a:extLst>
          </p:cNvPr>
          <p:cNvSpPr/>
          <p:nvPr/>
        </p:nvSpPr>
        <p:spPr>
          <a:xfrm>
            <a:off x="7072434" y="4246571"/>
            <a:ext cx="1851497" cy="77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Affiliate marketing </a:t>
            </a:r>
          </a:p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Social media integration</a:t>
            </a:r>
          </a:p>
          <a:p>
            <a:pPr marL="285750" indent="-171450">
              <a:lnSpc>
                <a:spcPct val="110000"/>
              </a:lnSpc>
              <a:spcAft>
                <a:spcPts val="500"/>
              </a:spcAft>
              <a:buClr>
                <a:srgbClr val="56001D"/>
              </a:buClr>
              <a:buFont typeface="Wingdings" panose="05000000000000000000" pitchFamily="2" charset="2"/>
              <a:buChar char="§"/>
            </a:pPr>
            <a:r>
              <a:rPr lang="en-US" sz="1100" dirty="0">
                <a:latin typeface="+mj-lt"/>
              </a:rPr>
              <a:t>Product feeds </a:t>
            </a:r>
          </a:p>
        </p:txBody>
      </p:sp>
      <p:sp>
        <p:nvSpPr>
          <p:cNvPr id="67" name="Rectangle 12">
            <a:extLst>
              <a:ext uri="{FF2B5EF4-FFF2-40B4-BE49-F238E27FC236}">
                <a16:creationId xmlns:a16="http://schemas.microsoft.com/office/drawing/2014/main" id="{25864617-57CD-41E6-A40D-8D5472ED396C}"/>
              </a:ext>
            </a:extLst>
          </p:cNvPr>
          <p:cNvSpPr/>
          <p:nvPr/>
        </p:nvSpPr>
        <p:spPr>
          <a:xfrm rot="5400000">
            <a:off x="986272" y="1344747"/>
            <a:ext cx="1697751" cy="2274671"/>
          </a:xfrm>
          <a:custGeom>
            <a:avLst/>
            <a:gdLst>
              <a:gd name="connsiteX0" fmla="*/ 0 w 5461000"/>
              <a:gd name="connsiteY0" fmla="*/ 0 h 2190750"/>
              <a:gd name="connsiteX1" fmla="*/ 5461000 w 5461000"/>
              <a:gd name="connsiteY1" fmla="*/ 0 h 2190750"/>
              <a:gd name="connsiteX2" fmla="*/ 5461000 w 5461000"/>
              <a:gd name="connsiteY2" fmla="*/ 2190750 h 2190750"/>
              <a:gd name="connsiteX3" fmla="*/ 0 w 5461000"/>
              <a:gd name="connsiteY3" fmla="*/ 2190750 h 2190750"/>
              <a:gd name="connsiteX4" fmla="*/ 0 w 5461000"/>
              <a:gd name="connsiteY4" fmla="*/ 0 h 2190750"/>
              <a:gd name="connsiteX0" fmla="*/ 0 w 5461000"/>
              <a:gd name="connsiteY0" fmla="*/ 0 h 2279685"/>
              <a:gd name="connsiteX1" fmla="*/ 5461000 w 5461000"/>
              <a:gd name="connsiteY1" fmla="*/ 0 h 2279685"/>
              <a:gd name="connsiteX2" fmla="*/ 5461000 w 5461000"/>
              <a:gd name="connsiteY2" fmla="*/ 2190750 h 2279685"/>
              <a:gd name="connsiteX3" fmla="*/ 4457700 w 5461000"/>
              <a:gd name="connsiteY3" fmla="*/ 2279650 h 2279685"/>
              <a:gd name="connsiteX4" fmla="*/ 0 w 5461000"/>
              <a:gd name="connsiteY4" fmla="*/ 2190750 h 2279685"/>
              <a:gd name="connsiteX5" fmla="*/ 0 w 5461000"/>
              <a:gd name="connsiteY5" fmla="*/ 0 h 2279685"/>
              <a:gd name="connsiteX0" fmla="*/ 0 w 5461000"/>
              <a:gd name="connsiteY0" fmla="*/ 0 h 2309752"/>
              <a:gd name="connsiteX1" fmla="*/ 5461000 w 5461000"/>
              <a:gd name="connsiteY1" fmla="*/ 0 h 2309752"/>
              <a:gd name="connsiteX2" fmla="*/ 5461000 w 5461000"/>
              <a:gd name="connsiteY2" fmla="*/ 2190750 h 2309752"/>
              <a:gd name="connsiteX3" fmla="*/ 4457700 w 5461000"/>
              <a:gd name="connsiteY3" fmla="*/ 2279650 h 2309752"/>
              <a:gd name="connsiteX4" fmla="*/ 736600 w 5461000"/>
              <a:gd name="connsiteY4" fmla="*/ 2305050 h 2309752"/>
              <a:gd name="connsiteX5" fmla="*/ 0 w 5461000"/>
              <a:gd name="connsiteY5" fmla="*/ 2190750 h 2309752"/>
              <a:gd name="connsiteX6" fmla="*/ 0 w 5461000"/>
              <a:gd name="connsiteY6" fmla="*/ 0 h 2309752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866140 w 5461000"/>
              <a:gd name="connsiteY0" fmla="*/ 2213610 h 2213610"/>
              <a:gd name="connsiteX1" fmla="*/ 0 w 5461000"/>
              <a:gd name="connsiteY1" fmla="*/ 2190750 h 2213610"/>
              <a:gd name="connsiteX2" fmla="*/ 0 w 5461000"/>
              <a:gd name="connsiteY2" fmla="*/ 0 h 2213610"/>
              <a:gd name="connsiteX3" fmla="*/ 5461000 w 5461000"/>
              <a:gd name="connsiteY3" fmla="*/ 0 h 2213610"/>
              <a:gd name="connsiteX4" fmla="*/ 5461000 w 5461000"/>
              <a:gd name="connsiteY4" fmla="*/ 2190750 h 2213610"/>
              <a:gd name="connsiteX5" fmla="*/ 4377690 w 5461000"/>
              <a:gd name="connsiteY5" fmla="*/ 2205990 h 221361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904240 w 5461000"/>
              <a:gd name="connsiteY0" fmla="*/ 22059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370070 w 5461000"/>
              <a:gd name="connsiteY5" fmla="*/ 2190750 h 219170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559642 w 5461000"/>
              <a:gd name="connsiteY5" fmla="*/ 2195813 h 219581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953420 w 5461000"/>
              <a:gd name="connsiteY5" fmla="*/ 2189062 h 2191703"/>
              <a:gd name="connsiteX0" fmla="*/ 604145 w 5461000"/>
              <a:gd name="connsiteY0" fmla="*/ 2199804 h 2199804"/>
              <a:gd name="connsiteX1" fmla="*/ 0 w 5461000"/>
              <a:gd name="connsiteY1" fmla="*/ 2190750 h 2199804"/>
              <a:gd name="connsiteX2" fmla="*/ 0 w 5461000"/>
              <a:gd name="connsiteY2" fmla="*/ 0 h 2199804"/>
              <a:gd name="connsiteX3" fmla="*/ 5461000 w 5461000"/>
              <a:gd name="connsiteY3" fmla="*/ 0 h 2199804"/>
              <a:gd name="connsiteX4" fmla="*/ 5461000 w 5461000"/>
              <a:gd name="connsiteY4" fmla="*/ 2190750 h 2199804"/>
              <a:gd name="connsiteX5" fmla="*/ 4953420 w 5461000"/>
              <a:gd name="connsiteY5" fmla="*/ 2189062 h 2199804"/>
              <a:gd name="connsiteX0" fmla="*/ 664010 w 5461000"/>
              <a:gd name="connsiteY0" fmla="*/ 2189678 h 2190750"/>
              <a:gd name="connsiteX1" fmla="*/ 0 w 5461000"/>
              <a:gd name="connsiteY1" fmla="*/ 2190750 h 2190750"/>
              <a:gd name="connsiteX2" fmla="*/ 0 w 5461000"/>
              <a:gd name="connsiteY2" fmla="*/ 0 h 2190750"/>
              <a:gd name="connsiteX3" fmla="*/ 5461000 w 5461000"/>
              <a:gd name="connsiteY3" fmla="*/ 0 h 2190750"/>
              <a:gd name="connsiteX4" fmla="*/ 5461000 w 5461000"/>
              <a:gd name="connsiteY4" fmla="*/ 2190750 h 2190750"/>
              <a:gd name="connsiteX5" fmla="*/ 4953420 w 5461000"/>
              <a:gd name="connsiteY5" fmla="*/ 2189062 h 2190750"/>
              <a:gd name="connsiteX0" fmla="*/ 664010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256319 w 5461000"/>
              <a:gd name="connsiteY5" fmla="*/ 2194125 h 219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0" h="2194125">
                <a:moveTo>
                  <a:pt x="490394" y="2189678"/>
                </a:moveTo>
                <a:lnTo>
                  <a:pt x="0" y="2190750"/>
                </a:lnTo>
                <a:lnTo>
                  <a:pt x="0" y="0"/>
                </a:lnTo>
                <a:lnTo>
                  <a:pt x="5461000" y="0"/>
                </a:lnTo>
                <a:lnTo>
                  <a:pt x="5461000" y="2190750"/>
                </a:lnTo>
                <a:lnTo>
                  <a:pt x="4256319" y="2194125"/>
                </a:lnTo>
              </a:path>
            </a:pathLst>
          </a:cu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12">
            <a:extLst>
              <a:ext uri="{FF2B5EF4-FFF2-40B4-BE49-F238E27FC236}">
                <a16:creationId xmlns:a16="http://schemas.microsoft.com/office/drawing/2014/main" id="{84E97E41-F512-4628-BDAC-54D264F7C6DD}"/>
              </a:ext>
            </a:extLst>
          </p:cNvPr>
          <p:cNvSpPr/>
          <p:nvPr/>
        </p:nvSpPr>
        <p:spPr>
          <a:xfrm rot="5400000">
            <a:off x="986272" y="3445899"/>
            <a:ext cx="1697751" cy="2274671"/>
          </a:xfrm>
          <a:custGeom>
            <a:avLst/>
            <a:gdLst>
              <a:gd name="connsiteX0" fmla="*/ 0 w 5461000"/>
              <a:gd name="connsiteY0" fmla="*/ 0 h 2190750"/>
              <a:gd name="connsiteX1" fmla="*/ 5461000 w 5461000"/>
              <a:gd name="connsiteY1" fmla="*/ 0 h 2190750"/>
              <a:gd name="connsiteX2" fmla="*/ 5461000 w 5461000"/>
              <a:gd name="connsiteY2" fmla="*/ 2190750 h 2190750"/>
              <a:gd name="connsiteX3" fmla="*/ 0 w 5461000"/>
              <a:gd name="connsiteY3" fmla="*/ 2190750 h 2190750"/>
              <a:gd name="connsiteX4" fmla="*/ 0 w 5461000"/>
              <a:gd name="connsiteY4" fmla="*/ 0 h 2190750"/>
              <a:gd name="connsiteX0" fmla="*/ 0 w 5461000"/>
              <a:gd name="connsiteY0" fmla="*/ 0 h 2279685"/>
              <a:gd name="connsiteX1" fmla="*/ 5461000 w 5461000"/>
              <a:gd name="connsiteY1" fmla="*/ 0 h 2279685"/>
              <a:gd name="connsiteX2" fmla="*/ 5461000 w 5461000"/>
              <a:gd name="connsiteY2" fmla="*/ 2190750 h 2279685"/>
              <a:gd name="connsiteX3" fmla="*/ 4457700 w 5461000"/>
              <a:gd name="connsiteY3" fmla="*/ 2279650 h 2279685"/>
              <a:gd name="connsiteX4" fmla="*/ 0 w 5461000"/>
              <a:gd name="connsiteY4" fmla="*/ 2190750 h 2279685"/>
              <a:gd name="connsiteX5" fmla="*/ 0 w 5461000"/>
              <a:gd name="connsiteY5" fmla="*/ 0 h 2279685"/>
              <a:gd name="connsiteX0" fmla="*/ 0 w 5461000"/>
              <a:gd name="connsiteY0" fmla="*/ 0 h 2309752"/>
              <a:gd name="connsiteX1" fmla="*/ 5461000 w 5461000"/>
              <a:gd name="connsiteY1" fmla="*/ 0 h 2309752"/>
              <a:gd name="connsiteX2" fmla="*/ 5461000 w 5461000"/>
              <a:gd name="connsiteY2" fmla="*/ 2190750 h 2309752"/>
              <a:gd name="connsiteX3" fmla="*/ 4457700 w 5461000"/>
              <a:gd name="connsiteY3" fmla="*/ 2279650 h 2309752"/>
              <a:gd name="connsiteX4" fmla="*/ 736600 w 5461000"/>
              <a:gd name="connsiteY4" fmla="*/ 2305050 h 2309752"/>
              <a:gd name="connsiteX5" fmla="*/ 0 w 5461000"/>
              <a:gd name="connsiteY5" fmla="*/ 2190750 h 2309752"/>
              <a:gd name="connsiteX6" fmla="*/ 0 w 5461000"/>
              <a:gd name="connsiteY6" fmla="*/ 0 h 2309752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866140 w 5461000"/>
              <a:gd name="connsiteY0" fmla="*/ 2213610 h 2213610"/>
              <a:gd name="connsiteX1" fmla="*/ 0 w 5461000"/>
              <a:gd name="connsiteY1" fmla="*/ 2190750 h 2213610"/>
              <a:gd name="connsiteX2" fmla="*/ 0 w 5461000"/>
              <a:gd name="connsiteY2" fmla="*/ 0 h 2213610"/>
              <a:gd name="connsiteX3" fmla="*/ 5461000 w 5461000"/>
              <a:gd name="connsiteY3" fmla="*/ 0 h 2213610"/>
              <a:gd name="connsiteX4" fmla="*/ 5461000 w 5461000"/>
              <a:gd name="connsiteY4" fmla="*/ 2190750 h 2213610"/>
              <a:gd name="connsiteX5" fmla="*/ 4377690 w 5461000"/>
              <a:gd name="connsiteY5" fmla="*/ 2205990 h 221361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904240 w 5461000"/>
              <a:gd name="connsiteY0" fmla="*/ 22059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370070 w 5461000"/>
              <a:gd name="connsiteY5" fmla="*/ 2190750 h 219170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559642 w 5461000"/>
              <a:gd name="connsiteY5" fmla="*/ 2195813 h 219581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953420 w 5461000"/>
              <a:gd name="connsiteY5" fmla="*/ 2189062 h 2191703"/>
              <a:gd name="connsiteX0" fmla="*/ 604145 w 5461000"/>
              <a:gd name="connsiteY0" fmla="*/ 2199804 h 2199804"/>
              <a:gd name="connsiteX1" fmla="*/ 0 w 5461000"/>
              <a:gd name="connsiteY1" fmla="*/ 2190750 h 2199804"/>
              <a:gd name="connsiteX2" fmla="*/ 0 w 5461000"/>
              <a:gd name="connsiteY2" fmla="*/ 0 h 2199804"/>
              <a:gd name="connsiteX3" fmla="*/ 5461000 w 5461000"/>
              <a:gd name="connsiteY3" fmla="*/ 0 h 2199804"/>
              <a:gd name="connsiteX4" fmla="*/ 5461000 w 5461000"/>
              <a:gd name="connsiteY4" fmla="*/ 2190750 h 2199804"/>
              <a:gd name="connsiteX5" fmla="*/ 4953420 w 5461000"/>
              <a:gd name="connsiteY5" fmla="*/ 2189062 h 2199804"/>
              <a:gd name="connsiteX0" fmla="*/ 664010 w 5461000"/>
              <a:gd name="connsiteY0" fmla="*/ 2189678 h 2190750"/>
              <a:gd name="connsiteX1" fmla="*/ 0 w 5461000"/>
              <a:gd name="connsiteY1" fmla="*/ 2190750 h 2190750"/>
              <a:gd name="connsiteX2" fmla="*/ 0 w 5461000"/>
              <a:gd name="connsiteY2" fmla="*/ 0 h 2190750"/>
              <a:gd name="connsiteX3" fmla="*/ 5461000 w 5461000"/>
              <a:gd name="connsiteY3" fmla="*/ 0 h 2190750"/>
              <a:gd name="connsiteX4" fmla="*/ 5461000 w 5461000"/>
              <a:gd name="connsiteY4" fmla="*/ 2190750 h 2190750"/>
              <a:gd name="connsiteX5" fmla="*/ 4953420 w 5461000"/>
              <a:gd name="connsiteY5" fmla="*/ 2189062 h 2190750"/>
              <a:gd name="connsiteX0" fmla="*/ 664010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256319 w 5461000"/>
              <a:gd name="connsiteY5" fmla="*/ 2194125 h 219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0" h="2194125">
                <a:moveTo>
                  <a:pt x="490394" y="2189678"/>
                </a:moveTo>
                <a:lnTo>
                  <a:pt x="0" y="2190750"/>
                </a:lnTo>
                <a:lnTo>
                  <a:pt x="0" y="0"/>
                </a:lnTo>
                <a:lnTo>
                  <a:pt x="5461000" y="0"/>
                </a:lnTo>
                <a:lnTo>
                  <a:pt x="5461000" y="2190750"/>
                </a:lnTo>
                <a:lnTo>
                  <a:pt x="4256319" y="2194125"/>
                </a:lnTo>
              </a:path>
            </a:pathLst>
          </a:cu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2861625E-2C94-4972-A763-A95A89A535F7}"/>
              </a:ext>
            </a:extLst>
          </p:cNvPr>
          <p:cNvSpPr/>
          <p:nvPr/>
        </p:nvSpPr>
        <p:spPr>
          <a:xfrm rot="5400000">
            <a:off x="3933229" y="1344747"/>
            <a:ext cx="1697751" cy="2274671"/>
          </a:xfrm>
          <a:custGeom>
            <a:avLst/>
            <a:gdLst>
              <a:gd name="connsiteX0" fmla="*/ 0 w 5461000"/>
              <a:gd name="connsiteY0" fmla="*/ 0 h 2190750"/>
              <a:gd name="connsiteX1" fmla="*/ 5461000 w 5461000"/>
              <a:gd name="connsiteY1" fmla="*/ 0 h 2190750"/>
              <a:gd name="connsiteX2" fmla="*/ 5461000 w 5461000"/>
              <a:gd name="connsiteY2" fmla="*/ 2190750 h 2190750"/>
              <a:gd name="connsiteX3" fmla="*/ 0 w 5461000"/>
              <a:gd name="connsiteY3" fmla="*/ 2190750 h 2190750"/>
              <a:gd name="connsiteX4" fmla="*/ 0 w 5461000"/>
              <a:gd name="connsiteY4" fmla="*/ 0 h 2190750"/>
              <a:gd name="connsiteX0" fmla="*/ 0 w 5461000"/>
              <a:gd name="connsiteY0" fmla="*/ 0 h 2279685"/>
              <a:gd name="connsiteX1" fmla="*/ 5461000 w 5461000"/>
              <a:gd name="connsiteY1" fmla="*/ 0 h 2279685"/>
              <a:gd name="connsiteX2" fmla="*/ 5461000 w 5461000"/>
              <a:gd name="connsiteY2" fmla="*/ 2190750 h 2279685"/>
              <a:gd name="connsiteX3" fmla="*/ 4457700 w 5461000"/>
              <a:gd name="connsiteY3" fmla="*/ 2279650 h 2279685"/>
              <a:gd name="connsiteX4" fmla="*/ 0 w 5461000"/>
              <a:gd name="connsiteY4" fmla="*/ 2190750 h 2279685"/>
              <a:gd name="connsiteX5" fmla="*/ 0 w 5461000"/>
              <a:gd name="connsiteY5" fmla="*/ 0 h 2279685"/>
              <a:gd name="connsiteX0" fmla="*/ 0 w 5461000"/>
              <a:gd name="connsiteY0" fmla="*/ 0 h 2309752"/>
              <a:gd name="connsiteX1" fmla="*/ 5461000 w 5461000"/>
              <a:gd name="connsiteY1" fmla="*/ 0 h 2309752"/>
              <a:gd name="connsiteX2" fmla="*/ 5461000 w 5461000"/>
              <a:gd name="connsiteY2" fmla="*/ 2190750 h 2309752"/>
              <a:gd name="connsiteX3" fmla="*/ 4457700 w 5461000"/>
              <a:gd name="connsiteY3" fmla="*/ 2279650 h 2309752"/>
              <a:gd name="connsiteX4" fmla="*/ 736600 w 5461000"/>
              <a:gd name="connsiteY4" fmla="*/ 2305050 h 2309752"/>
              <a:gd name="connsiteX5" fmla="*/ 0 w 5461000"/>
              <a:gd name="connsiteY5" fmla="*/ 2190750 h 2309752"/>
              <a:gd name="connsiteX6" fmla="*/ 0 w 5461000"/>
              <a:gd name="connsiteY6" fmla="*/ 0 h 2309752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866140 w 5461000"/>
              <a:gd name="connsiteY0" fmla="*/ 2213610 h 2213610"/>
              <a:gd name="connsiteX1" fmla="*/ 0 w 5461000"/>
              <a:gd name="connsiteY1" fmla="*/ 2190750 h 2213610"/>
              <a:gd name="connsiteX2" fmla="*/ 0 w 5461000"/>
              <a:gd name="connsiteY2" fmla="*/ 0 h 2213610"/>
              <a:gd name="connsiteX3" fmla="*/ 5461000 w 5461000"/>
              <a:gd name="connsiteY3" fmla="*/ 0 h 2213610"/>
              <a:gd name="connsiteX4" fmla="*/ 5461000 w 5461000"/>
              <a:gd name="connsiteY4" fmla="*/ 2190750 h 2213610"/>
              <a:gd name="connsiteX5" fmla="*/ 4377690 w 5461000"/>
              <a:gd name="connsiteY5" fmla="*/ 2205990 h 221361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904240 w 5461000"/>
              <a:gd name="connsiteY0" fmla="*/ 22059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370070 w 5461000"/>
              <a:gd name="connsiteY5" fmla="*/ 2190750 h 219170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559642 w 5461000"/>
              <a:gd name="connsiteY5" fmla="*/ 2195813 h 219581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953420 w 5461000"/>
              <a:gd name="connsiteY5" fmla="*/ 2189062 h 2191703"/>
              <a:gd name="connsiteX0" fmla="*/ 604145 w 5461000"/>
              <a:gd name="connsiteY0" fmla="*/ 2199804 h 2199804"/>
              <a:gd name="connsiteX1" fmla="*/ 0 w 5461000"/>
              <a:gd name="connsiteY1" fmla="*/ 2190750 h 2199804"/>
              <a:gd name="connsiteX2" fmla="*/ 0 w 5461000"/>
              <a:gd name="connsiteY2" fmla="*/ 0 h 2199804"/>
              <a:gd name="connsiteX3" fmla="*/ 5461000 w 5461000"/>
              <a:gd name="connsiteY3" fmla="*/ 0 h 2199804"/>
              <a:gd name="connsiteX4" fmla="*/ 5461000 w 5461000"/>
              <a:gd name="connsiteY4" fmla="*/ 2190750 h 2199804"/>
              <a:gd name="connsiteX5" fmla="*/ 4953420 w 5461000"/>
              <a:gd name="connsiteY5" fmla="*/ 2189062 h 2199804"/>
              <a:gd name="connsiteX0" fmla="*/ 664010 w 5461000"/>
              <a:gd name="connsiteY0" fmla="*/ 2189678 h 2190750"/>
              <a:gd name="connsiteX1" fmla="*/ 0 w 5461000"/>
              <a:gd name="connsiteY1" fmla="*/ 2190750 h 2190750"/>
              <a:gd name="connsiteX2" fmla="*/ 0 w 5461000"/>
              <a:gd name="connsiteY2" fmla="*/ 0 h 2190750"/>
              <a:gd name="connsiteX3" fmla="*/ 5461000 w 5461000"/>
              <a:gd name="connsiteY3" fmla="*/ 0 h 2190750"/>
              <a:gd name="connsiteX4" fmla="*/ 5461000 w 5461000"/>
              <a:gd name="connsiteY4" fmla="*/ 2190750 h 2190750"/>
              <a:gd name="connsiteX5" fmla="*/ 4953420 w 5461000"/>
              <a:gd name="connsiteY5" fmla="*/ 2189062 h 2190750"/>
              <a:gd name="connsiteX0" fmla="*/ 664010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256319 w 5461000"/>
              <a:gd name="connsiteY5" fmla="*/ 2194125 h 219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0" h="2194125">
                <a:moveTo>
                  <a:pt x="490394" y="2189678"/>
                </a:moveTo>
                <a:lnTo>
                  <a:pt x="0" y="2190750"/>
                </a:lnTo>
                <a:lnTo>
                  <a:pt x="0" y="0"/>
                </a:lnTo>
                <a:lnTo>
                  <a:pt x="5461000" y="0"/>
                </a:lnTo>
                <a:lnTo>
                  <a:pt x="5461000" y="2190750"/>
                </a:lnTo>
                <a:lnTo>
                  <a:pt x="4256319" y="2194125"/>
                </a:lnTo>
              </a:path>
            </a:pathLst>
          </a:cu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12">
            <a:extLst>
              <a:ext uri="{FF2B5EF4-FFF2-40B4-BE49-F238E27FC236}">
                <a16:creationId xmlns:a16="http://schemas.microsoft.com/office/drawing/2014/main" id="{C0A9DCBE-FF7F-4721-833E-279A1C582D85}"/>
              </a:ext>
            </a:extLst>
          </p:cNvPr>
          <p:cNvSpPr/>
          <p:nvPr/>
        </p:nvSpPr>
        <p:spPr>
          <a:xfrm rot="5400000">
            <a:off x="3933229" y="3445899"/>
            <a:ext cx="1697751" cy="2274671"/>
          </a:xfrm>
          <a:custGeom>
            <a:avLst/>
            <a:gdLst>
              <a:gd name="connsiteX0" fmla="*/ 0 w 5461000"/>
              <a:gd name="connsiteY0" fmla="*/ 0 h 2190750"/>
              <a:gd name="connsiteX1" fmla="*/ 5461000 w 5461000"/>
              <a:gd name="connsiteY1" fmla="*/ 0 h 2190750"/>
              <a:gd name="connsiteX2" fmla="*/ 5461000 w 5461000"/>
              <a:gd name="connsiteY2" fmla="*/ 2190750 h 2190750"/>
              <a:gd name="connsiteX3" fmla="*/ 0 w 5461000"/>
              <a:gd name="connsiteY3" fmla="*/ 2190750 h 2190750"/>
              <a:gd name="connsiteX4" fmla="*/ 0 w 5461000"/>
              <a:gd name="connsiteY4" fmla="*/ 0 h 2190750"/>
              <a:gd name="connsiteX0" fmla="*/ 0 w 5461000"/>
              <a:gd name="connsiteY0" fmla="*/ 0 h 2279685"/>
              <a:gd name="connsiteX1" fmla="*/ 5461000 w 5461000"/>
              <a:gd name="connsiteY1" fmla="*/ 0 h 2279685"/>
              <a:gd name="connsiteX2" fmla="*/ 5461000 w 5461000"/>
              <a:gd name="connsiteY2" fmla="*/ 2190750 h 2279685"/>
              <a:gd name="connsiteX3" fmla="*/ 4457700 w 5461000"/>
              <a:gd name="connsiteY3" fmla="*/ 2279650 h 2279685"/>
              <a:gd name="connsiteX4" fmla="*/ 0 w 5461000"/>
              <a:gd name="connsiteY4" fmla="*/ 2190750 h 2279685"/>
              <a:gd name="connsiteX5" fmla="*/ 0 w 5461000"/>
              <a:gd name="connsiteY5" fmla="*/ 0 h 2279685"/>
              <a:gd name="connsiteX0" fmla="*/ 0 w 5461000"/>
              <a:gd name="connsiteY0" fmla="*/ 0 h 2309752"/>
              <a:gd name="connsiteX1" fmla="*/ 5461000 w 5461000"/>
              <a:gd name="connsiteY1" fmla="*/ 0 h 2309752"/>
              <a:gd name="connsiteX2" fmla="*/ 5461000 w 5461000"/>
              <a:gd name="connsiteY2" fmla="*/ 2190750 h 2309752"/>
              <a:gd name="connsiteX3" fmla="*/ 4457700 w 5461000"/>
              <a:gd name="connsiteY3" fmla="*/ 2279650 h 2309752"/>
              <a:gd name="connsiteX4" fmla="*/ 736600 w 5461000"/>
              <a:gd name="connsiteY4" fmla="*/ 2305050 h 2309752"/>
              <a:gd name="connsiteX5" fmla="*/ 0 w 5461000"/>
              <a:gd name="connsiteY5" fmla="*/ 2190750 h 2309752"/>
              <a:gd name="connsiteX6" fmla="*/ 0 w 5461000"/>
              <a:gd name="connsiteY6" fmla="*/ 0 h 2309752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866140 w 5461000"/>
              <a:gd name="connsiteY0" fmla="*/ 2213610 h 2213610"/>
              <a:gd name="connsiteX1" fmla="*/ 0 w 5461000"/>
              <a:gd name="connsiteY1" fmla="*/ 2190750 h 2213610"/>
              <a:gd name="connsiteX2" fmla="*/ 0 w 5461000"/>
              <a:gd name="connsiteY2" fmla="*/ 0 h 2213610"/>
              <a:gd name="connsiteX3" fmla="*/ 5461000 w 5461000"/>
              <a:gd name="connsiteY3" fmla="*/ 0 h 2213610"/>
              <a:gd name="connsiteX4" fmla="*/ 5461000 w 5461000"/>
              <a:gd name="connsiteY4" fmla="*/ 2190750 h 2213610"/>
              <a:gd name="connsiteX5" fmla="*/ 4377690 w 5461000"/>
              <a:gd name="connsiteY5" fmla="*/ 2205990 h 221361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904240 w 5461000"/>
              <a:gd name="connsiteY0" fmla="*/ 22059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370070 w 5461000"/>
              <a:gd name="connsiteY5" fmla="*/ 2190750 h 219170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559642 w 5461000"/>
              <a:gd name="connsiteY5" fmla="*/ 2195813 h 219581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953420 w 5461000"/>
              <a:gd name="connsiteY5" fmla="*/ 2189062 h 2191703"/>
              <a:gd name="connsiteX0" fmla="*/ 604145 w 5461000"/>
              <a:gd name="connsiteY0" fmla="*/ 2199804 h 2199804"/>
              <a:gd name="connsiteX1" fmla="*/ 0 w 5461000"/>
              <a:gd name="connsiteY1" fmla="*/ 2190750 h 2199804"/>
              <a:gd name="connsiteX2" fmla="*/ 0 w 5461000"/>
              <a:gd name="connsiteY2" fmla="*/ 0 h 2199804"/>
              <a:gd name="connsiteX3" fmla="*/ 5461000 w 5461000"/>
              <a:gd name="connsiteY3" fmla="*/ 0 h 2199804"/>
              <a:gd name="connsiteX4" fmla="*/ 5461000 w 5461000"/>
              <a:gd name="connsiteY4" fmla="*/ 2190750 h 2199804"/>
              <a:gd name="connsiteX5" fmla="*/ 4953420 w 5461000"/>
              <a:gd name="connsiteY5" fmla="*/ 2189062 h 2199804"/>
              <a:gd name="connsiteX0" fmla="*/ 664010 w 5461000"/>
              <a:gd name="connsiteY0" fmla="*/ 2189678 h 2190750"/>
              <a:gd name="connsiteX1" fmla="*/ 0 w 5461000"/>
              <a:gd name="connsiteY1" fmla="*/ 2190750 h 2190750"/>
              <a:gd name="connsiteX2" fmla="*/ 0 w 5461000"/>
              <a:gd name="connsiteY2" fmla="*/ 0 h 2190750"/>
              <a:gd name="connsiteX3" fmla="*/ 5461000 w 5461000"/>
              <a:gd name="connsiteY3" fmla="*/ 0 h 2190750"/>
              <a:gd name="connsiteX4" fmla="*/ 5461000 w 5461000"/>
              <a:gd name="connsiteY4" fmla="*/ 2190750 h 2190750"/>
              <a:gd name="connsiteX5" fmla="*/ 4953420 w 5461000"/>
              <a:gd name="connsiteY5" fmla="*/ 2189062 h 2190750"/>
              <a:gd name="connsiteX0" fmla="*/ 664010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256319 w 5461000"/>
              <a:gd name="connsiteY5" fmla="*/ 2194125 h 219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0" h="2194125">
                <a:moveTo>
                  <a:pt x="490394" y="2189678"/>
                </a:moveTo>
                <a:lnTo>
                  <a:pt x="0" y="2190750"/>
                </a:lnTo>
                <a:lnTo>
                  <a:pt x="0" y="0"/>
                </a:lnTo>
                <a:lnTo>
                  <a:pt x="5461000" y="0"/>
                </a:lnTo>
                <a:lnTo>
                  <a:pt x="5461000" y="2190750"/>
                </a:lnTo>
                <a:lnTo>
                  <a:pt x="4256319" y="2194125"/>
                </a:lnTo>
              </a:path>
            </a:pathLst>
          </a:cu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12">
            <a:extLst>
              <a:ext uri="{FF2B5EF4-FFF2-40B4-BE49-F238E27FC236}">
                <a16:creationId xmlns:a16="http://schemas.microsoft.com/office/drawing/2014/main" id="{B2405070-4923-494A-96C0-9FE96ED15EC5}"/>
              </a:ext>
            </a:extLst>
          </p:cNvPr>
          <p:cNvSpPr/>
          <p:nvPr/>
        </p:nvSpPr>
        <p:spPr>
          <a:xfrm rot="5400000">
            <a:off x="6874919" y="1281946"/>
            <a:ext cx="1697751" cy="2400273"/>
          </a:xfrm>
          <a:custGeom>
            <a:avLst/>
            <a:gdLst>
              <a:gd name="connsiteX0" fmla="*/ 0 w 5461000"/>
              <a:gd name="connsiteY0" fmla="*/ 0 h 2190750"/>
              <a:gd name="connsiteX1" fmla="*/ 5461000 w 5461000"/>
              <a:gd name="connsiteY1" fmla="*/ 0 h 2190750"/>
              <a:gd name="connsiteX2" fmla="*/ 5461000 w 5461000"/>
              <a:gd name="connsiteY2" fmla="*/ 2190750 h 2190750"/>
              <a:gd name="connsiteX3" fmla="*/ 0 w 5461000"/>
              <a:gd name="connsiteY3" fmla="*/ 2190750 h 2190750"/>
              <a:gd name="connsiteX4" fmla="*/ 0 w 5461000"/>
              <a:gd name="connsiteY4" fmla="*/ 0 h 2190750"/>
              <a:gd name="connsiteX0" fmla="*/ 0 w 5461000"/>
              <a:gd name="connsiteY0" fmla="*/ 0 h 2279685"/>
              <a:gd name="connsiteX1" fmla="*/ 5461000 w 5461000"/>
              <a:gd name="connsiteY1" fmla="*/ 0 h 2279685"/>
              <a:gd name="connsiteX2" fmla="*/ 5461000 w 5461000"/>
              <a:gd name="connsiteY2" fmla="*/ 2190750 h 2279685"/>
              <a:gd name="connsiteX3" fmla="*/ 4457700 w 5461000"/>
              <a:gd name="connsiteY3" fmla="*/ 2279650 h 2279685"/>
              <a:gd name="connsiteX4" fmla="*/ 0 w 5461000"/>
              <a:gd name="connsiteY4" fmla="*/ 2190750 h 2279685"/>
              <a:gd name="connsiteX5" fmla="*/ 0 w 5461000"/>
              <a:gd name="connsiteY5" fmla="*/ 0 h 2279685"/>
              <a:gd name="connsiteX0" fmla="*/ 0 w 5461000"/>
              <a:gd name="connsiteY0" fmla="*/ 0 h 2309752"/>
              <a:gd name="connsiteX1" fmla="*/ 5461000 w 5461000"/>
              <a:gd name="connsiteY1" fmla="*/ 0 h 2309752"/>
              <a:gd name="connsiteX2" fmla="*/ 5461000 w 5461000"/>
              <a:gd name="connsiteY2" fmla="*/ 2190750 h 2309752"/>
              <a:gd name="connsiteX3" fmla="*/ 4457700 w 5461000"/>
              <a:gd name="connsiteY3" fmla="*/ 2279650 h 2309752"/>
              <a:gd name="connsiteX4" fmla="*/ 736600 w 5461000"/>
              <a:gd name="connsiteY4" fmla="*/ 2305050 h 2309752"/>
              <a:gd name="connsiteX5" fmla="*/ 0 w 5461000"/>
              <a:gd name="connsiteY5" fmla="*/ 2190750 h 2309752"/>
              <a:gd name="connsiteX6" fmla="*/ 0 w 5461000"/>
              <a:gd name="connsiteY6" fmla="*/ 0 h 2309752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866140 w 5461000"/>
              <a:gd name="connsiteY0" fmla="*/ 2213610 h 2213610"/>
              <a:gd name="connsiteX1" fmla="*/ 0 w 5461000"/>
              <a:gd name="connsiteY1" fmla="*/ 2190750 h 2213610"/>
              <a:gd name="connsiteX2" fmla="*/ 0 w 5461000"/>
              <a:gd name="connsiteY2" fmla="*/ 0 h 2213610"/>
              <a:gd name="connsiteX3" fmla="*/ 5461000 w 5461000"/>
              <a:gd name="connsiteY3" fmla="*/ 0 h 2213610"/>
              <a:gd name="connsiteX4" fmla="*/ 5461000 w 5461000"/>
              <a:gd name="connsiteY4" fmla="*/ 2190750 h 2213610"/>
              <a:gd name="connsiteX5" fmla="*/ 4377690 w 5461000"/>
              <a:gd name="connsiteY5" fmla="*/ 2205990 h 221361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904240 w 5461000"/>
              <a:gd name="connsiteY0" fmla="*/ 22059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370070 w 5461000"/>
              <a:gd name="connsiteY5" fmla="*/ 2190750 h 219170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559642 w 5461000"/>
              <a:gd name="connsiteY5" fmla="*/ 2195813 h 219581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953420 w 5461000"/>
              <a:gd name="connsiteY5" fmla="*/ 2189062 h 2191703"/>
              <a:gd name="connsiteX0" fmla="*/ 604145 w 5461000"/>
              <a:gd name="connsiteY0" fmla="*/ 2199804 h 2199804"/>
              <a:gd name="connsiteX1" fmla="*/ 0 w 5461000"/>
              <a:gd name="connsiteY1" fmla="*/ 2190750 h 2199804"/>
              <a:gd name="connsiteX2" fmla="*/ 0 w 5461000"/>
              <a:gd name="connsiteY2" fmla="*/ 0 h 2199804"/>
              <a:gd name="connsiteX3" fmla="*/ 5461000 w 5461000"/>
              <a:gd name="connsiteY3" fmla="*/ 0 h 2199804"/>
              <a:gd name="connsiteX4" fmla="*/ 5461000 w 5461000"/>
              <a:gd name="connsiteY4" fmla="*/ 2190750 h 2199804"/>
              <a:gd name="connsiteX5" fmla="*/ 4953420 w 5461000"/>
              <a:gd name="connsiteY5" fmla="*/ 2189062 h 2199804"/>
              <a:gd name="connsiteX0" fmla="*/ 664010 w 5461000"/>
              <a:gd name="connsiteY0" fmla="*/ 2189678 h 2190750"/>
              <a:gd name="connsiteX1" fmla="*/ 0 w 5461000"/>
              <a:gd name="connsiteY1" fmla="*/ 2190750 h 2190750"/>
              <a:gd name="connsiteX2" fmla="*/ 0 w 5461000"/>
              <a:gd name="connsiteY2" fmla="*/ 0 h 2190750"/>
              <a:gd name="connsiteX3" fmla="*/ 5461000 w 5461000"/>
              <a:gd name="connsiteY3" fmla="*/ 0 h 2190750"/>
              <a:gd name="connsiteX4" fmla="*/ 5461000 w 5461000"/>
              <a:gd name="connsiteY4" fmla="*/ 2190750 h 2190750"/>
              <a:gd name="connsiteX5" fmla="*/ 4953420 w 5461000"/>
              <a:gd name="connsiteY5" fmla="*/ 2189062 h 2190750"/>
              <a:gd name="connsiteX0" fmla="*/ 664010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256319 w 5461000"/>
              <a:gd name="connsiteY5" fmla="*/ 2194125 h 219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0" h="2194125">
                <a:moveTo>
                  <a:pt x="490394" y="2189678"/>
                </a:moveTo>
                <a:lnTo>
                  <a:pt x="0" y="2190750"/>
                </a:lnTo>
                <a:lnTo>
                  <a:pt x="0" y="0"/>
                </a:lnTo>
                <a:lnTo>
                  <a:pt x="5461000" y="0"/>
                </a:lnTo>
                <a:lnTo>
                  <a:pt x="5461000" y="2190750"/>
                </a:lnTo>
                <a:lnTo>
                  <a:pt x="4256319" y="2194125"/>
                </a:lnTo>
              </a:path>
            </a:pathLst>
          </a:cu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12">
            <a:extLst>
              <a:ext uri="{FF2B5EF4-FFF2-40B4-BE49-F238E27FC236}">
                <a16:creationId xmlns:a16="http://schemas.microsoft.com/office/drawing/2014/main" id="{15DAFCCF-F268-42C9-AA95-AE9B2E35B1D9}"/>
              </a:ext>
            </a:extLst>
          </p:cNvPr>
          <p:cNvSpPr/>
          <p:nvPr/>
        </p:nvSpPr>
        <p:spPr>
          <a:xfrm rot="5400000">
            <a:off x="6874919" y="3383098"/>
            <a:ext cx="1697751" cy="2400273"/>
          </a:xfrm>
          <a:custGeom>
            <a:avLst/>
            <a:gdLst>
              <a:gd name="connsiteX0" fmla="*/ 0 w 5461000"/>
              <a:gd name="connsiteY0" fmla="*/ 0 h 2190750"/>
              <a:gd name="connsiteX1" fmla="*/ 5461000 w 5461000"/>
              <a:gd name="connsiteY1" fmla="*/ 0 h 2190750"/>
              <a:gd name="connsiteX2" fmla="*/ 5461000 w 5461000"/>
              <a:gd name="connsiteY2" fmla="*/ 2190750 h 2190750"/>
              <a:gd name="connsiteX3" fmla="*/ 0 w 5461000"/>
              <a:gd name="connsiteY3" fmla="*/ 2190750 h 2190750"/>
              <a:gd name="connsiteX4" fmla="*/ 0 w 5461000"/>
              <a:gd name="connsiteY4" fmla="*/ 0 h 2190750"/>
              <a:gd name="connsiteX0" fmla="*/ 0 w 5461000"/>
              <a:gd name="connsiteY0" fmla="*/ 0 h 2279685"/>
              <a:gd name="connsiteX1" fmla="*/ 5461000 w 5461000"/>
              <a:gd name="connsiteY1" fmla="*/ 0 h 2279685"/>
              <a:gd name="connsiteX2" fmla="*/ 5461000 w 5461000"/>
              <a:gd name="connsiteY2" fmla="*/ 2190750 h 2279685"/>
              <a:gd name="connsiteX3" fmla="*/ 4457700 w 5461000"/>
              <a:gd name="connsiteY3" fmla="*/ 2279650 h 2279685"/>
              <a:gd name="connsiteX4" fmla="*/ 0 w 5461000"/>
              <a:gd name="connsiteY4" fmla="*/ 2190750 h 2279685"/>
              <a:gd name="connsiteX5" fmla="*/ 0 w 5461000"/>
              <a:gd name="connsiteY5" fmla="*/ 0 h 2279685"/>
              <a:gd name="connsiteX0" fmla="*/ 0 w 5461000"/>
              <a:gd name="connsiteY0" fmla="*/ 0 h 2309752"/>
              <a:gd name="connsiteX1" fmla="*/ 5461000 w 5461000"/>
              <a:gd name="connsiteY1" fmla="*/ 0 h 2309752"/>
              <a:gd name="connsiteX2" fmla="*/ 5461000 w 5461000"/>
              <a:gd name="connsiteY2" fmla="*/ 2190750 h 2309752"/>
              <a:gd name="connsiteX3" fmla="*/ 4457700 w 5461000"/>
              <a:gd name="connsiteY3" fmla="*/ 2279650 h 2309752"/>
              <a:gd name="connsiteX4" fmla="*/ 736600 w 5461000"/>
              <a:gd name="connsiteY4" fmla="*/ 2305050 h 2309752"/>
              <a:gd name="connsiteX5" fmla="*/ 0 w 5461000"/>
              <a:gd name="connsiteY5" fmla="*/ 2190750 h 2309752"/>
              <a:gd name="connsiteX6" fmla="*/ 0 w 5461000"/>
              <a:gd name="connsiteY6" fmla="*/ 0 h 2309752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71090"/>
              <a:gd name="connsiteX1" fmla="*/ 0 w 5461000"/>
              <a:gd name="connsiteY1" fmla="*/ 2190750 h 2371090"/>
              <a:gd name="connsiteX2" fmla="*/ 0 w 5461000"/>
              <a:gd name="connsiteY2" fmla="*/ 0 h 2371090"/>
              <a:gd name="connsiteX3" fmla="*/ 5461000 w 5461000"/>
              <a:gd name="connsiteY3" fmla="*/ 0 h 2371090"/>
              <a:gd name="connsiteX4" fmla="*/ 5461000 w 5461000"/>
              <a:gd name="connsiteY4" fmla="*/ 2190750 h 2371090"/>
              <a:gd name="connsiteX5" fmla="*/ 4549140 w 5461000"/>
              <a:gd name="connsiteY5" fmla="*/ 2371090 h 237109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736600 w 5461000"/>
              <a:gd name="connsiteY0" fmla="*/ 2305050 h 2305050"/>
              <a:gd name="connsiteX1" fmla="*/ 0 w 5461000"/>
              <a:gd name="connsiteY1" fmla="*/ 2190750 h 2305050"/>
              <a:gd name="connsiteX2" fmla="*/ 0 w 5461000"/>
              <a:gd name="connsiteY2" fmla="*/ 0 h 2305050"/>
              <a:gd name="connsiteX3" fmla="*/ 5461000 w 5461000"/>
              <a:gd name="connsiteY3" fmla="*/ 0 h 2305050"/>
              <a:gd name="connsiteX4" fmla="*/ 5461000 w 5461000"/>
              <a:gd name="connsiteY4" fmla="*/ 2190750 h 2305050"/>
              <a:gd name="connsiteX5" fmla="*/ 4377690 w 5461000"/>
              <a:gd name="connsiteY5" fmla="*/ 2205990 h 2305050"/>
              <a:gd name="connsiteX0" fmla="*/ 866140 w 5461000"/>
              <a:gd name="connsiteY0" fmla="*/ 2213610 h 2213610"/>
              <a:gd name="connsiteX1" fmla="*/ 0 w 5461000"/>
              <a:gd name="connsiteY1" fmla="*/ 2190750 h 2213610"/>
              <a:gd name="connsiteX2" fmla="*/ 0 w 5461000"/>
              <a:gd name="connsiteY2" fmla="*/ 0 h 2213610"/>
              <a:gd name="connsiteX3" fmla="*/ 5461000 w 5461000"/>
              <a:gd name="connsiteY3" fmla="*/ 0 h 2213610"/>
              <a:gd name="connsiteX4" fmla="*/ 5461000 w 5461000"/>
              <a:gd name="connsiteY4" fmla="*/ 2190750 h 2213610"/>
              <a:gd name="connsiteX5" fmla="*/ 4377690 w 5461000"/>
              <a:gd name="connsiteY5" fmla="*/ 2205990 h 221361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89000 w 5461000"/>
              <a:gd name="connsiteY0" fmla="*/ 21678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904240 w 5461000"/>
              <a:gd name="connsiteY0" fmla="*/ 2205990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205990"/>
              <a:gd name="connsiteX1" fmla="*/ 0 w 5461000"/>
              <a:gd name="connsiteY1" fmla="*/ 2190750 h 2205990"/>
              <a:gd name="connsiteX2" fmla="*/ 0 w 5461000"/>
              <a:gd name="connsiteY2" fmla="*/ 0 h 2205990"/>
              <a:gd name="connsiteX3" fmla="*/ 5461000 w 5461000"/>
              <a:gd name="connsiteY3" fmla="*/ 0 h 2205990"/>
              <a:gd name="connsiteX4" fmla="*/ 5461000 w 5461000"/>
              <a:gd name="connsiteY4" fmla="*/ 2190750 h 2205990"/>
              <a:gd name="connsiteX5" fmla="*/ 4377690 w 5461000"/>
              <a:gd name="connsiteY5" fmla="*/ 2205990 h 2205990"/>
              <a:gd name="connsiteX0" fmla="*/ 899478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370070 w 5461000"/>
              <a:gd name="connsiteY5" fmla="*/ 2190750 h 219170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559642 w 5461000"/>
              <a:gd name="connsiteY5" fmla="*/ 2195813 h 2195813"/>
              <a:gd name="connsiteX0" fmla="*/ 899478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5813"/>
              <a:gd name="connsiteX1" fmla="*/ 0 w 5461000"/>
              <a:gd name="connsiteY1" fmla="*/ 2190750 h 2195813"/>
              <a:gd name="connsiteX2" fmla="*/ 0 w 5461000"/>
              <a:gd name="connsiteY2" fmla="*/ 0 h 2195813"/>
              <a:gd name="connsiteX3" fmla="*/ 5461000 w 5461000"/>
              <a:gd name="connsiteY3" fmla="*/ 0 h 2195813"/>
              <a:gd name="connsiteX4" fmla="*/ 5461000 w 5461000"/>
              <a:gd name="connsiteY4" fmla="*/ 2190750 h 2195813"/>
              <a:gd name="connsiteX5" fmla="*/ 4607534 w 5461000"/>
              <a:gd name="connsiteY5" fmla="*/ 2195813 h 2195813"/>
              <a:gd name="connsiteX0" fmla="*/ 420560 w 5461000"/>
              <a:gd name="connsiteY0" fmla="*/ 2191703 h 2191703"/>
              <a:gd name="connsiteX1" fmla="*/ 0 w 5461000"/>
              <a:gd name="connsiteY1" fmla="*/ 2190750 h 2191703"/>
              <a:gd name="connsiteX2" fmla="*/ 0 w 5461000"/>
              <a:gd name="connsiteY2" fmla="*/ 0 h 2191703"/>
              <a:gd name="connsiteX3" fmla="*/ 5461000 w 5461000"/>
              <a:gd name="connsiteY3" fmla="*/ 0 h 2191703"/>
              <a:gd name="connsiteX4" fmla="*/ 5461000 w 5461000"/>
              <a:gd name="connsiteY4" fmla="*/ 2190750 h 2191703"/>
              <a:gd name="connsiteX5" fmla="*/ 4953420 w 5461000"/>
              <a:gd name="connsiteY5" fmla="*/ 2189062 h 2191703"/>
              <a:gd name="connsiteX0" fmla="*/ 604145 w 5461000"/>
              <a:gd name="connsiteY0" fmla="*/ 2199804 h 2199804"/>
              <a:gd name="connsiteX1" fmla="*/ 0 w 5461000"/>
              <a:gd name="connsiteY1" fmla="*/ 2190750 h 2199804"/>
              <a:gd name="connsiteX2" fmla="*/ 0 w 5461000"/>
              <a:gd name="connsiteY2" fmla="*/ 0 h 2199804"/>
              <a:gd name="connsiteX3" fmla="*/ 5461000 w 5461000"/>
              <a:gd name="connsiteY3" fmla="*/ 0 h 2199804"/>
              <a:gd name="connsiteX4" fmla="*/ 5461000 w 5461000"/>
              <a:gd name="connsiteY4" fmla="*/ 2190750 h 2199804"/>
              <a:gd name="connsiteX5" fmla="*/ 4953420 w 5461000"/>
              <a:gd name="connsiteY5" fmla="*/ 2189062 h 2199804"/>
              <a:gd name="connsiteX0" fmla="*/ 664010 w 5461000"/>
              <a:gd name="connsiteY0" fmla="*/ 2189678 h 2190750"/>
              <a:gd name="connsiteX1" fmla="*/ 0 w 5461000"/>
              <a:gd name="connsiteY1" fmla="*/ 2190750 h 2190750"/>
              <a:gd name="connsiteX2" fmla="*/ 0 w 5461000"/>
              <a:gd name="connsiteY2" fmla="*/ 0 h 2190750"/>
              <a:gd name="connsiteX3" fmla="*/ 5461000 w 5461000"/>
              <a:gd name="connsiteY3" fmla="*/ 0 h 2190750"/>
              <a:gd name="connsiteX4" fmla="*/ 5461000 w 5461000"/>
              <a:gd name="connsiteY4" fmla="*/ 2190750 h 2190750"/>
              <a:gd name="connsiteX5" fmla="*/ 4953420 w 5461000"/>
              <a:gd name="connsiteY5" fmla="*/ 2189062 h 2190750"/>
              <a:gd name="connsiteX0" fmla="*/ 664010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848656 w 5461000"/>
              <a:gd name="connsiteY5" fmla="*/ 2194125 h 2194125"/>
              <a:gd name="connsiteX0" fmla="*/ 490394 w 5461000"/>
              <a:gd name="connsiteY0" fmla="*/ 2189678 h 2194125"/>
              <a:gd name="connsiteX1" fmla="*/ 0 w 5461000"/>
              <a:gd name="connsiteY1" fmla="*/ 2190750 h 2194125"/>
              <a:gd name="connsiteX2" fmla="*/ 0 w 5461000"/>
              <a:gd name="connsiteY2" fmla="*/ 0 h 2194125"/>
              <a:gd name="connsiteX3" fmla="*/ 5461000 w 5461000"/>
              <a:gd name="connsiteY3" fmla="*/ 0 h 2194125"/>
              <a:gd name="connsiteX4" fmla="*/ 5461000 w 5461000"/>
              <a:gd name="connsiteY4" fmla="*/ 2190750 h 2194125"/>
              <a:gd name="connsiteX5" fmla="*/ 4256319 w 5461000"/>
              <a:gd name="connsiteY5" fmla="*/ 2194125 h 219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0" h="2194125">
                <a:moveTo>
                  <a:pt x="490394" y="2189678"/>
                </a:moveTo>
                <a:lnTo>
                  <a:pt x="0" y="2190750"/>
                </a:lnTo>
                <a:lnTo>
                  <a:pt x="0" y="0"/>
                </a:lnTo>
                <a:lnTo>
                  <a:pt x="5461000" y="0"/>
                </a:lnTo>
                <a:lnTo>
                  <a:pt x="5461000" y="2190750"/>
                </a:lnTo>
                <a:lnTo>
                  <a:pt x="4256319" y="2194125"/>
                </a:lnTo>
              </a:path>
            </a:pathLst>
          </a:cu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161">
            <a:extLst>
              <a:ext uri="{FF2B5EF4-FFF2-40B4-BE49-F238E27FC236}">
                <a16:creationId xmlns:a16="http://schemas.microsoft.com/office/drawing/2014/main" id="{B7BBC9D2-059E-46BA-86A9-BAE3EF531FE4}"/>
              </a:ext>
            </a:extLst>
          </p:cNvPr>
          <p:cNvSpPr>
            <a:spLocks noEditPoints="1"/>
          </p:cNvSpPr>
          <p:nvPr/>
        </p:nvSpPr>
        <p:spPr bwMode="auto">
          <a:xfrm>
            <a:off x="528111" y="2196170"/>
            <a:ext cx="339402" cy="339402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104 w 208"/>
              <a:gd name="T11" fmla="*/ 8 h 208"/>
              <a:gd name="T12" fmla="*/ 200 w 208"/>
              <a:gd name="T13" fmla="*/ 104 h 208"/>
              <a:gd name="T14" fmla="*/ 183 w 208"/>
              <a:gd name="T15" fmla="*/ 158 h 208"/>
              <a:gd name="T16" fmla="*/ 183 w 208"/>
              <a:gd name="T17" fmla="*/ 158 h 208"/>
              <a:gd name="T18" fmla="*/ 133 w 208"/>
              <a:gd name="T19" fmla="*/ 131 h 208"/>
              <a:gd name="T20" fmla="*/ 137 w 208"/>
              <a:gd name="T21" fmla="*/ 116 h 208"/>
              <a:gd name="T22" fmla="*/ 144 w 208"/>
              <a:gd name="T23" fmla="*/ 103 h 208"/>
              <a:gd name="T24" fmla="*/ 141 w 208"/>
              <a:gd name="T25" fmla="*/ 92 h 208"/>
              <a:gd name="T26" fmla="*/ 141 w 208"/>
              <a:gd name="T27" fmla="*/ 81 h 208"/>
              <a:gd name="T28" fmla="*/ 139 w 208"/>
              <a:gd name="T29" fmla="*/ 60 h 208"/>
              <a:gd name="T30" fmla="*/ 104 w 208"/>
              <a:gd name="T31" fmla="*/ 36 h 208"/>
              <a:gd name="T32" fmla="*/ 87 w 208"/>
              <a:gd name="T33" fmla="*/ 30 h 208"/>
              <a:gd name="T34" fmla="*/ 69 w 208"/>
              <a:gd name="T35" fmla="*/ 48 h 208"/>
              <a:gd name="T36" fmla="*/ 69 w 208"/>
              <a:gd name="T37" fmla="*/ 49 h 208"/>
              <a:gd name="T38" fmla="*/ 65 w 208"/>
              <a:gd name="T39" fmla="*/ 74 h 208"/>
              <a:gd name="T40" fmla="*/ 65 w 208"/>
              <a:gd name="T41" fmla="*/ 75 h 208"/>
              <a:gd name="T42" fmla="*/ 65 w 208"/>
              <a:gd name="T43" fmla="*/ 76 h 208"/>
              <a:gd name="T44" fmla="*/ 73 w 208"/>
              <a:gd name="T45" fmla="*/ 116 h 208"/>
              <a:gd name="T46" fmla="*/ 76 w 208"/>
              <a:gd name="T47" fmla="*/ 131 h 208"/>
              <a:gd name="T48" fmla="*/ 75 w 208"/>
              <a:gd name="T49" fmla="*/ 132 h 208"/>
              <a:gd name="T50" fmla="*/ 53 w 208"/>
              <a:gd name="T51" fmla="*/ 147 h 208"/>
              <a:gd name="T52" fmla="*/ 52 w 208"/>
              <a:gd name="T53" fmla="*/ 147 h 208"/>
              <a:gd name="T54" fmla="*/ 27 w 208"/>
              <a:gd name="T55" fmla="*/ 161 h 208"/>
              <a:gd name="T56" fmla="*/ 8 w 208"/>
              <a:gd name="T57" fmla="*/ 104 h 208"/>
              <a:gd name="T58" fmla="*/ 104 w 208"/>
              <a:gd name="T59" fmla="*/ 8 h 208"/>
              <a:gd name="T60" fmla="*/ 104 w 208"/>
              <a:gd name="T61" fmla="*/ 200 h 208"/>
              <a:gd name="T62" fmla="*/ 32 w 208"/>
              <a:gd name="T63" fmla="*/ 167 h 208"/>
              <a:gd name="T64" fmla="*/ 53 w 208"/>
              <a:gd name="T65" fmla="*/ 155 h 208"/>
              <a:gd name="T66" fmla="*/ 81 w 208"/>
              <a:gd name="T67" fmla="*/ 137 h 208"/>
              <a:gd name="T68" fmla="*/ 80 w 208"/>
              <a:gd name="T69" fmla="*/ 113 h 208"/>
              <a:gd name="T70" fmla="*/ 80 w 208"/>
              <a:gd name="T71" fmla="*/ 112 h 208"/>
              <a:gd name="T72" fmla="*/ 72 w 208"/>
              <a:gd name="T73" fmla="*/ 78 h 208"/>
              <a:gd name="T74" fmla="*/ 77 w 208"/>
              <a:gd name="T75" fmla="*/ 50 h 208"/>
              <a:gd name="T76" fmla="*/ 87 w 208"/>
              <a:gd name="T77" fmla="*/ 38 h 208"/>
              <a:gd name="T78" fmla="*/ 99 w 208"/>
              <a:gd name="T79" fmla="*/ 43 h 208"/>
              <a:gd name="T80" fmla="*/ 100 w 208"/>
              <a:gd name="T81" fmla="*/ 44 h 208"/>
              <a:gd name="T82" fmla="*/ 101 w 208"/>
              <a:gd name="T83" fmla="*/ 44 h 208"/>
              <a:gd name="T84" fmla="*/ 131 w 208"/>
              <a:gd name="T85" fmla="*/ 63 h 208"/>
              <a:gd name="T86" fmla="*/ 133 w 208"/>
              <a:gd name="T87" fmla="*/ 78 h 208"/>
              <a:gd name="T88" fmla="*/ 133 w 208"/>
              <a:gd name="T89" fmla="*/ 95 h 208"/>
              <a:gd name="T90" fmla="*/ 133 w 208"/>
              <a:gd name="T91" fmla="*/ 96 h 208"/>
              <a:gd name="T92" fmla="*/ 134 w 208"/>
              <a:gd name="T93" fmla="*/ 96 h 208"/>
              <a:gd name="T94" fmla="*/ 136 w 208"/>
              <a:gd name="T95" fmla="*/ 102 h 208"/>
              <a:gd name="T96" fmla="*/ 130 w 208"/>
              <a:gd name="T97" fmla="*/ 111 h 208"/>
              <a:gd name="T98" fmla="*/ 129 w 208"/>
              <a:gd name="T99" fmla="*/ 112 h 208"/>
              <a:gd name="T100" fmla="*/ 129 w 208"/>
              <a:gd name="T101" fmla="*/ 114 h 208"/>
              <a:gd name="T102" fmla="*/ 125 w 208"/>
              <a:gd name="T103" fmla="*/ 129 h 208"/>
              <a:gd name="T104" fmla="*/ 124 w 208"/>
              <a:gd name="T105" fmla="*/ 130 h 208"/>
              <a:gd name="T106" fmla="*/ 125 w 208"/>
              <a:gd name="T107" fmla="*/ 131 h 208"/>
              <a:gd name="T108" fmla="*/ 178 w 208"/>
              <a:gd name="T109" fmla="*/ 165 h 208"/>
              <a:gd name="T110" fmla="*/ 104 w 208"/>
              <a:gd name="T111" fmla="*/ 20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7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7"/>
                  <a:pt x="161" y="0"/>
                  <a:pt x="104" y="0"/>
                </a:cubicBezTo>
                <a:close/>
                <a:moveTo>
                  <a:pt x="104" y="8"/>
                </a:moveTo>
                <a:cubicBezTo>
                  <a:pt x="157" y="8"/>
                  <a:pt x="200" y="51"/>
                  <a:pt x="200" y="104"/>
                </a:cubicBezTo>
                <a:cubicBezTo>
                  <a:pt x="200" y="124"/>
                  <a:pt x="194" y="143"/>
                  <a:pt x="183" y="158"/>
                </a:cubicBezTo>
                <a:cubicBezTo>
                  <a:pt x="183" y="158"/>
                  <a:pt x="183" y="158"/>
                  <a:pt x="183" y="158"/>
                </a:cubicBezTo>
                <a:cubicBezTo>
                  <a:pt x="163" y="152"/>
                  <a:pt x="136" y="140"/>
                  <a:pt x="133" y="131"/>
                </a:cubicBezTo>
                <a:cubicBezTo>
                  <a:pt x="134" y="128"/>
                  <a:pt x="136" y="122"/>
                  <a:pt x="137" y="116"/>
                </a:cubicBezTo>
                <a:cubicBezTo>
                  <a:pt x="139" y="114"/>
                  <a:pt x="143" y="109"/>
                  <a:pt x="144" y="103"/>
                </a:cubicBezTo>
                <a:cubicBezTo>
                  <a:pt x="144" y="99"/>
                  <a:pt x="143" y="95"/>
                  <a:pt x="141" y="92"/>
                </a:cubicBezTo>
                <a:cubicBezTo>
                  <a:pt x="140" y="89"/>
                  <a:pt x="140" y="83"/>
                  <a:pt x="141" y="81"/>
                </a:cubicBezTo>
                <a:cubicBezTo>
                  <a:pt x="141" y="81"/>
                  <a:pt x="144" y="71"/>
                  <a:pt x="139" y="60"/>
                </a:cubicBezTo>
                <a:cubicBezTo>
                  <a:pt x="133" y="49"/>
                  <a:pt x="121" y="41"/>
                  <a:pt x="104" y="36"/>
                </a:cubicBezTo>
                <a:cubicBezTo>
                  <a:pt x="102" y="35"/>
                  <a:pt x="94" y="30"/>
                  <a:pt x="87" y="30"/>
                </a:cubicBezTo>
                <a:cubicBezTo>
                  <a:pt x="81" y="30"/>
                  <a:pt x="72" y="33"/>
                  <a:pt x="69" y="48"/>
                </a:cubicBezTo>
                <a:cubicBezTo>
                  <a:pt x="69" y="49"/>
                  <a:pt x="69" y="49"/>
                  <a:pt x="69" y="49"/>
                </a:cubicBezTo>
                <a:cubicBezTo>
                  <a:pt x="68" y="59"/>
                  <a:pt x="67" y="72"/>
                  <a:pt x="65" y="74"/>
                </a:cubicBezTo>
                <a:cubicBezTo>
                  <a:pt x="65" y="75"/>
                  <a:pt x="65" y="75"/>
                  <a:pt x="65" y="75"/>
                </a:cubicBezTo>
                <a:cubicBezTo>
                  <a:pt x="65" y="76"/>
                  <a:pt x="65" y="76"/>
                  <a:pt x="65" y="76"/>
                </a:cubicBezTo>
                <a:cubicBezTo>
                  <a:pt x="64" y="76"/>
                  <a:pt x="60" y="92"/>
                  <a:pt x="73" y="116"/>
                </a:cubicBezTo>
                <a:cubicBezTo>
                  <a:pt x="75" y="122"/>
                  <a:pt x="77" y="129"/>
                  <a:pt x="76" y="131"/>
                </a:cubicBezTo>
                <a:cubicBezTo>
                  <a:pt x="75" y="132"/>
                  <a:pt x="75" y="132"/>
                  <a:pt x="75" y="132"/>
                </a:cubicBezTo>
                <a:cubicBezTo>
                  <a:pt x="72" y="136"/>
                  <a:pt x="60" y="147"/>
                  <a:pt x="53" y="147"/>
                </a:cubicBezTo>
                <a:cubicBezTo>
                  <a:pt x="52" y="147"/>
                  <a:pt x="52" y="147"/>
                  <a:pt x="52" y="147"/>
                </a:cubicBezTo>
                <a:cubicBezTo>
                  <a:pt x="52" y="147"/>
                  <a:pt x="38" y="150"/>
                  <a:pt x="27" y="161"/>
                </a:cubicBezTo>
                <a:cubicBezTo>
                  <a:pt x="15" y="145"/>
                  <a:pt x="8" y="125"/>
                  <a:pt x="8" y="104"/>
                </a:cubicBezTo>
                <a:cubicBezTo>
                  <a:pt x="8" y="51"/>
                  <a:pt x="51" y="8"/>
                  <a:pt x="104" y="8"/>
                </a:cubicBezTo>
                <a:close/>
                <a:moveTo>
                  <a:pt x="104" y="200"/>
                </a:moveTo>
                <a:cubicBezTo>
                  <a:pt x="75" y="200"/>
                  <a:pt x="49" y="187"/>
                  <a:pt x="32" y="167"/>
                </a:cubicBezTo>
                <a:cubicBezTo>
                  <a:pt x="40" y="158"/>
                  <a:pt x="51" y="155"/>
                  <a:pt x="53" y="155"/>
                </a:cubicBezTo>
                <a:cubicBezTo>
                  <a:pt x="65" y="154"/>
                  <a:pt x="78" y="141"/>
                  <a:pt x="81" y="137"/>
                </a:cubicBezTo>
                <a:cubicBezTo>
                  <a:pt x="87" y="133"/>
                  <a:pt x="83" y="120"/>
                  <a:pt x="80" y="113"/>
                </a:cubicBezTo>
                <a:cubicBezTo>
                  <a:pt x="80" y="112"/>
                  <a:pt x="80" y="112"/>
                  <a:pt x="80" y="112"/>
                </a:cubicBezTo>
                <a:cubicBezTo>
                  <a:pt x="70" y="93"/>
                  <a:pt x="72" y="81"/>
                  <a:pt x="72" y="78"/>
                </a:cubicBezTo>
                <a:cubicBezTo>
                  <a:pt x="75" y="73"/>
                  <a:pt x="76" y="57"/>
                  <a:pt x="77" y="50"/>
                </a:cubicBezTo>
                <a:cubicBezTo>
                  <a:pt x="80" y="38"/>
                  <a:pt x="85" y="38"/>
                  <a:pt x="87" y="38"/>
                </a:cubicBezTo>
                <a:cubicBezTo>
                  <a:pt x="92" y="38"/>
                  <a:pt x="98" y="42"/>
                  <a:pt x="99" y="43"/>
                </a:cubicBezTo>
                <a:cubicBezTo>
                  <a:pt x="100" y="44"/>
                  <a:pt x="100" y="44"/>
                  <a:pt x="100" y="44"/>
                </a:cubicBezTo>
                <a:cubicBezTo>
                  <a:pt x="101" y="44"/>
                  <a:pt x="101" y="44"/>
                  <a:pt x="101" y="44"/>
                </a:cubicBezTo>
                <a:cubicBezTo>
                  <a:pt x="117" y="48"/>
                  <a:pt x="127" y="55"/>
                  <a:pt x="131" y="63"/>
                </a:cubicBezTo>
                <a:cubicBezTo>
                  <a:pt x="135" y="71"/>
                  <a:pt x="133" y="78"/>
                  <a:pt x="133" y="78"/>
                </a:cubicBezTo>
                <a:cubicBezTo>
                  <a:pt x="131" y="83"/>
                  <a:pt x="132" y="93"/>
                  <a:pt x="133" y="95"/>
                </a:cubicBezTo>
                <a:cubicBezTo>
                  <a:pt x="133" y="96"/>
                  <a:pt x="133" y="96"/>
                  <a:pt x="133" y="96"/>
                </a:cubicBezTo>
                <a:cubicBezTo>
                  <a:pt x="134" y="96"/>
                  <a:pt x="134" y="96"/>
                  <a:pt x="134" y="96"/>
                </a:cubicBezTo>
                <a:cubicBezTo>
                  <a:pt x="135" y="98"/>
                  <a:pt x="136" y="100"/>
                  <a:pt x="136" y="102"/>
                </a:cubicBezTo>
                <a:cubicBezTo>
                  <a:pt x="135" y="106"/>
                  <a:pt x="132" y="110"/>
                  <a:pt x="130" y="111"/>
                </a:cubicBezTo>
                <a:cubicBezTo>
                  <a:pt x="129" y="112"/>
                  <a:pt x="129" y="112"/>
                  <a:pt x="129" y="112"/>
                </a:cubicBezTo>
                <a:cubicBezTo>
                  <a:pt x="129" y="114"/>
                  <a:pt x="129" y="114"/>
                  <a:pt x="129" y="114"/>
                </a:cubicBezTo>
                <a:cubicBezTo>
                  <a:pt x="128" y="120"/>
                  <a:pt x="125" y="129"/>
                  <a:pt x="125" y="129"/>
                </a:cubicBezTo>
                <a:cubicBezTo>
                  <a:pt x="124" y="130"/>
                  <a:pt x="124" y="130"/>
                  <a:pt x="124" y="130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47"/>
                  <a:pt x="166" y="161"/>
                  <a:pt x="178" y="165"/>
                </a:cubicBezTo>
                <a:cubicBezTo>
                  <a:pt x="160" y="186"/>
                  <a:pt x="134" y="200"/>
                  <a:pt x="10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25">
            <a:extLst>
              <a:ext uri="{FF2B5EF4-FFF2-40B4-BE49-F238E27FC236}">
                <a16:creationId xmlns:a16="http://schemas.microsoft.com/office/drawing/2014/main" id="{ED06303E-BF44-4C29-A42F-EA5D59CCDC5C}"/>
              </a:ext>
            </a:extLst>
          </p:cNvPr>
          <p:cNvSpPr>
            <a:spLocks noEditPoints="1"/>
          </p:cNvSpPr>
          <p:nvPr/>
        </p:nvSpPr>
        <p:spPr bwMode="auto">
          <a:xfrm>
            <a:off x="3448929" y="2176069"/>
            <a:ext cx="384446" cy="384442"/>
          </a:xfrm>
          <a:custGeom>
            <a:avLst/>
            <a:gdLst>
              <a:gd name="T0" fmla="*/ 96 w 176"/>
              <a:gd name="T1" fmla="*/ 0 h 176"/>
              <a:gd name="T2" fmla="*/ 96 w 176"/>
              <a:gd name="T3" fmla="*/ 0 h 176"/>
              <a:gd name="T4" fmla="*/ 88 w 176"/>
              <a:gd name="T5" fmla="*/ 0 h 176"/>
              <a:gd name="T6" fmla="*/ 88 w 176"/>
              <a:gd name="T7" fmla="*/ 36 h 176"/>
              <a:gd name="T8" fmla="*/ 96 w 176"/>
              <a:gd name="T9" fmla="*/ 36 h 176"/>
              <a:gd name="T10" fmla="*/ 96 w 176"/>
              <a:gd name="T11" fmla="*/ 8 h 176"/>
              <a:gd name="T12" fmla="*/ 168 w 176"/>
              <a:gd name="T13" fmla="*/ 88 h 176"/>
              <a:gd name="T14" fmla="*/ 88 w 176"/>
              <a:gd name="T15" fmla="*/ 168 h 176"/>
              <a:gd name="T16" fmla="*/ 8 w 176"/>
              <a:gd name="T17" fmla="*/ 88 h 176"/>
              <a:gd name="T18" fmla="*/ 31 w 176"/>
              <a:gd name="T19" fmla="*/ 31 h 176"/>
              <a:gd name="T20" fmla="*/ 26 w 176"/>
              <a:gd name="T21" fmla="*/ 25 h 176"/>
              <a:gd name="T22" fmla="*/ 0 w 176"/>
              <a:gd name="T23" fmla="*/ 88 h 176"/>
              <a:gd name="T24" fmla="*/ 88 w 176"/>
              <a:gd name="T25" fmla="*/ 176 h 176"/>
              <a:gd name="T26" fmla="*/ 176 w 176"/>
              <a:gd name="T27" fmla="*/ 88 h 176"/>
              <a:gd name="T28" fmla="*/ 96 w 176"/>
              <a:gd name="T29" fmla="*/ 0 h 176"/>
              <a:gd name="T30" fmla="*/ 95 w 176"/>
              <a:gd name="T31" fmla="*/ 102 h 176"/>
              <a:gd name="T32" fmla="*/ 99 w 176"/>
              <a:gd name="T33" fmla="*/ 89 h 176"/>
              <a:gd name="T34" fmla="*/ 97 w 176"/>
              <a:gd name="T35" fmla="*/ 87 h 176"/>
              <a:gd name="T36" fmla="*/ 60 w 176"/>
              <a:gd name="T37" fmla="*/ 44 h 176"/>
              <a:gd name="T38" fmla="*/ 80 w 176"/>
              <a:gd name="T39" fmla="*/ 96 h 176"/>
              <a:gd name="T40" fmla="*/ 81 w 176"/>
              <a:gd name="T41" fmla="*/ 99 h 176"/>
              <a:gd name="T42" fmla="*/ 95 w 176"/>
              <a:gd name="T43" fmla="*/ 10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6" h="176">
                <a:moveTo>
                  <a:pt x="96" y="0"/>
                </a:moveTo>
                <a:cubicBezTo>
                  <a:pt x="96" y="0"/>
                  <a:pt x="96" y="0"/>
                  <a:pt x="96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36"/>
                  <a:pt x="88" y="36"/>
                  <a:pt x="88" y="36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8"/>
                  <a:pt x="96" y="8"/>
                  <a:pt x="96" y="8"/>
                </a:cubicBezTo>
                <a:cubicBezTo>
                  <a:pt x="136" y="12"/>
                  <a:pt x="168" y="46"/>
                  <a:pt x="168" y="88"/>
                </a:cubicBezTo>
                <a:cubicBezTo>
                  <a:pt x="168" y="132"/>
                  <a:pt x="132" y="168"/>
                  <a:pt x="88" y="168"/>
                </a:cubicBezTo>
                <a:cubicBezTo>
                  <a:pt x="44" y="168"/>
                  <a:pt x="8" y="132"/>
                  <a:pt x="8" y="88"/>
                </a:cubicBezTo>
                <a:cubicBezTo>
                  <a:pt x="8" y="66"/>
                  <a:pt x="17" y="46"/>
                  <a:pt x="31" y="31"/>
                </a:cubicBezTo>
                <a:cubicBezTo>
                  <a:pt x="26" y="25"/>
                  <a:pt x="26" y="25"/>
                  <a:pt x="26" y="25"/>
                </a:cubicBezTo>
                <a:cubicBezTo>
                  <a:pt x="10" y="41"/>
                  <a:pt x="0" y="63"/>
                  <a:pt x="0" y="88"/>
                </a:cubicBezTo>
                <a:cubicBezTo>
                  <a:pt x="0" y="136"/>
                  <a:pt x="39" y="176"/>
                  <a:pt x="88" y="176"/>
                </a:cubicBezTo>
                <a:cubicBezTo>
                  <a:pt x="137" y="176"/>
                  <a:pt x="176" y="136"/>
                  <a:pt x="176" y="88"/>
                </a:cubicBezTo>
                <a:cubicBezTo>
                  <a:pt x="176" y="42"/>
                  <a:pt x="141" y="4"/>
                  <a:pt x="96" y="0"/>
                </a:cubicBezTo>
                <a:close/>
                <a:moveTo>
                  <a:pt x="95" y="102"/>
                </a:moveTo>
                <a:cubicBezTo>
                  <a:pt x="100" y="100"/>
                  <a:pt x="101" y="94"/>
                  <a:pt x="99" y="89"/>
                </a:cubicBezTo>
                <a:cubicBezTo>
                  <a:pt x="98" y="88"/>
                  <a:pt x="97" y="87"/>
                  <a:pt x="97" y="87"/>
                </a:cubicBezTo>
                <a:cubicBezTo>
                  <a:pt x="60" y="44"/>
                  <a:pt x="60" y="44"/>
                  <a:pt x="60" y="44"/>
                </a:cubicBezTo>
                <a:cubicBezTo>
                  <a:pt x="80" y="96"/>
                  <a:pt x="80" y="96"/>
                  <a:pt x="80" y="96"/>
                </a:cubicBezTo>
                <a:cubicBezTo>
                  <a:pt x="81" y="97"/>
                  <a:pt x="81" y="98"/>
                  <a:pt x="81" y="99"/>
                </a:cubicBezTo>
                <a:cubicBezTo>
                  <a:pt x="84" y="103"/>
                  <a:pt x="90" y="105"/>
                  <a:pt x="95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26">
            <a:extLst>
              <a:ext uri="{FF2B5EF4-FFF2-40B4-BE49-F238E27FC236}">
                <a16:creationId xmlns:a16="http://schemas.microsoft.com/office/drawing/2014/main" id="{88CB84B4-EEC4-44BD-9919-14EB76752FCE}"/>
              </a:ext>
            </a:extLst>
          </p:cNvPr>
          <p:cNvSpPr>
            <a:spLocks noEditPoints="1"/>
          </p:cNvSpPr>
          <p:nvPr/>
        </p:nvSpPr>
        <p:spPr bwMode="auto">
          <a:xfrm>
            <a:off x="6411177" y="2210591"/>
            <a:ext cx="361098" cy="293744"/>
          </a:xfrm>
          <a:custGeom>
            <a:avLst/>
            <a:gdLst>
              <a:gd name="T0" fmla="*/ 204 w 212"/>
              <a:gd name="T1" fmla="*/ 59 h 172"/>
              <a:gd name="T2" fmla="*/ 204 w 212"/>
              <a:gd name="T3" fmla="*/ 87 h 172"/>
              <a:gd name="T4" fmla="*/ 130 w 212"/>
              <a:gd name="T5" fmla="*/ 32 h 172"/>
              <a:gd name="T6" fmla="*/ 126 w 212"/>
              <a:gd name="T7" fmla="*/ 31 h 172"/>
              <a:gd name="T8" fmla="*/ 64 w 212"/>
              <a:gd name="T9" fmla="*/ 62 h 172"/>
              <a:gd name="T10" fmla="*/ 6 w 212"/>
              <a:gd name="T11" fmla="*/ 0 h 172"/>
              <a:gd name="T12" fmla="*/ 0 w 212"/>
              <a:gd name="T13" fmla="*/ 6 h 172"/>
              <a:gd name="T14" fmla="*/ 60 w 212"/>
              <a:gd name="T15" fmla="*/ 70 h 172"/>
              <a:gd name="T16" fmla="*/ 65 w 212"/>
              <a:gd name="T17" fmla="*/ 71 h 172"/>
              <a:gd name="T18" fmla="*/ 127 w 212"/>
              <a:gd name="T19" fmla="*/ 40 h 172"/>
              <a:gd name="T20" fmla="*/ 196 w 212"/>
              <a:gd name="T21" fmla="*/ 91 h 172"/>
              <a:gd name="T22" fmla="*/ 172 w 212"/>
              <a:gd name="T23" fmla="*/ 91 h 172"/>
              <a:gd name="T24" fmla="*/ 172 w 212"/>
              <a:gd name="T25" fmla="*/ 99 h 172"/>
              <a:gd name="T26" fmla="*/ 208 w 212"/>
              <a:gd name="T27" fmla="*/ 99 h 172"/>
              <a:gd name="T28" fmla="*/ 210 w 212"/>
              <a:gd name="T29" fmla="*/ 99 h 172"/>
              <a:gd name="T30" fmla="*/ 212 w 212"/>
              <a:gd name="T31" fmla="*/ 95 h 172"/>
              <a:gd name="T32" fmla="*/ 212 w 212"/>
              <a:gd name="T33" fmla="*/ 59 h 172"/>
              <a:gd name="T34" fmla="*/ 204 w 212"/>
              <a:gd name="T35" fmla="*/ 59 h 172"/>
              <a:gd name="T36" fmla="*/ 56 w 212"/>
              <a:gd name="T37" fmla="*/ 103 h 172"/>
              <a:gd name="T38" fmla="*/ 20 w 212"/>
              <a:gd name="T39" fmla="*/ 72 h 172"/>
              <a:gd name="T40" fmla="*/ 20 w 212"/>
              <a:gd name="T41" fmla="*/ 172 h 172"/>
              <a:gd name="T42" fmla="*/ 160 w 212"/>
              <a:gd name="T43" fmla="*/ 172 h 172"/>
              <a:gd name="T44" fmla="*/ 160 w 212"/>
              <a:gd name="T45" fmla="*/ 98 h 172"/>
              <a:gd name="T46" fmla="*/ 120 w 212"/>
              <a:gd name="T47" fmla="*/ 71 h 172"/>
              <a:gd name="T48" fmla="*/ 56 w 212"/>
              <a:gd name="T49" fmla="*/ 103 h 172"/>
              <a:gd name="T50" fmla="*/ 152 w 212"/>
              <a:gd name="T51" fmla="*/ 164 h 172"/>
              <a:gd name="T52" fmla="*/ 28 w 212"/>
              <a:gd name="T53" fmla="*/ 164 h 172"/>
              <a:gd name="T54" fmla="*/ 28 w 212"/>
              <a:gd name="T55" fmla="*/ 89 h 172"/>
              <a:gd name="T56" fmla="*/ 55 w 212"/>
              <a:gd name="T57" fmla="*/ 112 h 172"/>
              <a:gd name="T58" fmla="*/ 119 w 212"/>
              <a:gd name="T59" fmla="*/ 80 h 172"/>
              <a:gd name="T60" fmla="*/ 152 w 212"/>
              <a:gd name="T61" fmla="*/ 103 h 172"/>
              <a:gd name="T62" fmla="*/ 152 w 212"/>
              <a:gd name="T63" fmla="*/ 16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2" h="172">
                <a:moveTo>
                  <a:pt x="204" y="59"/>
                </a:moveTo>
                <a:cubicBezTo>
                  <a:pt x="204" y="87"/>
                  <a:pt x="204" y="87"/>
                  <a:pt x="204" y="87"/>
                </a:cubicBezTo>
                <a:cubicBezTo>
                  <a:pt x="130" y="32"/>
                  <a:pt x="130" y="32"/>
                  <a:pt x="130" y="32"/>
                </a:cubicBezTo>
                <a:cubicBezTo>
                  <a:pt x="129" y="31"/>
                  <a:pt x="127" y="31"/>
                  <a:pt x="126" y="31"/>
                </a:cubicBezTo>
                <a:cubicBezTo>
                  <a:pt x="64" y="62"/>
                  <a:pt x="64" y="62"/>
                  <a:pt x="64" y="62"/>
                </a:cubicBezTo>
                <a:cubicBezTo>
                  <a:pt x="6" y="0"/>
                  <a:pt x="6" y="0"/>
                  <a:pt x="6" y="0"/>
                </a:cubicBezTo>
                <a:cubicBezTo>
                  <a:pt x="0" y="6"/>
                  <a:pt x="0" y="6"/>
                  <a:pt x="0" y="6"/>
                </a:cubicBezTo>
                <a:cubicBezTo>
                  <a:pt x="60" y="70"/>
                  <a:pt x="60" y="70"/>
                  <a:pt x="60" y="70"/>
                </a:cubicBezTo>
                <a:cubicBezTo>
                  <a:pt x="62" y="71"/>
                  <a:pt x="63" y="72"/>
                  <a:pt x="65" y="7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96" y="91"/>
                  <a:pt x="196" y="91"/>
                  <a:pt x="196" y="91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2" y="99"/>
                  <a:pt x="172" y="99"/>
                  <a:pt x="172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9"/>
                  <a:pt x="210" y="99"/>
                </a:cubicBezTo>
                <a:cubicBezTo>
                  <a:pt x="211" y="98"/>
                  <a:pt x="212" y="97"/>
                  <a:pt x="212" y="95"/>
                </a:cubicBezTo>
                <a:cubicBezTo>
                  <a:pt x="212" y="59"/>
                  <a:pt x="212" y="59"/>
                  <a:pt x="212" y="59"/>
                </a:cubicBezTo>
                <a:lnTo>
                  <a:pt x="204" y="59"/>
                </a:lnTo>
                <a:close/>
                <a:moveTo>
                  <a:pt x="56" y="103"/>
                </a:moveTo>
                <a:cubicBezTo>
                  <a:pt x="20" y="72"/>
                  <a:pt x="20" y="72"/>
                  <a:pt x="20" y="72"/>
                </a:cubicBezTo>
                <a:cubicBezTo>
                  <a:pt x="20" y="172"/>
                  <a:pt x="20" y="172"/>
                  <a:pt x="20" y="172"/>
                </a:cubicBezTo>
                <a:cubicBezTo>
                  <a:pt x="160" y="172"/>
                  <a:pt x="160" y="172"/>
                  <a:pt x="160" y="172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20" y="71"/>
                  <a:pt x="120" y="71"/>
                  <a:pt x="120" y="71"/>
                </a:cubicBezTo>
                <a:lnTo>
                  <a:pt x="56" y="103"/>
                </a:lnTo>
                <a:close/>
                <a:moveTo>
                  <a:pt x="152" y="164"/>
                </a:moveTo>
                <a:cubicBezTo>
                  <a:pt x="28" y="164"/>
                  <a:pt x="28" y="164"/>
                  <a:pt x="28" y="164"/>
                </a:cubicBezTo>
                <a:cubicBezTo>
                  <a:pt x="28" y="89"/>
                  <a:pt x="28" y="89"/>
                  <a:pt x="28" y="8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52" y="103"/>
                  <a:pt x="152" y="103"/>
                  <a:pt x="152" y="103"/>
                </a:cubicBezTo>
                <a:lnTo>
                  <a:pt x="152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46">
            <a:extLst>
              <a:ext uri="{FF2B5EF4-FFF2-40B4-BE49-F238E27FC236}">
                <a16:creationId xmlns:a16="http://schemas.microsoft.com/office/drawing/2014/main" id="{3E4C7A1A-327B-45DB-9EDD-A385ECA6440F}"/>
              </a:ext>
            </a:extLst>
          </p:cNvPr>
          <p:cNvSpPr>
            <a:spLocks noEditPoints="1"/>
          </p:cNvSpPr>
          <p:nvPr/>
        </p:nvSpPr>
        <p:spPr bwMode="auto">
          <a:xfrm>
            <a:off x="550278" y="4330139"/>
            <a:ext cx="295066" cy="296910"/>
          </a:xfrm>
          <a:custGeom>
            <a:avLst/>
            <a:gdLst>
              <a:gd name="T0" fmla="*/ 148 w 176"/>
              <a:gd name="T1" fmla="*/ 0 h 176"/>
              <a:gd name="T2" fmla="*/ 28 w 176"/>
              <a:gd name="T3" fmla="*/ 0 h 176"/>
              <a:gd name="T4" fmla="*/ 0 w 176"/>
              <a:gd name="T5" fmla="*/ 28 h 176"/>
              <a:gd name="T6" fmla="*/ 0 w 176"/>
              <a:gd name="T7" fmla="*/ 148 h 176"/>
              <a:gd name="T8" fmla="*/ 28 w 176"/>
              <a:gd name="T9" fmla="*/ 176 h 176"/>
              <a:gd name="T10" fmla="*/ 148 w 176"/>
              <a:gd name="T11" fmla="*/ 176 h 176"/>
              <a:gd name="T12" fmla="*/ 176 w 176"/>
              <a:gd name="T13" fmla="*/ 148 h 176"/>
              <a:gd name="T14" fmla="*/ 176 w 176"/>
              <a:gd name="T15" fmla="*/ 28 h 176"/>
              <a:gd name="T16" fmla="*/ 148 w 176"/>
              <a:gd name="T17" fmla="*/ 0 h 176"/>
              <a:gd name="T18" fmla="*/ 168 w 176"/>
              <a:gd name="T19" fmla="*/ 148 h 176"/>
              <a:gd name="T20" fmla="*/ 148 w 176"/>
              <a:gd name="T21" fmla="*/ 168 h 176"/>
              <a:gd name="T22" fmla="*/ 28 w 176"/>
              <a:gd name="T23" fmla="*/ 168 h 176"/>
              <a:gd name="T24" fmla="*/ 8 w 176"/>
              <a:gd name="T25" fmla="*/ 148 h 176"/>
              <a:gd name="T26" fmla="*/ 8 w 176"/>
              <a:gd name="T27" fmla="*/ 28 h 176"/>
              <a:gd name="T28" fmla="*/ 28 w 176"/>
              <a:gd name="T29" fmla="*/ 8 h 176"/>
              <a:gd name="T30" fmla="*/ 148 w 176"/>
              <a:gd name="T31" fmla="*/ 8 h 176"/>
              <a:gd name="T32" fmla="*/ 168 w 176"/>
              <a:gd name="T33" fmla="*/ 28 h 176"/>
              <a:gd name="T34" fmla="*/ 168 w 176"/>
              <a:gd name="T35" fmla="*/ 148 h 176"/>
              <a:gd name="T36" fmla="*/ 108 w 176"/>
              <a:gd name="T37" fmla="*/ 48 h 176"/>
              <a:gd name="T38" fmla="*/ 127 w 176"/>
              <a:gd name="T39" fmla="*/ 48 h 176"/>
              <a:gd name="T40" fmla="*/ 96 w 176"/>
              <a:gd name="T41" fmla="*/ 86 h 176"/>
              <a:gd name="T42" fmla="*/ 76 w 176"/>
              <a:gd name="T43" fmla="*/ 66 h 176"/>
              <a:gd name="T44" fmla="*/ 25 w 176"/>
              <a:gd name="T45" fmla="*/ 130 h 176"/>
              <a:gd name="T46" fmla="*/ 31 w 176"/>
              <a:gd name="T47" fmla="*/ 135 h 176"/>
              <a:gd name="T48" fmla="*/ 76 w 176"/>
              <a:gd name="T49" fmla="*/ 78 h 176"/>
              <a:gd name="T50" fmla="*/ 96 w 176"/>
              <a:gd name="T51" fmla="*/ 98 h 176"/>
              <a:gd name="T52" fmla="*/ 132 w 176"/>
              <a:gd name="T53" fmla="*/ 54 h 176"/>
              <a:gd name="T54" fmla="*/ 132 w 176"/>
              <a:gd name="T55" fmla="*/ 72 h 176"/>
              <a:gd name="T56" fmla="*/ 140 w 176"/>
              <a:gd name="T57" fmla="*/ 72 h 176"/>
              <a:gd name="T58" fmla="*/ 140 w 176"/>
              <a:gd name="T59" fmla="*/ 40 h 176"/>
              <a:gd name="T60" fmla="*/ 108 w 176"/>
              <a:gd name="T61" fmla="*/ 40 h 176"/>
              <a:gd name="T62" fmla="*/ 108 w 176"/>
              <a:gd name="T63" fmla="*/ 48 h 176"/>
              <a:gd name="T64" fmla="*/ 132 w 176"/>
              <a:gd name="T65" fmla="*/ 48 h 176"/>
              <a:gd name="T66" fmla="*/ 132 w 176"/>
              <a:gd name="T67" fmla="*/ 48 h 176"/>
              <a:gd name="T68" fmla="*/ 132 w 176"/>
              <a:gd name="T69" fmla="*/ 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6" h="176">
                <a:moveTo>
                  <a:pt x="148" y="0"/>
                </a:move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163"/>
                  <a:pt x="13" y="176"/>
                  <a:pt x="28" y="176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63" y="176"/>
                  <a:pt x="176" y="163"/>
                  <a:pt x="176" y="148"/>
                </a:cubicBezTo>
                <a:cubicBezTo>
                  <a:pt x="176" y="28"/>
                  <a:pt x="176" y="28"/>
                  <a:pt x="176" y="28"/>
                </a:cubicBezTo>
                <a:cubicBezTo>
                  <a:pt x="176" y="13"/>
                  <a:pt x="163" y="0"/>
                  <a:pt x="148" y="0"/>
                </a:cubicBezTo>
                <a:close/>
                <a:moveTo>
                  <a:pt x="168" y="148"/>
                </a:moveTo>
                <a:cubicBezTo>
                  <a:pt x="168" y="159"/>
                  <a:pt x="159" y="168"/>
                  <a:pt x="148" y="168"/>
                </a:cubicBezTo>
                <a:cubicBezTo>
                  <a:pt x="28" y="168"/>
                  <a:pt x="28" y="168"/>
                  <a:pt x="28" y="168"/>
                </a:cubicBezTo>
                <a:cubicBezTo>
                  <a:pt x="17" y="168"/>
                  <a:pt x="8" y="159"/>
                  <a:pt x="8" y="148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17"/>
                  <a:pt x="17" y="8"/>
                  <a:pt x="28" y="8"/>
                </a:cubicBezTo>
                <a:cubicBezTo>
                  <a:pt x="148" y="8"/>
                  <a:pt x="148" y="8"/>
                  <a:pt x="148" y="8"/>
                </a:cubicBezTo>
                <a:cubicBezTo>
                  <a:pt x="159" y="8"/>
                  <a:pt x="168" y="17"/>
                  <a:pt x="168" y="28"/>
                </a:cubicBezTo>
                <a:lnTo>
                  <a:pt x="168" y="148"/>
                </a:lnTo>
                <a:close/>
                <a:moveTo>
                  <a:pt x="108" y="48"/>
                </a:moveTo>
                <a:cubicBezTo>
                  <a:pt x="127" y="48"/>
                  <a:pt x="127" y="48"/>
                  <a:pt x="127" y="48"/>
                </a:cubicBezTo>
                <a:cubicBezTo>
                  <a:pt x="96" y="86"/>
                  <a:pt x="96" y="86"/>
                  <a:pt x="96" y="86"/>
                </a:cubicBezTo>
                <a:cubicBezTo>
                  <a:pt x="76" y="66"/>
                  <a:pt x="76" y="66"/>
                  <a:pt x="76" y="66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31" y="135"/>
                  <a:pt x="31" y="135"/>
                  <a:pt x="31" y="135"/>
                </a:cubicBezTo>
                <a:cubicBezTo>
                  <a:pt x="76" y="78"/>
                  <a:pt x="76" y="78"/>
                  <a:pt x="76" y="78"/>
                </a:cubicBezTo>
                <a:cubicBezTo>
                  <a:pt x="96" y="98"/>
                  <a:pt x="96" y="98"/>
                  <a:pt x="96" y="98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40" y="40"/>
                  <a:pt x="140" y="40"/>
                  <a:pt x="140" y="40"/>
                </a:cubicBezTo>
                <a:cubicBezTo>
                  <a:pt x="108" y="40"/>
                  <a:pt x="108" y="40"/>
                  <a:pt x="108" y="40"/>
                </a:cubicBezTo>
                <a:lnTo>
                  <a:pt x="108" y="48"/>
                </a:lnTo>
                <a:close/>
                <a:moveTo>
                  <a:pt x="132" y="48"/>
                </a:moveTo>
                <a:cubicBezTo>
                  <a:pt x="132" y="48"/>
                  <a:pt x="132" y="48"/>
                  <a:pt x="132" y="48"/>
                </a:cubicBezTo>
                <a:cubicBezTo>
                  <a:pt x="132" y="48"/>
                  <a:pt x="132" y="48"/>
                  <a:pt x="132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8">
            <a:extLst>
              <a:ext uri="{FF2B5EF4-FFF2-40B4-BE49-F238E27FC236}">
                <a16:creationId xmlns:a16="http://schemas.microsoft.com/office/drawing/2014/main" id="{D2798D42-94DD-453B-989C-D1041F85FF2E}"/>
              </a:ext>
            </a:extLst>
          </p:cNvPr>
          <p:cNvSpPr>
            <a:spLocks noEditPoints="1"/>
          </p:cNvSpPr>
          <p:nvPr/>
        </p:nvSpPr>
        <p:spPr bwMode="auto">
          <a:xfrm>
            <a:off x="3469367" y="4315341"/>
            <a:ext cx="284163" cy="261938"/>
          </a:xfrm>
          <a:custGeom>
            <a:avLst/>
            <a:gdLst>
              <a:gd name="T0" fmla="*/ 58 w 179"/>
              <a:gd name="T1" fmla="*/ 73 h 165"/>
              <a:gd name="T2" fmla="*/ 18 w 179"/>
              <a:gd name="T3" fmla="*/ 73 h 165"/>
              <a:gd name="T4" fmla="*/ 18 w 179"/>
              <a:gd name="T5" fmla="*/ 154 h 165"/>
              <a:gd name="T6" fmla="*/ 58 w 179"/>
              <a:gd name="T7" fmla="*/ 154 h 165"/>
              <a:gd name="T8" fmla="*/ 58 w 179"/>
              <a:gd name="T9" fmla="*/ 73 h 165"/>
              <a:gd name="T10" fmla="*/ 51 w 179"/>
              <a:gd name="T11" fmla="*/ 146 h 165"/>
              <a:gd name="T12" fmla="*/ 25 w 179"/>
              <a:gd name="T13" fmla="*/ 146 h 165"/>
              <a:gd name="T14" fmla="*/ 25 w 179"/>
              <a:gd name="T15" fmla="*/ 81 h 165"/>
              <a:gd name="T16" fmla="*/ 51 w 179"/>
              <a:gd name="T17" fmla="*/ 81 h 165"/>
              <a:gd name="T18" fmla="*/ 51 w 179"/>
              <a:gd name="T19" fmla="*/ 146 h 165"/>
              <a:gd name="T20" fmla="*/ 113 w 179"/>
              <a:gd name="T21" fmla="*/ 41 h 165"/>
              <a:gd name="T22" fmla="*/ 73 w 179"/>
              <a:gd name="T23" fmla="*/ 41 h 165"/>
              <a:gd name="T24" fmla="*/ 73 w 179"/>
              <a:gd name="T25" fmla="*/ 154 h 165"/>
              <a:gd name="T26" fmla="*/ 113 w 179"/>
              <a:gd name="T27" fmla="*/ 154 h 165"/>
              <a:gd name="T28" fmla="*/ 113 w 179"/>
              <a:gd name="T29" fmla="*/ 41 h 165"/>
              <a:gd name="T30" fmla="*/ 106 w 179"/>
              <a:gd name="T31" fmla="*/ 146 h 165"/>
              <a:gd name="T32" fmla="*/ 80 w 179"/>
              <a:gd name="T33" fmla="*/ 146 h 165"/>
              <a:gd name="T34" fmla="*/ 80 w 179"/>
              <a:gd name="T35" fmla="*/ 48 h 165"/>
              <a:gd name="T36" fmla="*/ 106 w 179"/>
              <a:gd name="T37" fmla="*/ 48 h 165"/>
              <a:gd name="T38" fmla="*/ 106 w 179"/>
              <a:gd name="T39" fmla="*/ 146 h 165"/>
              <a:gd name="T40" fmla="*/ 168 w 179"/>
              <a:gd name="T41" fmla="*/ 0 h 165"/>
              <a:gd name="T42" fmla="*/ 128 w 179"/>
              <a:gd name="T43" fmla="*/ 0 h 165"/>
              <a:gd name="T44" fmla="*/ 128 w 179"/>
              <a:gd name="T45" fmla="*/ 154 h 165"/>
              <a:gd name="T46" fmla="*/ 168 w 179"/>
              <a:gd name="T47" fmla="*/ 154 h 165"/>
              <a:gd name="T48" fmla="*/ 168 w 179"/>
              <a:gd name="T49" fmla="*/ 0 h 165"/>
              <a:gd name="T50" fmla="*/ 160 w 179"/>
              <a:gd name="T51" fmla="*/ 146 h 165"/>
              <a:gd name="T52" fmla="*/ 135 w 179"/>
              <a:gd name="T53" fmla="*/ 146 h 165"/>
              <a:gd name="T54" fmla="*/ 135 w 179"/>
              <a:gd name="T55" fmla="*/ 8 h 165"/>
              <a:gd name="T56" fmla="*/ 160 w 179"/>
              <a:gd name="T57" fmla="*/ 8 h 165"/>
              <a:gd name="T58" fmla="*/ 160 w 179"/>
              <a:gd name="T59" fmla="*/ 146 h 165"/>
              <a:gd name="T60" fmla="*/ 0 w 179"/>
              <a:gd name="T61" fmla="*/ 157 h 165"/>
              <a:gd name="T62" fmla="*/ 0 w 179"/>
              <a:gd name="T63" fmla="*/ 165 h 165"/>
              <a:gd name="T64" fmla="*/ 179 w 179"/>
              <a:gd name="T65" fmla="*/ 165 h 165"/>
              <a:gd name="T66" fmla="*/ 179 w 179"/>
              <a:gd name="T67" fmla="*/ 157 h 165"/>
              <a:gd name="T68" fmla="*/ 0 w 179"/>
              <a:gd name="T69" fmla="*/ 15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9" h="165">
                <a:moveTo>
                  <a:pt x="58" y="73"/>
                </a:moveTo>
                <a:lnTo>
                  <a:pt x="18" y="73"/>
                </a:lnTo>
                <a:lnTo>
                  <a:pt x="18" y="154"/>
                </a:lnTo>
                <a:lnTo>
                  <a:pt x="58" y="154"/>
                </a:lnTo>
                <a:lnTo>
                  <a:pt x="58" y="73"/>
                </a:lnTo>
                <a:close/>
                <a:moveTo>
                  <a:pt x="51" y="146"/>
                </a:moveTo>
                <a:lnTo>
                  <a:pt x="25" y="146"/>
                </a:lnTo>
                <a:lnTo>
                  <a:pt x="25" y="81"/>
                </a:lnTo>
                <a:lnTo>
                  <a:pt x="51" y="81"/>
                </a:lnTo>
                <a:lnTo>
                  <a:pt x="51" y="146"/>
                </a:lnTo>
                <a:close/>
                <a:moveTo>
                  <a:pt x="113" y="41"/>
                </a:moveTo>
                <a:lnTo>
                  <a:pt x="73" y="41"/>
                </a:lnTo>
                <a:lnTo>
                  <a:pt x="73" y="154"/>
                </a:lnTo>
                <a:lnTo>
                  <a:pt x="113" y="154"/>
                </a:lnTo>
                <a:lnTo>
                  <a:pt x="113" y="41"/>
                </a:lnTo>
                <a:close/>
                <a:moveTo>
                  <a:pt x="106" y="146"/>
                </a:moveTo>
                <a:lnTo>
                  <a:pt x="80" y="146"/>
                </a:lnTo>
                <a:lnTo>
                  <a:pt x="80" y="48"/>
                </a:lnTo>
                <a:lnTo>
                  <a:pt x="106" y="48"/>
                </a:lnTo>
                <a:lnTo>
                  <a:pt x="106" y="146"/>
                </a:lnTo>
                <a:close/>
                <a:moveTo>
                  <a:pt x="168" y="0"/>
                </a:moveTo>
                <a:lnTo>
                  <a:pt x="128" y="0"/>
                </a:lnTo>
                <a:lnTo>
                  <a:pt x="128" y="154"/>
                </a:lnTo>
                <a:lnTo>
                  <a:pt x="168" y="154"/>
                </a:lnTo>
                <a:lnTo>
                  <a:pt x="168" y="0"/>
                </a:lnTo>
                <a:close/>
                <a:moveTo>
                  <a:pt x="160" y="146"/>
                </a:moveTo>
                <a:lnTo>
                  <a:pt x="135" y="146"/>
                </a:lnTo>
                <a:lnTo>
                  <a:pt x="135" y="8"/>
                </a:lnTo>
                <a:lnTo>
                  <a:pt x="160" y="8"/>
                </a:lnTo>
                <a:lnTo>
                  <a:pt x="160" y="146"/>
                </a:lnTo>
                <a:close/>
                <a:moveTo>
                  <a:pt x="0" y="157"/>
                </a:moveTo>
                <a:lnTo>
                  <a:pt x="0" y="165"/>
                </a:lnTo>
                <a:lnTo>
                  <a:pt x="179" y="165"/>
                </a:lnTo>
                <a:lnTo>
                  <a:pt x="179" y="157"/>
                </a:lnTo>
                <a:lnTo>
                  <a:pt x="0" y="1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39">
            <a:extLst>
              <a:ext uri="{FF2B5EF4-FFF2-40B4-BE49-F238E27FC236}">
                <a16:creationId xmlns:a16="http://schemas.microsoft.com/office/drawing/2014/main" id="{316E2B55-50B6-4C77-941F-A74F78320EF3}"/>
              </a:ext>
            </a:extLst>
          </p:cNvPr>
          <p:cNvSpPr>
            <a:spLocks noEditPoints="1"/>
          </p:cNvSpPr>
          <p:nvPr/>
        </p:nvSpPr>
        <p:spPr bwMode="auto">
          <a:xfrm>
            <a:off x="6427007" y="4330139"/>
            <a:ext cx="325702" cy="300984"/>
          </a:xfrm>
          <a:custGeom>
            <a:avLst/>
            <a:gdLst>
              <a:gd name="T0" fmla="*/ 0 w 208"/>
              <a:gd name="T1" fmla="*/ 97 h 193"/>
              <a:gd name="T2" fmla="*/ 8 w 208"/>
              <a:gd name="T3" fmla="*/ 97 h 193"/>
              <a:gd name="T4" fmla="*/ 8 w 208"/>
              <a:gd name="T5" fmla="*/ 49 h 193"/>
              <a:gd name="T6" fmla="*/ 0 w 208"/>
              <a:gd name="T7" fmla="*/ 49 h 193"/>
              <a:gd name="T8" fmla="*/ 0 w 208"/>
              <a:gd name="T9" fmla="*/ 97 h 193"/>
              <a:gd name="T10" fmla="*/ 192 w 208"/>
              <a:gd name="T11" fmla="*/ 37 h 193"/>
              <a:gd name="T12" fmla="*/ 184 w 208"/>
              <a:gd name="T13" fmla="*/ 37 h 193"/>
              <a:gd name="T14" fmla="*/ 184 w 208"/>
              <a:gd name="T15" fmla="*/ 0 h 193"/>
              <a:gd name="T16" fmla="*/ 16 w 208"/>
              <a:gd name="T17" fmla="*/ 42 h 193"/>
              <a:gd name="T18" fmla="*/ 16 w 208"/>
              <a:gd name="T19" fmla="*/ 104 h 193"/>
              <a:gd name="T20" fmla="*/ 184 w 208"/>
              <a:gd name="T21" fmla="*/ 146 h 193"/>
              <a:gd name="T22" fmla="*/ 184 w 208"/>
              <a:gd name="T23" fmla="*/ 109 h 193"/>
              <a:gd name="T24" fmla="*/ 192 w 208"/>
              <a:gd name="T25" fmla="*/ 109 h 193"/>
              <a:gd name="T26" fmla="*/ 208 w 208"/>
              <a:gd name="T27" fmla="*/ 89 h 193"/>
              <a:gd name="T28" fmla="*/ 208 w 208"/>
              <a:gd name="T29" fmla="*/ 57 h 193"/>
              <a:gd name="T30" fmla="*/ 192 w 208"/>
              <a:gd name="T31" fmla="*/ 37 h 193"/>
              <a:gd name="T32" fmla="*/ 176 w 208"/>
              <a:gd name="T33" fmla="*/ 136 h 193"/>
              <a:gd name="T34" fmla="*/ 24 w 208"/>
              <a:gd name="T35" fmla="*/ 98 h 193"/>
              <a:gd name="T36" fmla="*/ 24 w 208"/>
              <a:gd name="T37" fmla="*/ 48 h 193"/>
              <a:gd name="T38" fmla="*/ 176 w 208"/>
              <a:gd name="T39" fmla="*/ 10 h 193"/>
              <a:gd name="T40" fmla="*/ 176 w 208"/>
              <a:gd name="T41" fmla="*/ 136 h 193"/>
              <a:gd name="T42" fmla="*/ 200 w 208"/>
              <a:gd name="T43" fmla="*/ 89 h 193"/>
              <a:gd name="T44" fmla="*/ 192 w 208"/>
              <a:gd name="T45" fmla="*/ 101 h 193"/>
              <a:gd name="T46" fmla="*/ 184 w 208"/>
              <a:gd name="T47" fmla="*/ 101 h 193"/>
              <a:gd name="T48" fmla="*/ 184 w 208"/>
              <a:gd name="T49" fmla="*/ 45 h 193"/>
              <a:gd name="T50" fmla="*/ 192 w 208"/>
              <a:gd name="T51" fmla="*/ 45 h 193"/>
              <a:gd name="T52" fmla="*/ 200 w 208"/>
              <a:gd name="T53" fmla="*/ 57 h 193"/>
              <a:gd name="T54" fmla="*/ 200 w 208"/>
              <a:gd name="T55" fmla="*/ 89 h 193"/>
              <a:gd name="T56" fmla="*/ 68 w 208"/>
              <a:gd name="T57" fmla="*/ 173 h 193"/>
              <a:gd name="T58" fmla="*/ 56 w 208"/>
              <a:gd name="T59" fmla="*/ 185 h 193"/>
              <a:gd name="T60" fmla="*/ 48 w 208"/>
              <a:gd name="T61" fmla="*/ 185 h 193"/>
              <a:gd name="T62" fmla="*/ 36 w 208"/>
              <a:gd name="T63" fmla="*/ 173 h 193"/>
              <a:gd name="T64" fmla="*/ 36 w 208"/>
              <a:gd name="T65" fmla="*/ 117 h 193"/>
              <a:gd name="T66" fmla="*/ 28 w 208"/>
              <a:gd name="T67" fmla="*/ 117 h 193"/>
              <a:gd name="T68" fmla="*/ 28 w 208"/>
              <a:gd name="T69" fmla="*/ 173 h 193"/>
              <a:gd name="T70" fmla="*/ 48 w 208"/>
              <a:gd name="T71" fmla="*/ 193 h 193"/>
              <a:gd name="T72" fmla="*/ 56 w 208"/>
              <a:gd name="T73" fmla="*/ 193 h 193"/>
              <a:gd name="T74" fmla="*/ 76 w 208"/>
              <a:gd name="T75" fmla="*/ 173 h 193"/>
              <a:gd name="T76" fmla="*/ 76 w 208"/>
              <a:gd name="T77" fmla="*/ 129 h 193"/>
              <a:gd name="T78" fmla="*/ 68 w 208"/>
              <a:gd name="T79" fmla="*/ 129 h 193"/>
              <a:gd name="T80" fmla="*/ 68 w 208"/>
              <a:gd name="T81" fmla="*/ 17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193">
                <a:moveTo>
                  <a:pt x="0" y="97"/>
                </a:moveTo>
                <a:cubicBezTo>
                  <a:pt x="8" y="97"/>
                  <a:pt x="8" y="97"/>
                  <a:pt x="8" y="97"/>
                </a:cubicBezTo>
                <a:cubicBezTo>
                  <a:pt x="8" y="49"/>
                  <a:pt x="8" y="49"/>
                  <a:pt x="8" y="49"/>
                </a:cubicBezTo>
                <a:cubicBezTo>
                  <a:pt x="0" y="49"/>
                  <a:pt x="0" y="49"/>
                  <a:pt x="0" y="49"/>
                </a:cubicBezTo>
                <a:lnTo>
                  <a:pt x="0" y="97"/>
                </a:lnTo>
                <a:close/>
                <a:moveTo>
                  <a:pt x="192" y="37"/>
                </a:moveTo>
                <a:cubicBezTo>
                  <a:pt x="184" y="37"/>
                  <a:pt x="184" y="37"/>
                  <a:pt x="184" y="37"/>
                </a:cubicBezTo>
                <a:cubicBezTo>
                  <a:pt x="184" y="0"/>
                  <a:pt x="184" y="0"/>
                  <a:pt x="184" y="0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84" y="146"/>
                  <a:pt x="184" y="146"/>
                  <a:pt x="184" y="146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201" y="109"/>
                  <a:pt x="208" y="100"/>
                  <a:pt x="208" y="89"/>
                </a:cubicBezTo>
                <a:cubicBezTo>
                  <a:pt x="208" y="57"/>
                  <a:pt x="208" y="57"/>
                  <a:pt x="208" y="57"/>
                </a:cubicBezTo>
                <a:cubicBezTo>
                  <a:pt x="208" y="46"/>
                  <a:pt x="201" y="37"/>
                  <a:pt x="192" y="37"/>
                </a:cubicBezTo>
                <a:close/>
                <a:moveTo>
                  <a:pt x="176" y="136"/>
                </a:moveTo>
                <a:cubicBezTo>
                  <a:pt x="24" y="98"/>
                  <a:pt x="24" y="98"/>
                  <a:pt x="24" y="98"/>
                </a:cubicBezTo>
                <a:cubicBezTo>
                  <a:pt x="24" y="48"/>
                  <a:pt x="24" y="48"/>
                  <a:pt x="24" y="48"/>
                </a:cubicBezTo>
                <a:cubicBezTo>
                  <a:pt x="176" y="10"/>
                  <a:pt x="176" y="10"/>
                  <a:pt x="176" y="10"/>
                </a:cubicBezTo>
                <a:lnTo>
                  <a:pt x="176" y="136"/>
                </a:lnTo>
                <a:close/>
                <a:moveTo>
                  <a:pt x="200" y="89"/>
                </a:moveTo>
                <a:cubicBezTo>
                  <a:pt x="200" y="96"/>
                  <a:pt x="196" y="101"/>
                  <a:pt x="192" y="101"/>
                </a:cubicBezTo>
                <a:cubicBezTo>
                  <a:pt x="184" y="101"/>
                  <a:pt x="184" y="101"/>
                  <a:pt x="184" y="101"/>
                </a:cubicBezTo>
                <a:cubicBezTo>
                  <a:pt x="184" y="45"/>
                  <a:pt x="184" y="45"/>
                  <a:pt x="184" y="45"/>
                </a:cubicBezTo>
                <a:cubicBezTo>
                  <a:pt x="192" y="45"/>
                  <a:pt x="192" y="45"/>
                  <a:pt x="192" y="45"/>
                </a:cubicBezTo>
                <a:cubicBezTo>
                  <a:pt x="196" y="45"/>
                  <a:pt x="200" y="50"/>
                  <a:pt x="200" y="57"/>
                </a:cubicBezTo>
                <a:lnTo>
                  <a:pt x="200" y="89"/>
                </a:lnTo>
                <a:close/>
                <a:moveTo>
                  <a:pt x="68" y="173"/>
                </a:moveTo>
                <a:cubicBezTo>
                  <a:pt x="68" y="180"/>
                  <a:pt x="63" y="185"/>
                  <a:pt x="56" y="185"/>
                </a:cubicBezTo>
                <a:cubicBezTo>
                  <a:pt x="48" y="185"/>
                  <a:pt x="48" y="185"/>
                  <a:pt x="48" y="185"/>
                </a:cubicBezTo>
                <a:cubicBezTo>
                  <a:pt x="41" y="185"/>
                  <a:pt x="36" y="180"/>
                  <a:pt x="36" y="173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28" y="117"/>
                  <a:pt x="28" y="117"/>
                  <a:pt x="28" y="117"/>
                </a:cubicBezTo>
                <a:cubicBezTo>
                  <a:pt x="28" y="173"/>
                  <a:pt x="28" y="173"/>
                  <a:pt x="28" y="173"/>
                </a:cubicBezTo>
                <a:cubicBezTo>
                  <a:pt x="28" y="184"/>
                  <a:pt x="37" y="193"/>
                  <a:pt x="48" y="193"/>
                </a:cubicBezTo>
                <a:cubicBezTo>
                  <a:pt x="56" y="193"/>
                  <a:pt x="56" y="193"/>
                  <a:pt x="56" y="193"/>
                </a:cubicBezTo>
                <a:cubicBezTo>
                  <a:pt x="67" y="193"/>
                  <a:pt x="76" y="184"/>
                  <a:pt x="76" y="173"/>
                </a:cubicBezTo>
                <a:cubicBezTo>
                  <a:pt x="76" y="129"/>
                  <a:pt x="76" y="129"/>
                  <a:pt x="76" y="129"/>
                </a:cubicBezTo>
                <a:cubicBezTo>
                  <a:pt x="68" y="129"/>
                  <a:pt x="68" y="129"/>
                  <a:pt x="68" y="129"/>
                </a:cubicBezTo>
                <a:lnTo>
                  <a:pt x="68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07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59" y="0"/>
            <a:ext cx="2245510" cy="6858000"/>
          </a:xfrm>
          <a:prstGeom prst="rect">
            <a:avLst/>
          </a:prstGeom>
        </p:spPr>
      </p:pic>
      <p:sp>
        <p:nvSpPr>
          <p:cNvPr id="53" name="Rectangle 52">
            <a:extLst/>
          </p:cNvPr>
          <p:cNvSpPr/>
          <p:nvPr/>
        </p:nvSpPr>
        <p:spPr>
          <a:xfrm>
            <a:off x="-16661" y="0"/>
            <a:ext cx="2245511" cy="6858000"/>
          </a:xfrm>
          <a:prstGeom prst="rect">
            <a:avLst/>
          </a:prstGeom>
          <a:solidFill>
            <a:srgbClr val="1F9FD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Placeholder 41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6" r="8796"/>
          <a:stretch>
            <a:fillRect/>
          </a:stretch>
        </p:blipFill>
        <p:spPr>
          <a:xfrm>
            <a:off x="1073150" y="1454150"/>
            <a:ext cx="3125788" cy="4343400"/>
          </a:xfr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73CA59E9-0C14-4C8E-85F8-06B05C3DD9A9}"/>
              </a:ext>
            </a:extLst>
          </p:cNvPr>
          <p:cNvSpPr/>
          <p:nvPr/>
        </p:nvSpPr>
        <p:spPr>
          <a:xfrm>
            <a:off x="-17221" y="-11225"/>
            <a:ext cx="9155676" cy="688044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63000"/>
                </a:schemeClr>
              </a:gs>
              <a:gs pos="65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1F392-8C12-494E-A352-D855363C8D91}"/>
              </a:ext>
            </a:extLst>
          </p:cNvPr>
          <p:cNvSpPr/>
          <p:nvPr/>
        </p:nvSpPr>
        <p:spPr>
          <a:xfrm>
            <a:off x="4390491" y="1312090"/>
            <a:ext cx="12500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BLOG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10F11B-E0B7-455B-BC05-2756EA9A2859}"/>
              </a:ext>
            </a:extLst>
          </p:cNvPr>
          <p:cNvCxnSpPr>
            <a:cxnSpLocks/>
          </p:cNvCxnSpPr>
          <p:nvPr/>
        </p:nvCxnSpPr>
        <p:spPr>
          <a:xfrm>
            <a:off x="4115462" y="1604478"/>
            <a:ext cx="27993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12AAD28-B80A-4E5D-9043-A62A97298E79}"/>
              </a:ext>
            </a:extLst>
          </p:cNvPr>
          <p:cNvSpPr/>
          <p:nvPr/>
        </p:nvSpPr>
        <p:spPr>
          <a:xfrm>
            <a:off x="4442708" y="1805155"/>
            <a:ext cx="4519161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Multi-purpose trading company and multi-faceted trade blog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3ACBB4-CBA5-4B7E-AEE7-7BAFAC103555}"/>
              </a:ext>
            </a:extLst>
          </p:cNvPr>
          <p:cNvGrpSpPr/>
          <p:nvPr/>
        </p:nvGrpSpPr>
        <p:grpSpPr>
          <a:xfrm>
            <a:off x="4495364" y="2181331"/>
            <a:ext cx="501120" cy="501120"/>
            <a:chOff x="4492890" y="2422790"/>
            <a:chExt cx="501120" cy="50112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397057A-E7C5-4EFB-83C3-327A20FE21C2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3637A12-6904-4C4A-9A71-853629E97B02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F57BBAC-278C-4A7F-BD07-2B9565F23E0A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A9BAB1C-1231-41D1-994D-D975CAD64A98}"/>
              </a:ext>
            </a:extLst>
          </p:cNvPr>
          <p:cNvSpPr/>
          <p:nvPr/>
        </p:nvSpPr>
        <p:spPr>
          <a:xfrm>
            <a:off x="4573385" y="2298355"/>
            <a:ext cx="370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1A917F-26B4-4309-B751-D710C2034004}"/>
              </a:ext>
            </a:extLst>
          </p:cNvPr>
          <p:cNvSpPr/>
          <p:nvPr/>
        </p:nvSpPr>
        <p:spPr>
          <a:xfrm>
            <a:off x="4955442" y="2283624"/>
            <a:ext cx="39792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Corporate communication and client press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8A9CDF-A0F3-4794-9CF6-F27A09B45F64}"/>
              </a:ext>
            </a:extLst>
          </p:cNvPr>
          <p:cNvGrpSpPr/>
          <p:nvPr/>
        </p:nvGrpSpPr>
        <p:grpSpPr>
          <a:xfrm>
            <a:off x="4495364" y="2917606"/>
            <a:ext cx="501120" cy="501120"/>
            <a:chOff x="4492890" y="2422790"/>
            <a:chExt cx="501120" cy="50112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42B60-28F3-4D54-9427-32FD78F54807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20BC85E-8B4B-46F5-9696-EF2DDF3B02E6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D81FEB9-E5A7-4EF0-8D6F-3497F038AD50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2EBC84D-598B-4593-8747-709C234AF90D}"/>
              </a:ext>
            </a:extLst>
          </p:cNvPr>
          <p:cNvSpPr/>
          <p:nvPr/>
        </p:nvSpPr>
        <p:spPr>
          <a:xfrm>
            <a:off x="4573385" y="3047227"/>
            <a:ext cx="370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5B3AC5-B91E-4E91-9E46-B0D34EB4E218}"/>
              </a:ext>
            </a:extLst>
          </p:cNvPr>
          <p:cNvSpPr/>
          <p:nvPr/>
        </p:nvSpPr>
        <p:spPr>
          <a:xfrm>
            <a:off x="4958018" y="3040399"/>
            <a:ext cx="37566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Business journalism, exchange and discussion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790E63-32A0-4E66-9FBF-CA4E7EB441B4}"/>
              </a:ext>
            </a:extLst>
          </p:cNvPr>
          <p:cNvGrpSpPr/>
          <p:nvPr/>
        </p:nvGrpSpPr>
        <p:grpSpPr>
          <a:xfrm>
            <a:off x="4500870" y="3656469"/>
            <a:ext cx="501120" cy="501120"/>
            <a:chOff x="4492890" y="2422790"/>
            <a:chExt cx="501120" cy="50112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EFF081-431F-4AC5-8B69-2F3C2E430C09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02C0507-D36C-40EE-A20B-D3B111DDFE1C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E4E7E17-D22F-4D15-9742-753C18BD3E6E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A4CA7FB-C45C-44B1-A33C-0A417AFD430D}"/>
              </a:ext>
            </a:extLst>
          </p:cNvPr>
          <p:cNvSpPr/>
          <p:nvPr/>
        </p:nvSpPr>
        <p:spPr>
          <a:xfrm>
            <a:off x="4579980" y="3767395"/>
            <a:ext cx="370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85C586-FDE2-403E-A080-670F19AFBFBC}"/>
              </a:ext>
            </a:extLst>
          </p:cNvPr>
          <p:cNvSpPr/>
          <p:nvPr/>
        </p:nvSpPr>
        <p:spPr>
          <a:xfrm>
            <a:off x="4962435" y="3754532"/>
            <a:ext cx="38615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Business community and community chat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77720AF-B979-443B-B455-2AEAEA17BE93}"/>
              </a:ext>
            </a:extLst>
          </p:cNvPr>
          <p:cNvGrpSpPr/>
          <p:nvPr/>
        </p:nvGrpSpPr>
        <p:grpSpPr>
          <a:xfrm>
            <a:off x="4490878" y="4394915"/>
            <a:ext cx="501120" cy="501120"/>
            <a:chOff x="4492890" y="2422790"/>
            <a:chExt cx="501120" cy="50112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D280497-4DDD-4689-8727-A8737500AEE5}"/>
                </a:ext>
              </a:extLst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594C12E-F911-4F15-9B59-AFD98DFEAD81}"/>
                </a:ext>
              </a:extLst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D97214A-1E03-40A7-9EFB-FCD1BD4B5BD4}"/>
                </a:ext>
              </a:extLst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1566A3CB-3BE4-4BAC-B3EE-5C97154D630C}"/>
              </a:ext>
            </a:extLst>
          </p:cNvPr>
          <p:cNvSpPr/>
          <p:nvPr/>
        </p:nvSpPr>
        <p:spPr>
          <a:xfrm>
            <a:off x="4569988" y="4506975"/>
            <a:ext cx="370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A99A3A-7990-4782-8844-89C48A9E16DE}"/>
              </a:ext>
            </a:extLst>
          </p:cNvPr>
          <p:cNvSpPr/>
          <p:nvPr/>
        </p:nvSpPr>
        <p:spPr>
          <a:xfrm>
            <a:off x="4969033" y="5226918"/>
            <a:ext cx="39792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Client promotion and product advertisements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20440" y="4206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grpSp>
        <p:nvGrpSpPr>
          <p:cNvPr id="45" name="Group 44">
            <a:extLst/>
          </p:cNvPr>
          <p:cNvGrpSpPr/>
          <p:nvPr/>
        </p:nvGrpSpPr>
        <p:grpSpPr>
          <a:xfrm>
            <a:off x="4494271" y="5130245"/>
            <a:ext cx="501120" cy="501120"/>
            <a:chOff x="4492890" y="2422790"/>
            <a:chExt cx="501120" cy="501120"/>
          </a:xfrm>
        </p:grpSpPr>
        <p:sp>
          <p:nvSpPr>
            <p:cNvPr id="46" name="Oval 45">
              <a:extLst/>
            </p:cNvPr>
            <p:cNvSpPr/>
            <p:nvPr/>
          </p:nvSpPr>
          <p:spPr>
            <a:xfrm>
              <a:off x="4492890" y="2422790"/>
              <a:ext cx="501120" cy="501120"/>
            </a:xfrm>
            <a:prstGeom prst="ellipse">
              <a:avLst/>
            </a:prstGeom>
            <a:solidFill>
              <a:srgbClr val="56001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/>
            </p:cNvPr>
            <p:cNvSpPr/>
            <p:nvPr/>
          </p:nvSpPr>
          <p:spPr>
            <a:xfrm>
              <a:off x="4532445" y="2462345"/>
              <a:ext cx="422010" cy="422010"/>
            </a:xfrm>
            <a:prstGeom prst="ellipse">
              <a:avLst/>
            </a:prstGeom>
            <a:solidFill>
              <a:srgbClr val="56001D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/>
            </p:cNvPr>
            <p:cNvSpPr/>
            <p:nvPr/>
          </p:nvSpPr>
          <p:spPr>
            <a:xfrm>
              <a:off x="4572000" y="2501900"/>
              <a:ext cx="342900" cy="342900"/>
            </a:xfrm>
            <a:prstGeom prst="ellipse">
              <a:avLst/>
            </a:prstGeom>
            <a:solidFill>
              <a:srgbClr val="56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9" name="Rectangle 48">
            <a:extLst/>
          </p:cNvPr>
          <p:cNvSpPr/>
          <p:nvPr/>
        </p:nvSpPr>
        <p:spPr>
          <a:xfrm>
            <a:off x="4570931" y="5237965"/>
            <a:ext cx="360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05</a:t>
            </a:r>
          </a:p>
        </p:txBody>
      </p:sp>
      <p:sp>
        <p:nvSpPr>
          <p:cNvPr id="50" name="Rectangle 49">
            <a:extLst/>
          </p:cNvPr>
          <p:cNvSpPr/>
          <p:nvPr/>
        </p:nvSpPr>
        <p:spPr>
          <a:xfrm>
            <a:off x="4970605" y="4491585"/>
            <a:ext cx="39792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Public relations management and marketing</a:t>
            </a:r>
          </a:p>
        </p:txBody>
      </p:sp>
    </p:spTree>
    <p:extLst>
      <p:ext uri="{BB962C8B-B14F-4D97-AF65-F5344CB8AC3E}">
        <p14:creationId xmlns:p14="http://schemas.microsoft.com/office/powerpoint/2010/main" val="565890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7C6456-3BDE-433B-9CD4-DEB5C4BE8B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26" b="3143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8479CC-5C3A-492F-9298-C36F10EF49DD}"/>
              </a:ext>
            </a:extLst>
          </p:cNvPr>
          <p:cNvSpPr/>
          <p:nvPr/>
        </p:nvSpPr>
        <p:spPr>
          <a:xfrm>
            <a:off x="-15500" y="0"/>
            <a:ext cx="9159499" cy="6858002"/>
          </a:xfrm>
          <a:prstGeom prst="rect">
            <a:avLst/>
          </a:prstGeom>
          <a:solidFill>
            <a:srgbClr val="56001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F9BC98C-E21B-407C-96D4-A9588D9DF868}"/>
              </a:ext>
            </a:extLst>
          </p:cNvPr>
          <p:cNvSpPr/>
          <p:nvPr/>
        </p:nvSpPr>
        <p:spPr>
          <a:xfrm>
            <a:off x="511444" y="2432551"/>
            <a:ext cx="8090115" cy="2142229"/>
          </a:xfrm>
          <a:prstGeom prst="roundRect">
            <a:avLst>
              <a:gd name="adj" fmla="val 3954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D79CBA-52E1-413A-BE1C-E74C075BD51B}"/>
              </a:ext>
            </a:extLst>
          </p:cNvPr>
          <p:cNvSpPr/>
          <p:nvPr/>
        </p:nvSpPr>
        <p:spPr>
          <a:xfrm>
            <a:off x="2027149" y="2164208"/>
            <a:ext cx="5221376" cy="536686"/>
          </a:xfrm>
          <a:prstGeom prst="roundRect">
            <a:avLst>
              <a:gd name="adj" fmla="val 50000"/>
            </a:avLst>
          </a:prstGeom>
          <a:solidFill>
            <a:srgbClr val="1B9DDF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8F90DA-C831-4530-B695-97D1F3BF9BCF}"/>
              </a:ext>
            </a:extLst>
          </p:cNvPr>
          <p:cNvSpPr/>
          <p:nvPr/>
        </p:nvSpPr>
        <p:spPr>
          <a:xfrm>
            <a:off x="1093750" y="2737940"/>
            <a:ext cx="7119171" cy="1703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We provide tailored and sustainable business solutions to optimize the operational structure and strategic outlook of your business through a complete trade and business promotion platform. Our multi-channel platform centralizes your business activities and creates long-term value for our clients through a compact approach combining advisory services, an e-commerce marketplace and our integrated public relations &amp; marketing system to expand your business in new markets.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681167-0819-4529-9F2E-E9A195F324AB}"/>
              </a:ext>
            </a:extLst>
          </p:cNvPr>
          <p:cNvSpPr/>
          <p:nvPr/>
        </p:nvSpPr>
        <p:spPr>
          <a:xfrm>
            <a:off x="3850777" y="1264102"/>
            <a:ext cx="1442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VALUE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07CA99-EE3F-49EE-A196-E76C192BC811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1123950"/>
          </a:xfrm>
          <a:prstGeom prst="line">
            <a:avLst/>
          </a:prstGeom>
          <a:ln w="19050">
            <a:solidFill>
              <a:schemeClr val="bg1"/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E1ABE32-D80A-4657-A9DF-CFB10BB0F73F}"/>
              </a:ext>
            </a:extLst>
          </p:cNvPr>
          <p:cNvSpPr/>
          <p:nvPr/>
        </p:nvSpPr>
        <p:spPr>
          <a:xfrm>
            <a:off x="2199425" y="2238360"/>
            <a:ext cx="48958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What value can we expect by doing business with you?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2A761F-A98C-48BA-A1B7-0A9C824E21C4}"/>
              </a:ext>
            </a:extLst>
          </p:cNvPr>
          <p:cNvGrpSpPr/>
          <p:nvPr/>
        </p:nvGrpSpPr>
        <p:grpSpPr>
          <a:xfrm>
            <a:off x="674115" y="2700894"/>
            <a:ext cx="556716" cy="436166"/>
            <a:chOff x="9882768" y="4052490"/>
            <a:chExt cx="64326" cy="50397"/>
          </a:xfrm>
          <a:solidFill>
            <a:srgbClr val="56001D">
              <a:alpha val="16000"/>
            </a:srgb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A4B9AB1-D801-4925-B595-2C0514F3184C}"/>
                </a:ext>
              </a:extLst>
            </p:cNvPr>
            <p:cNvSpPr/>
            <p:nvPr/>
          </p:nvSpPr>
          <p:spPr>
            <a:xfrm>
              <a:off x="9882768" y="4052490"/>
              <a:ext cx="29691" cy="50299"/>
            </a:xfrm>
            <a:custGeom>
              <a:avLst/>
              <a:gdLst/>
              <a:ahLst/>
              <a:cxnLst/>
              <a:rect l="l" t="t" r="r" b="b"/>
              <a:pathLst>
                <a:path w="29691" h="50299">
                  <a:moveTo>
                    <a:pt x="25296" y="0"/>
                  </a:moveTo>
                  <a:lnTo>
                    <a:pt x="25296" y="4004"/>
                  </a:lnTo>
                  <a:cubicBezTo>
                    <a:pt x="19566" y="7000"/>
                    <a:pt x="15464" y="10125"/>
                    <a:pt x="12990" y="13381"/>
                  </a:cubicBezTo>
                  <a:cubicBezTo>
                    <a:pt x="10515" y="16636"/>
                    <a:pt x="9278" y="20185"/>
                    <a:pt x="9278" y="24026"/>
                  </a:cubicBezTo>
                  <a:cubicBezTo>
                    <a:pt x="9278" y="26305"/>
                    <a:pt x="9604" y="27868"/>
                    <a:pt x="10255" y="28715"/>
                  </a:cubicBezTo>
                  <a:cubicBezTo>
                    <a:pt x="10841" y="29626"/>
                    <a:pt x="11557" y="30082"/>
                    <a:pt x="12404" y="30082"/>
                  </a:cubicBezTo>
                  <a:cubicBezTo>
                    <a:pt x="13250" y="30082"/>
                    <a:pt x="14390" y="29838"/>
                    <a:pt x="15822" y="29349"/>
                  </a:cubicBezTo>
                  <a:cubicBezTo>
                    <a:pt x="17255" y="28861"/>
                    <a:pt x="18557" y="28617"/>
                    <a:pt x="19729" y="28617"/>
                  </a:cubicBezTo>
                  <a:cubicBezTo>
                    <a:pt x="22398" y="28617"/>
                    <a:pt x="24726" y="29610"/>
                    <a:pt x="26712" y="31596"/>
                  </a:cubicBezTo>
                  <a:cubicBezTo>
                    <a:pt x="28698" y="33582"/>
                    <a:pt x="29691" y="36007"/>
                    <a:pt x="29691" y="38872"/>
                  </a:cubicBezTo>
                  <a:cubicBezTo>
                    <a:pt x="29691" y="41997"/>
                    <a:pt x="28486" y="44683"/>
                    <a:pt x="26077" y="46930"/>
                  </a:cubicBezTo>
                  <a:cubicBezTo>
                    <a:pt x="23668" y="49176"/>
                    <a:pt x="20673" y="50299"/>
                    <a:pt x="17092" y="50299"/>
                  </a:cubicBezTo>
                  <a:cubicBezTo>
                    <a:pt x="12729" y="50299"/>
                    <a:pt x="8790" y="48411"/>
                    <a:pt x="5274" y="44634"/>
                  </a:cubicBezTo>
                  <a:cubicBezTo>
                    <a:pt x="1758" y="40858"/>
                    <a:pt x="0" y="36202"/>
                    <a:pt x="0" y="30668"/>
                  </a:cubicBezTo>
                  <a:cubicBezTo>
                    <a:pt x="0" y="24157"/>
                    <a:pt x="2165" y="18085"/>
                    <a:pt x="6495" y="12453"/>
                  </a:cubicBezTo>
                  <a:cubicBezTo>
                    <a:pt x="10825" y="6820"/>
                    <a:pt x="17092" y="2670"/>
                    <a:pt x="25296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1FB859-E100-4240-A21D-6B5BCF2E63F4}"/>
                </a:ext>
              </a:extLst>
            </p:cNvPr>
            <p:cNvSpPr/>
            <p:nvPr/>
          </p:nvSpPr>
          <p:spPr>
            <a:xfrm>
              <a:off x="9917305" y="4052783"/>
              <a:ext cx="29789" cy="50104"/>
            </a:xfrm>
            <a:custGeom>
              <a:avLst/>
              <a:gdLst/>
              <a:ahLst/>
              <a:cxnLst/>
              <a:rect l="l" t="t" r="r" b="b"/>
              <a:pathLst>
                <a:path w="29789" h="50104">
                  <a:moveTo>
                    <a:pt x="25101" y="0"/>
                  </a:moveTo>
                  <a:lnTo>
                    <a:pt x="25101" y="3711"/>
                  </a:lnTo>
                  <a:cubicBezTo>
                    <a:pt x="18524" y="7488"/>
                    <a:pt x="14194" y="10874"/>
                    <a:pt x="12111" y="13869"/>
                  </a:cubicBezTo>
                  <a:cubicBezTo>
                    <a:pt x="10027" y="16864"/>
                    <a:pt x="8986" y="20380"/>
                    <a:pt x="8986" y="24417"/>
                  </a:cubicBezTo>
                  <a:cubicBezTo>
                    <a:pt x="8986" y="26240"/>
                    <a:pt x="9344" y="27608"/>
                    <a:pt x="10060" y="28519"/>
                  </a:cubicBezTo>
                  <a:cubicBezTo>
                    <a:pt x="10776" y="29431"/>
                    <a:pt x="11525" y="29887"/>
                    <a:pt x="12306" y="29887"/>
                  </a:cubicBezTo>
                  <a:cubicBezTo>
                    <a:pt x="13022" y="29887"/>
                    <a:pt x="14097" y="29626"/>
                    <a:pt x="15529" y="29105"/>
                  </a:cubicBezTo>
                  <a:cubicBezTo>
                    <a:pt x="16962" y="28584"/>
                    <a:pt x="18394" y="28324"/>
                    <a:pt x="19827" y="28324"/>
                  </a:cubicBezTo>
                  <a:cubicBezTo>
                    <a:pt x="22496" y="28324"/>
                    <a:pt x="24824" y="29284"/>
                    <a:pt x="26810" y="31205"/>
                  </a:cubicBezTo>
                  <a:cubicBezTo>
                    <a:pt x="28796" y="33126"/>
                    <a:pt x="29789" y="35486"/>
                    <a:pt x="29789" y="38286"/>
                  </a:cubicBezTo>
                  <a:cubicBezTo>
                    <a:pt x="29789" y="41477"/>
                    <a:pt x="28535" y="44244"/>
                    <a:pt x="26029" y="46588"/>
                  </a:cubicBezTo>
                  <a:cubicBezTo>
                    <a:pt x="23522" y="48932"/>
                    <a:pt x="20445" y="50104"/>
                    <a:pt x="16799" y="50104"/>
                  </a:cubicBezTo>
                  <a:cubicBezTo>
                    <a:pt x="12502" y="50104"/>
                    <a:pt x="8627" y="48248"/>
                    <a:pt x="5176" y="44537"/>
                  </a:cubicBezTo>
                  <a:cubicBezTo>
                    <a:pt x="1725" y="40825"/>
                    <a:pt x="0" y="36202"/>
                    <a:pt x="0" y="30668"/>
                  </a:cubicBezTo>
                  <a:cubicBezTo>
                    <a:pt x="0" y="23831"/>
                    <a:pt x="2181" y="17597"/>
                    <a:pt x="6544" y="11964"/>
                  </a:cubicBezTo>
                  <a:cubicBezTo>
                    <a:pt x="10906" y="6332"/>
                    <a:pt x="17092" y="2344"/>
                    <a:pt x="25101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A01351-508A-4F6A-94FA-817001E92477}"/>
              </a:ext>
            </a:extLst>
          </p:cNvPr>
          <p:cNvGrpSpPr/>
          <p:nvPr/>
        </p:nvGrpSpPr>
        <p:grpSpPr>
          <a:xfrm rot="10800000">
            <a:off x="7656205" y="3994465"/>
            <a:ext cx="556716" cy="436166"/>
            <a:chOff x="9882768" y="4052490"/>
            <a:chExt cx="64326" cy="50397"/>
          </a:xfrm>
          <a:solidFill>
            <a:srgbClr val="56001D">
              <a:alpha val="16000"/>
            </a:srgb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80434C5-498C-4936-A2C5-8EC74A7C7074}"/>
                </a:ext>
              </a:extLst>
            </p:cNvPr>
            <p:cNvSpPr/>
            <p:nvPr/>
          </p:nvSpPr>
          <p:spPr>
            <a:xfrm>
              <a:off x="9882768" y="4052490"/>
              <a:ext cx="29691" cy="50299"/>
            </a:xfrm>
            <a:custGeom>
              <a:avLst/>
              <a:gdLst/>
              <a:ahLst/>
              <a:cxnLst/>
              <a:rect l="l" t="t" r="r" b="b"/>
              <a:pathLst>
                <a:path w="29691" h="50299">
                  <a:moveTo>
                    <a:pt x="25296" y="0"/>
                  </a:moveTo>
                  <a:lnTo>
                    <a:pt x="25296" y="4004"/>
                  </a:lnTo>
                  <a:cubicBezTo>
                    <a:pt x="19566" y="7000"/>
                    <a:pt x="15464" y="10125"/>
                    <a:pt x="12990" y="13381"/>
                  </a:cubicBezTo>
                  <a:cubicBezTo>
                    <a:pt x="10515" y="16636"/>
                    <a:pt x="9278" y="20185"/>
                    <a:pt x="9278" y="24026"/>
                  </a:cubicBezTo>
                  <a:cubicBezTo>
                    <a:pt x="9278" y="26305"/>
                    <a:pt x="9604" y="27868"/>
                    <a:pt x="10255" y="28715"/>
                  </a:cubicBezTo>
                  <a:cubicBezTo>
                    <a:pt x="10841" y="29626"/>
                    <a:pt x="11557" y="30082"/>
                    <a:pt x="12404" y="30082"/>
                  </a:cubicBezTo>
                  <a:cubicBezTo>
                    <a:pt x="13250" y="30082"/>
                    <a:pt x="14390" y="29838"/>
                    <a:pt x="15822" y="29349"/>
                  </a:cubicBezTo>
                  <a:cubicBezTo>
                    <a:pt x="17255" y="28861"/>
                    <a:pt x="18557" y="28617"/>
                    <a:pt x="19729" y="28617"/>
                  </a:cubicBezTo>
                  <a:cubicBezTo>
                    <a:pt x="22398" y="28617"/>
                    <a:pt x="24726" y="29610"/>
                    <a:pt x="26712" y="31596"/>
                  </a:cubicBezTo>
                  <a:cubicBezTo>
                    <a:pt x="28698" y="33582"/>
                    <a:pt x="29691" y="36007"/>
                    <a:pt x="29691" y="38872"/>
                  </a:cubicBezTo>
                  <a:cubicBezTo>
                    <a:pt x="29691" y="41997"/>
                    <a:pt x="28486" y="44683"/>
                    <a:pt x="26077" y="46930"/>
                  </a:cubicBezTo>
                  <a:cubicBezTo>
                    <a:pt x="23668" y="49176"/>
                    <a:pt x="20673" y="50299"/>
                    <a:pt x="17092" y="50299"/>
                  </a:cubicBezTo>
                  <a:cubicBezTo>
                    <a:pt x="12729" y="50299"/>
                    <a:pt x="8790" y="48411"/>
                    <a:pt x="5274" y="44634"/>
                  </a:cubicBezTo>
                  <a:cubicBezTo>
                    <a:pt x="1758" y="40858"/>
                    <a:pt x="0" y="36202"/>
                    <a:pt x="0" y="30668"/>
                  </a:cubicBezTo>
                  <a:cubicBezTo>
                    <a:pt x="0" y="24157"/>
                    <a:pt x="2165" y="18085"/>
                    <a:pt x="6495" y="12453"/>
                  </a:cubicBezTo>
                  <a:cubicBezTo>
                    <a:pt x="10825" y="6820"/>
                    <a:pt x="17092" y="2670"/>
                    <a:pt x="25296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F3E8A92-DF1F-4C94-AB82-00C5547195C6}"/>
                </a:ext>
              </a:extLst>
            </p:cNvPr>
            <p:cNvSpPr/>
            <p:nvPr/>
          </p:nvSpPr>
          <p:spPr>
            <a:xfrm>
              <a:off x="9917305" y="4052783"/>
              <a:ext cx="29789" cy="50104"/>
            </a:xfrm>
            <a:custGeom>
              <a:avLst/>
              <a:gdLst/>
              <a:ahLst/>
              <a:cxnLst/>
              <a:rect l="l" t="t" r="r" b="b"/>
              <a:pathLst>
                <a:path w="29789" h="50104">
                  <a:moveTo>
                    <a:pt x="25101" y="0"/>
                  </a:moveTo>
                  <a:lnTo>
                    <a:pt x="25101" y="3711"/>
                  </a:lnTo>
                  <a:cubicBezTo>
                    <a:pt x="18524" y="7488"/>
                    <a:pt x="14194" y="10874"/>
                    <a:pt x="12111" y="13869"/>
                  </a:cubicBezTo>
                  <a:cubicBezTo>
                    <a:pt x="10027" y="16864"/>
                    <a:pt x="8986" y="20380"/>
                    <a:pt x="8986" y="24417"/>
                  </a:cubicBezTo>
                  <a:cubicBezTo>
                    <a:pt x="8986" y="26240"/>
                    <a:pt x="9344" y="27608"/>
                    <a:pt x="10060" y="28519"/>
                  </a:cubicBezTo>
                  <a:cubicBezTo>
                    <a:pt x="10776" y="29431"/>
                    <a:pt x="11525" y="29887"/>
                    <a:pt x="12306" y="29887"/>
                  </a:cubicBezTo>
                  <a:cubicBezTo>
                    <a:pt x="13022" y="29887"/>
                    <a:pt x="14097" y="29626"/>
                    <a:pt x="15529" y="29105"/>
                  </a:cubicBezTo>
                  <a:cubicBezTo>
                    <a:pt x="16962" y="28584"/>
                    <a:pt x="18394" y="28324"/>
                    <a:pt x="19827" y="28324"/>
                  </a:cubicBezTo>
                  <a:cubicBezTo>
                    <a:pt x="22496" y="28324"/>
                    <a:pt x="24824" y="29284"/>
                    <a:pt x="26810" y="31205"/>
                  </a:cubicBezTo>
                  <a:cubicBezTo>
                    <a:pt x="28796" y="33126"/>
                    <a:pt x="29789" y="35486"/>
                    <a:pt x="29789" y="38286"/>
                  </a:cubicBezTo>
                  <a:cubicBezTo>
                    <a:pt x="29789" y="41477"/>
                    <a:pt x="28535" y="44244"/>
                    <a:pt x="26029" y="46588"/>
                  </a:cubicBezTo>
                  <a:cubicBezTo>
                    <a:pt x="23522" y="48932"/>
                    <a:pt x="20445" y="50104"/>
                    <a:pt x="16799" y="50104"/>
                  </a:cubicBezTo>
                  <a:cubicBezTo>
                    <a:pt x="12502" y="50104"/>
                    <a:pt x="8627" y="48248"/>
                    <a:pt x="5176" y="44537"/>
                  </a:cubicBezTo>
                  <a:cubicBezTo>
                    <a:pt x="1725" y="40825"/>
                    <a:pt x="0" y="36202"/>
                    <a:pt x="0" y="30668"/>
                  </a:cubicBezTo>
                  <a:cubicBezTo>
                    <a:pt x="0" y="23831"/>
                    <a:pt x="2181" y="17597"/>
                    <a:pt x="6544" y="11964"/>
                  </a:cubicBezTo>
                  <a:cubicBezTo>
                    <a:pt x="10906" y="6332"/>
                    <a:pt x="17092" y="2344"/>
                    <a:pt x="25101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41FF508-021B-44F1-9013-24E9773E807D}"/>
              </a:ext>
            </a:extLst>
          </p:cNvPr>
          <p:cNvSpPr/>
          <p:nvPr/>
        </p:nvSpPr>
        <p:spPr>
          <a:xfrm>
            <a:off x="3141961" y="6472786"/>
            <a:ext cx="28600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000" spc="30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Arvigor</a:t>
            </a:r>
            <a:r>
              <a:rPr lang="en-GB" sz="1000" spc="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Trading &amp; Co. GmbH </a:t>
            </a:r>
            <a:endParaRPr lang="en-US" sz="1000" spc="3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45A21FA-8D9B-4547-83A8-BE0D0F5D506F}"/>
              </a:ext>
            </a:extLst>
          </p:cNvPr>
          <p:cNvCxnSpPr>
            <a:cxnSpLocks/>
          </p:cNvCxnSpPr>
          <p:nvPr/>
        </p:nvCxnSpPr>
        <p:spPr>
          <a:xfrm flipH="1">
            <a:off x="3" y="6596646"/>
            <a:ext cx="2966410" cy="1265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7BB92EB-0BF6-4970-9628-EDE04A810970}"/>
              </a:ext>
            </a:extLst>
          </p:cNvPr>
          <p:cNvCxnSpPr>
            <a:cxnSpLocks/>
            <a:endCxn id="28" idx="3"/>
          </p:cNvCxnSpPr>
          <p:nvPr/>
        </p:nvCxnSpPr>
        <p:spPr>
          <a:xfrm flipH="1" flipV="1">
            <a:off x="6002039" y="6595897"/>
            <a:ext cx="3149626" cy="134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797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8973A73D-FE17-4DF8-AD23-9DF71AA99283}"/>
              </a:ext>
            </a:extLst>
          </p:cNvPr>
          <p:cNvSpPr/>
          <p:nvPr/>
        </p:nvSpPr>
        <p:spPr>
          <a:xfrm>
            <a:off x="628650" y="2104280"/>
            <a:ext cx="7886700" cy="3153568"/>
          </a:xfrm>
          <a:prstGeom prst="rect">
            <a:avLst/>
          </a:prstGeom>
          <a:noFill/>
          <a:ln w="6350">
            <a:solidFill>
              <a:schemeClr val="bg1">
                <a:lumMod val="75000"/>
                <a:alpha val="5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872B08B-FBF1-48C0-BD31-2A5BBB805C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987" t="9621" r="11177" b="21032"/>
          <a:stretch/>
        </p:blipFill>
        <p:spPr>
          <a:xfrm>
            <a:off x="0" y="3313201"/>
            <a:ext cx="9144000" cy="354985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3766E07-4378-4CDF-A610-B921DAEB13D1}"/>
              </a:ext>
            </a:extLst>
          </p:cNvPr>
          <p:cNvSpPr/>
          <p:nvPr/>
        </p:nvSpPr>
        <p:spPr>
          <a:xfrm>
            <a:off x="0" y="3295963"/>
            <a:ext cx="9144000" cy="3567087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CCCFB5-C54D-42EF-8084-4EF1AF217D5E}"/>
              </a:ext>
            </a:extLst>
          </p:cNvPr>
          <p:cNvSpPr/>
          <p:nvPr/>
        </p:nvSpPr>
        <p:spPr>
          <a:xfrm>
            <a:off x="829158" y="2333502"/>
            <a:ext cx="7485682" cy="2653822"/>
          </a:xfrm>
          <a:prstGeom prst="rect">
            <a:avLst/>
          </a:prstGeom>
          <a:solidFill>
            <a:srgbClr val="56001D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A671E6A-A139-4AAF-8EDA-4F0E0EC11866}"/>
              </a:ext>
            </a:extLst>
          </p:cNvPr>
          <p:cNvSpPr/>
          <p:nvPr/>
        </p:nvSpPr>
        <p:spPr>
          <a:xfrm>
            <a:off x="1281734" y="2611793"/>
            <a:ext cx="421056" cy="421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2AE211-0CBD-41E7-B47C-D9994C7AA63F}"/>
              </a:ext>
            </a:extLst>
          </p:cNvPr>
          <p:cNvSpPr/>
          <p:nvPr/>
        </p:nvSpPr>
        <p:spPr>
          <a:xfrm>
            <a:off x="3578084" y="546689"/>
            <a:ext cx="20619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CONTACT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F9752E-936C-4DA1-AF64-6941B0C87052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47863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CCD1DFF-2514-4D71-854B-26391332CCC5}"/>
              </a:ext>
            </a:extLst>
          </p:cNvPr>
          <p:cNvSpPr/>
          <p:nvPr/>
        </p:nvSpPr>
        <p:spPr>
          <a:xfrm>
            <a:off x="1754071" y="2565191"/>
            <a:ext cx="241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Glinkastr. 32, 10117 Berlin, Germany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Freeform 152">
            <a:extLst>
              <a:ext uri="{FF2B5EF4-FFF2-40B4-BE49-F238E27FC236}">
                <a16:creationId xmlns:a16="http://schemas.microsoft.com/office/drawing/2014/main" id="{C56C7847-3E37-481A-85EA-21CBF519FD64}"/>
              </a:ext>
            </a:extLst>
          </p:cNvPr>
          <p:cNvSpPr>
            <a:spLocks noEditPoints="1"/>
          </p:cNvSpPr>
          <p:nvPr/>
        </p:nvSpPr>
        <p:spPr bwMode="auto">
          <a:xfrm>
            <a:off x="1394466" y="2699666"/>
            <a:ext cx="195592" cy="210636"/>
          </a:xfrm>
          <a:custGeom>
            <a:avLst/>
            <a:gdLst>
              <a:gd name="T0" fmla="*/ 184 w 196"/>
              <a:gd name="T1" fmla="*/ 84 h 212"/>
              <a:gd name="T2" fmla="*/ 184 w 196"/>
              <a:gd name="T3" fmla="*/ 84 h 212"/>
              <a:gd name="T4" fmla="*/ 184 w 196"/>
              <a:gd name="T5" fmla="*/ 84 h 212"/>
              <a:gd name="T6" fmla="*/ 98 w 196"/>
              <a:gd name="T7" fmla="*/ 0 h 212"/>
              <a:gd name="T8" fmla="*/ 12 w 196"/>
              <a:gd name="T9" fmla="*/ 84 h 212"/>
              <a:gd name="T10" fmla="*/ 12 w 196"/>
              <a:gd name="T11" fmla="*/ 84 h 212"/>
              <a:gd name="T12" fmla="*/ 12 w 196"/>
              <a:gd name="T13" fmla="*/ 84 h 212"/>
              <a:gd name="T14" fmla="*/ 0 w 196"/>
              <a:gd name="T15" fmla="*/ 96 h 212"/>
              <a:gd name="T16" fmla="*/ 12 w 196"/>
              <a:gd name="T17" fmla="*/ 96 h 212"/>
              <a:gd name="T18" fmla="*/ 12 w 196"/>
              <a:gd name="T19" fmla="*/ 212 h 212"/>
              <a:gd name="T20" fmla="*/ 184 w 196"/>
              <a:gd name="T21" fmla="*/ 212 h 212"/>
              <a:gd name="T22" fmla="*/ 184 w 196"/>
              <a:gd name="T23" fmla="*/ 96 h 212"/>
              <a:gd name="T24" fmla="*/ 196 w 196"/>
              <a:gd name="T25" fmla="*/ 96 h 212"/>
              <a:gd name="T26" fmla="*/ 184 w 196"/>
              <a:gd name="T27" fmla="*/ 84 h 212"/>
              <a:gd name="T28" fmla="*/ 120 w 196"/>
              <a:gd name="T29" fmla="*/ 204 h 212"/>
              <a:gd name="T30" fmla="*/ 72 w 196"/>
              <a:gd name="T31" fmla="*/ 204 h 212"/>
              <a:gd name="T32" fmla="*/ 72 w 196"/>
              <a:gd name="T33" fmla="*/ 136 h 212"/>
              <a:gd name="T34" fmla="*/ 76 w 196"/>
              <a:gd name="T35" fmla="*/ 132 h 212"/>
              <a:gd name="T36" fmla="*/ 116 w 196"/>
              <a:gd name="T37" fmla="*/ 132 h 212"/>
              <a:gd name="T38" fmla="*/ 120 w 196"/>
              <a:gd name="T39" fmla="*/ 136 h 212"/>
              <a:gd name="T40" fmla="*/ 120 w 196"/>
              <a:gd name="T41" fmla="*/ 204 h 212"/>
              <a:gd name="T42" fmla="*/ 176 w 196"/>
              <a:gd name="T43" fmla="*/ 204 h 212"/>
              <a:gd name="T44" fmla="*/ 128 w 196"/>
              <a:gd name="T45" fmla="*/ 204 h 212"/>
              <a:gd name="T46" fmla="*/ 128 w 196"/>
              <a:gd name="T47" fmla="*/ 136 h 212"/>
              <a:gd name="T48" fmla="*/ 116 w 196"/>
              <a:gd name="T49" fmla="*/ 124 h 212"/>
              <a:gd name="T50" fmla="*/ 76 w 196"/>
              <a:gd name="T51" fmla="*/ 124 h 212"/>
              <a:gd name="T52" fmla="*/ 64 w 196"/>
              <a:gd name="T53" fmla="*/ 136 h 212"/>
              <a:gd name="T54" fmla="*/ 64 w 196"/>
              <a:gd name="T55" fmla="*/ 204 h 212"/>
              <a:gd name="T56" fmla="*/ 20 w 196"/>
              <a:gd name="T57" fmla="*/ 204 h 212"/>
              <a:gd name="T58" fmla="*/ 20 w 196"/>
              <a:gd name="T59" fmla="*/ 88 h 212"/>
              <a:gd name="T60" fmla="*/ 98 w 196"/>
              <a:gd name="T61" fmla="*/ 11 h 212"/>
              <a:gd name="T62" fmla="*/ 176 w 196"/>
              <a:gd name="T63" fmla="*/ 88 h 212"/>
              <a:gd name="T64" fmla="*/ 176 w 196"/>
              <a:gd name="T65" fmla="*/ 204 h 212"/>
              <a:gd name="T66" fmla="*/ 69 w 196"/>
              <a:gd name="T67" fmla="*/ 75 h 212"/>
              <a:gd name="T68" fmla="*/ 97 w 196"/>
              <a:gd name="T69" fmla="*/ 102 h 212"/>
              <a:gd name="T70" fmla="*/ 125 w 196"/>
              <a:gd name="T71" fmla="*/ 75 h 212"/>
              <a:gd name="T72" fmla="*/ 97 w 196"/>
              <a:gd name="T73" fmla="*/ 47 h 212"/>
              <a:gd name="T74" fmla="*/ 69 w 196"/>
              <a:gd name="T75" fmla="*/ 75 h 212"/>
              <a:gd name="T76" fmla="*/ 117 w 196"/>
              <a:gd name="T77" fmla="*/ 75 h 212"/>
              <a:gd name="T78" fmla="*/ 97 w 196"/>
              <a:gd name="T79" fmla="*/ 94 h 212"/>
              <a:gd name="T80" fmla="*/ 77 w 196"/>
              <a:gd name="T81" fmla="*/ 75 h 212"/>
              <a:gd name="T82" fmla="*/ 97 w 196"/>
              <a:gd name="T83" fmla="*/ 55 h 212"/>
              <a:gd name="T84" fmla="*/ 117 w 196"/>
              <a:gd name="T85" fmla="*/ 75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6" h="212">
                <a:moveTo>
                  <a:pt x="184" y="84"/>
                </a:moveTo>
                <a:cubicBezTo>
                  <a:pt x="184" y="84"/>
                  <a:pt x="184" y="84"/>
                  <a:pt x="184" y="84"/>
                </a:cubicBezTo>
                <a:cubicBezTo>
                  <a:pt x="184" y="84"/>
                  <a:pt x="184" y="84"/>
                  <a:pt x="184" y="84"/>
                </a:cubicBezTo>
                <a:cubicBezTo>
                  <a:pt x="98" y="0"/>
                  <a:pt x="98" y="0"/>
                  <a:pt x="98" y="0"/>
                </a:cubicBezTo>
                <a:cubicBezTo>
                  <a:pt x="12" y="84"/>
                  <a:pt x="12" y="84"/>
                  <a:pt x="12" y="84"/>
                </a:cubicBezTo>
                <a:cubicBezTo>
                  <a:pt x="12" y="84"/>
                  <a:pt x="12" y="84"/>
                  <a:pt x="12" y="84"/>
                </a:cubicBezTo>
                <a:cubicBezTo>
                  <a:pt x="12" y="84"/>
                  <a:pt x="12" y="84"/>
                  <a:pt x="12" y="84"/>
                </a:cubicBezTo>
                <a:cubicBezTo>
                  <a:pt x="0" y="96"/>
                  <a:pt x="0" y="96"/>
                  <a:pt x="0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212"/>
                  <a:pt x="12" y="212"/>
                  <a:pt x="12" y="212"/>
                </a:cubicBezTo>
                <a:cubicBezTo>
                  <a:pt x="184" y="212"/>
                  <a:pt x="184" y="212"/>
                  <a:pt x="184" y="212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96" y="96"/>
                  <a:pt x="196" y="96"/>
                  <a:pt x="196" y="96"/>
                </a:cubicBezTo>
                <a:lnTo>
                  <a:pt x="184" y="84"/>
                </a:lnTo>
                <a:close/>
                <a:moveTo>
                  <a:pt x="120" y="204"/>
                </a:moveTo>
                <a:cubicBezTo>
                  <a:pt x="72" y="204"/>
                  <a:pt x="72" y="204"/>
                  <a:pt x="72" y="204"/>
                </a:cubicBezTo>
                <a:cubicBezTo>
                  <a:pt x="72" y="136"/>
                  <a:pt x="72" y="136"/>
                  <a:pt x="72" y="136"/>
                </a:cubicBezTo>
                <a:cubicBezTo>
                  <a:pt x="72" y="134"/>
                  <a:pt x="74" y="132"/>
                  <a:pt x="76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118" y="132"/>
                  <a:pt x="120" y="134"/>
                  <a:pt x="120" y="136"/>
                </a:cubicBezTo>
                <a:lnTo>
                  <a:pt x="120" y="204"/>
                </a:lnTo>
                <a:close/>
                <a:moveTo>
                  <a:pt x="176" y="204"/>
                </a:moveTo>
                <a:cubicBezTo>
                  <a:pt x="128" y="204"/>
                  <a:pt x="128" y="204"/>
                  <a:pt x="128" y="204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30"/>
                  <a:pt x="123" y="124"/>
                  <a:pt x="116" y="124"/>
                </a:cubicBezTo>
                <a:cubicBezTo>
                  <a:pt x="76" y="124"/>
                  <a:pt x="76" y="124"/>
                  <a:pt x="76" y="124"/>
                </a:cubicBezTo>
                <a:cubicBezTo>
                  <a:pt x="69" y="124"/>
                  <a:pt x="64" y="130"/>
                  <a:pt x="64" y="136"/>
                </a:cubicBezTo>
                <a:cubicBezTo>
                  <a:pt x="64" y="204"/>
                  <a:pt x="64" y="204"/>
                  <a:pt x="64" y="204"/>
                </a:cubicBezTo>
                <a:cubicBezTo>
                  <a:pt x="20" y="204"/>
                  <a:pt x="20" y="204"/>
                  <a:pt x="20" y="204"/>
                </a:cubicBezTo>
                <a:cubicBezTo>
                  <a:pt x="20" y="88"/>
                  <a:pt x="20" y="88"/>
                  <a:pt x="20" y="88"/>
                </a:cubicBezTo>
                <a:cubicBezTo>
                  <a:pt x="98" y="11"/>
                  <a:pt x="98" y="11"/>
                  <a:pt x="98" y="11"/>
                </a:cubicBezTo>
                <a:cubicBezTo>
                  <a:pt x="176" y="88"/>
                  <a:pt x="176" y="88"/>
                  <a:pt x="176" y="88"/>
                </a:cubicBezTo>
                <a:lnTo>
                  <a:pt x="176" y="204"/>
                </a:lnTo>
                <a:close/>
                <a:moveTo>
                  <a:pt x="69" y="75"/>
                </a:moveTo>
                <a:cubicBezTo>
                  <a:pt x="69" y="90"/>
                  <a:pt x="82" y="102"/>
                  <a:pt x="97" y="102"/>
                </a:cubicBezTo>
                <a:cubicBezTo>
                  <a:pt x="113" y="102"/>
                  <a:pt x="125" y="90"/>
                  <a:pt x="125" y="75"/>
                </a:cubicBezTo>
                <a:cubicBezTo>
                  <a:pt x="125" y="59"/>
                  <a:pt x="113" y="47"/>
                  <a:pt x="97" y="47"/>
                </a:cubicBezTo>
                <a:cubicBezTo>
                  <a:pt x="82" y="47"/>
                  <a:pt x="69" y="59"/>
                  <a:pt x="69" y="75"/>
                </a:cubicBezTo>
                <a:close/>
                <a:moveTo>
                  <a:pt x="117" y="75"/>
                </a:moveTo>
                <a:cubicBezTo>
                  <a:pt x="117" y="85"/>
                  <a:pt x="108" y="94"/>
                  <a:pt x="97" y="94"/>
                </a:cubicBezTo>
                <a:cubicBezTo>
                  <a:pt x="86" y="94"/>
                  <a:pt x="77" y="85"/>
                  <a:pt x="77" y="75"/>
                </a:cubicBezTo>
                <a:cubicBezTo>
                  <a:pt x="77" y="64"/>
                  <a:pt x="86" y="55"/>
                  <a:pt x="97" y="55"/>
                </a:cubicBezTo>
                <a:cubicBezTo>
                  <a:pt x="108" y="55"/>
                  <a:pt x="117" y="64"/>
                  <a:pt x="117" y="75"/>
                </a:cubicBez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9C84DD-D980-4769-9A5C-2EA84D3DCBC0}"/>
              </a:ext>
            </a:extLst>
          </p:cNvPr>
          <p:cNvSpPr/>
          <p:nvPr/>
        </p:nvSpPr>
        <p:spPr>
          <a:xfrm>
            <a:off x="1700371" y="3193786"/>
            <a:ext cx="15119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+49 30 28867307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C80E5BB-9001-474B-87A0-7B621B43182B}"/>
              </a:ext>
            </a:extLst>
          </p:cNvPr>
          <p:cNvSpPr/>
          <p:nvPr/>
        </p:nvSpPr>
        <p:spPr>
          <a:xfrm>
            <a:off x="1281734" y="3143256"/>
            <a:ext cx="421056" cy="421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D6B2086-D53A-4B29-9E4A-D18D956F2D5B}"/>
              </a:ext>
            </a:extLst>
          </p:cNvPr>
          <p:cNvSpPr/>
          <p:nvPr/>
        </p:nvSpPr>
        <p:spPr>
          <a:xfrm>
            <a:off x="1281734" y="3662925"/>
            <a:ext cx="421056" cy="421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7">
            <a:extLst>
              <a:ext uri="{FF2B5EF4-FFF2-40B4-BE49-F238E27FC236}">
                <a16:creationId xmlns:a16="http://schemas.microsoft.com/office/drawing/2014/main" id="{AA6A2F9B-E3F1-44E2-B3C5-62742F32121A}"/>
              </a:ext>
            </a:extLst>
          </p:cNvPr>
          <p:cNvSpPr>
            <a:spLocks noEditPoints="1"/>
          </p:cNvSpPr>
          <p:nvPr/>
        </p:nvSpPr>
        <p:spPr bwMode="auto">
          <a:xfrm>
            <a:off x="1384940" y="3773113"/>
            <a:ext cx="205118" cy="198948"/>
          </a:xfrm>
          <a:custGeom>
            <a:avLst/>
            <a:gdLst>
              <a:gd name="T0" fmla="*/ 36 w 224"/>
              <a:gd name="T1" fmla="*/ 40 h 216"/>
              <a:gd name="T2" fmla="*/ 0 w 224"/>
              <a:gd name="T3" fmla="*/ 140 h 216"/>
              <a:gd name="T4" fmla="*/ 48 w 224"/>
              <a:gd name="T5" fmla="*/ 176 h 216"/>
              <a:gd name="T6" fmla="*/ 60 w 224"/>
              <a:gd name="T7" fmla="*/ 132 h 216"/>
              <a:gd name="T8" fmla="*/ 180 w 224"/>
              <a:gd name="T9" fmla="*/ 144 h 216"/>
              <a:gd name="T10" fmla="*/ 188 w 224"/>
              <a:gd name="T11" fmla="*/ 176 h 216"/>
              <a:gd name="T12" fmla="*/ 224 w 224"/>
              <a:gd name="T13" fmla="*/ 76 h 216"/>
              <a:gd name="T14" fmla="*/ 216 w 224"/>
              <a:gd name="T15" fmla="*/ 140 h 216"/>
              <a:gd name="T16" fmla="*/ 188 w 224"/>
              <a:gd name="T17" fmla="*/ 144 h 216"/>
              <a:gd name="T18" fmla="*/ 60 w 224"/>
              <a:gd name="T19" fmla="*/ 124 h 216"/>
              <a:gd name="T20" fmla="*/ 40 w 224"/>
              <a:gd name="T21" fmla="*/ 168 h 216"/>
              <a:gd name="T22" fmla="*/ 8 w 224"/>
              <a:gd name="T23" fmla="*/ 140 h 216"/>
              <a:gd name="T24" fmla="*/ 36 w 224"/>
              <a:gd name="T25" fmla="*/ 48 h 216"/>
              <a:gd name="T26" fmla="*/ 216 w 224"/>
              <a:gd name="T27" fmla="*/ 76 h 216"/>
              <a:gd name="T28" fmla="*/ 160 w 224"/>
              <a:gd name="T29" fmla="*/ 140 h 216"/>
              <a:gd name="T30" fmla="*/ 56 w 224"/>
              <a:gd name="T31" fmla="*/ 152 h 216"/>
              <a:gd name="T32" fmla="*/ 68 w 224"/>
              <a:gd name="T33" fmla="*/ 216 h 216"/>
              <a:gd name="T34" fmla="*/ 172 w 224"/>
              <a:gd name="T35" fmla="*/ 204 h 216"/>
              <a:gd name="T36" fmla="*/ 160 w 224"/>
              <a:gd name="T37" fmla="*/ 140 h 216"/>
              <a:gd name="T38" fmla="*/ 160 w 224"/>
              <a:gd name="T39" fmla="*/ 208 h 216"/>
              <a:gd name="T40" fmla="*/ 64 w 224"/>
              <a:gd name="T41" fmla="*/ 204 h 216"/>
              <a:gd name="T42" fmla="*/ 68 w 224"/>
              <a:gd name="T43" fmla="*/ 148 h 216"/>
              <a:gd name="T44" fmla="*/ 164 w 224"/>
              <a:gd name="T45" fmla="*/ 152 h 216"/>
              <a:gd name="T46" fmla="*/ 187 w 224"/>
              <a:gd name="T47" fmla="*/ 60 h 216"/>
              <a:gd name="T48" fmla="*/ 187 w 224"/>
              <a:gd name="T49" fmla="*/ 98 h 216"/>
              <a:gd name="T50" fmla="*/ 187 w 224"/>
              <a:gd name="T51" fmla="*/ 60 h 216"/>
              <a:gd name="T52" fmla="*/ 176 w 224"/>
              <a:gd name="T53" fmla="*/ 79 h 216"/>
              <a:gd name="T54" fmla="*/ 197 w 224"/>
              <a:gd name="T55" fmla="*/ 79 h 216"/>
              <a:gd name="T56" fmla="*/ 148 w 224"/>
              <a:gd name="T57" fmla="*/ 164 h 216"/>
              <a:gd name="T58" fmla="*/ 76 w 224"/>
              <a:gd name="T59" fmla="*/ 168 h 216"/>
              <a:gd name="T60" fmla="*/ 148 w 224"/>
              <a:gd name="T61" fmla="*/ 172 h 216"/>
              <a:gd name="T62" fmla="*/ 148 w 224"/>
              <a:gd name="T63" fmla="*/ 164 h 216"/>
              <a:gd name="T64" fmla="*/ 80 w 224"/>
              <a:gd name="T65" fmla="*/ 184 h 216"/>
              <a:gd name="T66" fmla="*/ 80 w 224"/>
              <a:gd name="T67" fmla="*/ 192 h 216"/>
              <a:gd name="T68" fmla="*/ 152 w 224"/>
              <a:gd name="T69" fmla="*/ 188 h 216"/>
              <a:gd name="T70" fmla="*/ 172 w 224"/>
              <a:gd name="T71" fmla="*/ 12 h 216"/>
              <a:gd name="T72" fmla="*/ 68 w 224"/>
              <a:gd name="T73" fmla="*/ 0 h 216"/>
              <a:gd name="T74" fmla="*/ 56 w 224"/>
              <a:gd name="T75" fmla="*/ 32 h 216"/>
              <a:gd name="T76" fmla="*/ 172 w 224"/>
              <a:gd name="T77" fmla="*/ 12 h 216"/>
              <a:gd name="T78" fmla="*/ 64 w 224"/>
              <a:gd name="T79" fmla="*/ 24 h 216"/>
              <a:gd name="T80" fmla="*/ 68 w 224"/>
              <a:gd name="T81" fmla="*/ 8 h 216"/>
              <a:gd name="T82" fmla="*/ 164 w 224"/>
              <a:gd name="T83" fmla="*/ 12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4" h="216">
                <a:moveTo>
                  <a:pt x="188" y="40"/>
                </a:moveTo>
                <a:cubicBezTo>
                  <a:pt x="36" y="40"/>
                  <a:pt x="36" y="40"/>
                  <a:pt x="36" y="40"/>
                </a:cubicBezTo>
                <a:cubicBezTo>
                  <a:pt x="16" y="40"/>
                  <a:pt x="0" y="56"/>
                  <a:pt x="0" y="76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60"/>
                  <a:pt x="16" y="176"/>
                  <a:pt x="36" y="176"/>
                </a:cubicBezTo>
                <a:cubicBezTo>
                  <a:pt x="48" y="176"/>
                  <a:pt x="48" y="176"/>
                  <a:pt x="48" y="176"/>
                </a:cubicBezTo>
                <a:cubicBezTo>
                  <a:pt x="48" y="144"/>
                  <a:pt x="48" y="144"/>
                  <a:pt x="48" y="144"/>
                </a:cubicBezTo>
                <a:cubicBezTo>
                  <a:pt x="48" y="137"/>
                  <a:pt x="53" y="132"/>
                  <a:pt x="60" y="132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75" y="132"/>
                  <a:pt x="180" y="137"/>
                  <a:pt x="180" y="144"/>
                </a:cubicBezTo>
                <a:cubicBezTo>
                  <a:pt x="180" y="176"/>
                  <a:pt x="180" y="176"/>
                  <a:pt x="180" y="176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24" y="160"/>
                  <a:pt x="224" y="140"/>
                </a:cubicBezTo>
                <a:cubicBezTo>
                  <a:pt x="224" y="76"/>
                  <a:pt x="224" y="76"/>
                  <a:pt x="224" y="76"/>
                </a:cubicBezTo>
                <a:cubicBezTo>
                  <a:pt x="224" y="56"/>
                  <a:pt x="208" y="40"/>
                  <a:pt x="188" y="40"/>
                </a:cubicBezTo>
                <a:close/>
                <a:moveTo>
                  <a:pt x="216" y="140"/>
                </a:moveTo>
                <a:cubicBezTo>
                  <a:pt x="216" y="155"/>
                  <a:pt x="203" y="168"/>
                  <a:pt x="188" y="168"/>
                </a:cubicBezTo>
                <a:cubicBezTo>
                  <a:pt x="188" y="144"/>
                  <a:pt x="188" y="144"/>
                  <a:pt x="188" y="144"/>
                </a:cubicBezTo>
                <a:cubicBezTo>
                  <a:pt x="188" y="133"/>
                  <a:pt x="179" y="124"/>
                  <a:pt x="168" y="124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49" y="124"/>
                  <a:pt x="40" y="133"/>
                  <a:pt x="40" y="144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36" y="168"/>
                  <a:pt x="36" y="168"/>
                  <a:pt x="36" y="168"/>
                </a:cubicBezTo>
                <a:cubicBezTo>
                  <a:pt x="21" y="168"/>
                  <a:pt x="8" y="155"/>
                  <a:pt x="8" y="140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61"/>
                  <a:pt x="21" y="48"/>
                  <a:pt x="36" y="48"/>
                </a:cubicBezTo>
                <a:cubicBezTo>
                  <a:pt x="188" y="48"/>
                  <a:pt x="188" y="48"/>
                  <a:pt x="188" y="48"/>
                </a:cubicBezTo>
                <a:cubicBezTo>
                  <a:pt x="203" y="48"/>
                  <a:pt x="216" y="61"/>
                  <a:pt x="216" y="76"/>
                </a:cubicBezTo>
                <a:lnTo>
                  <a:pt x="216" y="140"/>
                </a:lnTo>
                <a:close/>
                <a:moveTo>
                  <a:pt x="160" y="140"/>
                </a:moveTo>
                <a:cubicBezTo>
                  <a:pt x="68" y="140"/>
                  <a:pt x="68" y="140"/>
                  <a:pt x="68" y="140"/>
                </a:cubicBezTo>
                <a:cubicBezTo>
                  <a:pt x="61" y="140"/>
                  <a:pt x="56" y="145"/>
                  <a:pt x="56" y="152"/>
                </a:cubicBezTo>
                <a:cubicBezTo>
                  <a:pt x="56" y="204"/>
                  <a:pt x="56" y="204"/>
                  <a:pt x="56" y="204"/>
                </a:cubicBezTo>
                <a:cubicBezTo>
                  <a:pt x="56" y="211"/>
                  <a:pt x="61" y="216"/>
                  <a:pt x="68" y="216"/>
                </a:cubicBezTo>
                <a:cubicBezTo>
                  <a:pt x="160" y="216"/>
                  <a:pt x="160" y="216"/>
                  <a:pt x="160" y="216"/>
                </a:cubicBezTo>
                <a:cubicBezTo>
                  <a:pt x="167" y="216"/>
                  <a:pt x="172" y="211"/>
                  <a:pt x="172" y="204"/>
                </a:cubicBezTo>
                <a:cubicBezTo>
                  <a:pt x="172" y="152"/>
                  <a:pt x="172" y="152"/>
                  <a:pt x="172" y="152"/>
                </a:cubicBezTo>
                <a:cubicBezTo>
                  <a:pt x="172" y="145"/>
                  <a:pt x="167" y="140"/>
                  <a:pt x="160" y="140"/>
                </a:cubicBezTo>
                <a:close/>
                <a:moveTo>
                  <a:pt x="164" y="204"/>
                </a:moveTo>
                <a:cubicBezTo>
                  <a:pt x="164" y="206"/>
                  <a:pt x="162" y="208"/>
                  <a:pt x="160" y="208"/>
                </a:cubicBezTo>
                <a:cubicBezTo>
                  <a:pt x="68" y="208"/>
                  <a:pt x="68" y="208"/>
                  <a:pt x="68" y="208"/>
                </a:cubicBezTo>
                <a:cubicBezTo>
                  <a:pt x="66" y="208"/>
                  <a:pt x="64" y="206"/>
                  <a:pt x="64" y="204"/>
                </a:cubicBezTo>
                <a:cubicBezTo>
                  <a:pt x="64" y="152"/>
                  <a:pt x="64" y="152"/>
                  <a:pt x="64" y="152"/>
                </a:cubicBezTo>
                <a:cubicBezTo>
                  <a:pt x="64" y="150"/>
                  <a:pt x="66" y="148"/>
                  <a:pt x="68" y="148"/>
                </a:cubicBezTo>
                <a:cubicBezTo>
                  <a:pt x="160" y="148"/>
                  <a:pt x="160" y="148"/>
                  <a:pt x="160" y="148"/>
                </a:cubicBezTo>
                <a:cubicBezTo>
                  <a:pt x="162" y="148"/>
                  <a:pt x="164" y="150"/>
                  <a:pt x="164" y="152"/>
                </a:cubicBezTo>
                <a:lnTo>
                  <a:pt x="164" y="204"/>
                </a:lnTo>
                <a:close/>
                <a:moveTo>
                  <a:pt x="187" y="60"/>
                </a:moveTo>
                <a:cubicBezTo>
                  <a:pt x="176" y="60"/>
                  <a:pt x="168" y="69"/>
                  <a:pt x="168" y="79"/>
                </a:cubicBezTo>
                <a:cubicBezTo>
                  <a:pt x="168" y="89"/>
                  <a:pt x="176" y="98"/>
                  <a:pt x="187" y="98"/>
                </a:cubicBezTo>
                <a:cubicBezTo>
                  <a:pt x="197" y="98"/>
                  <a:pt x="205" y="89"/>
                  <a:pt x="205" y="79"/>
                </a:cubicBezTo>
                <a:cubicBezTo>
                  <a:pt x="205" y="69"/>
                  <a:pt x="197" y="60"/>
                  <a:pt x="187" y="60"/>
                </a:cubicBezTo>
                <a:close/>
                <a:moveTo>
                  <a:pt x="187" y="90"/>
                </a:moveTo>
                <a:cubicBezTo>
                  <a:pt x="181" y="90"/>
                  <a:pt x="176" y="85"/>
                  <a:pt x="176" y="79"/>
                </a:cubicBezTo>
                <a:cubicBezTo>
                  <a:pt x="176" y="73"/>
                  <a:pt x="181" y="68"/>
                  <a:pt x="187" y="68"/>
                </a:cubicBezTo>
                <a:cubicBezTo>
                  <a:pt x="193" y="68"/>
                  <a:pt x="197" y="73"/>
                  <a:pt x="197" y="79"/>
                </a:cubicBezTo>
                <a:cubicBezTo>
                  <a:pt x="197" y="85"/>
                  <a:pt x="193" y="90"/>
                  <a:pt x="187" y="90"/>
                </a:cubicBezTo>
                <a:close/>
                <a:moveTo>
                  <a:pt x="148" y="164"/>
                </a:moveTo>
                <a:cubicBezTo>
                  <a:pt x="80" y="164"/>
                  <a:pt x="80" y="164"/>
                  <a:pt x="80" y="164"/>
                </a:cubicBezTo>
                <a:cubicBezTo>
                  <a:pt x="78" y="164"/>
                  <a:pt x="76" y="166"/>
                  <a:pt x="76" y="168"/>
                </a:cubicBezTo>
                <a:cubicBezTo>
                  <a:pt x="76" y="170"/>
                  <a:pt x="78" y="172"/>
                  <a:pt x="80" y="172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150" y="172"/>
                  <a:pt x="152" y="170"/>
                  <a:pt x="152" y="168"/>
                </a:cubicBezTo>
                <a:cubicBezTo>
                  <a:pt x="152" y="166"/>
                  <a:pt x="150" y="164"/>
                  <a:pt x="148" y="164"/>
                </a:cubicBezTo>
                <a:close/>
                <a:moveTo>
                  <a:pt x="148" y="184"/>
                </a:moveTo>
                <a:cubicBezTo>
                  <a:pt x="80" y="184"/>
                  <a:pt x="80" y="184"/>
                  <a:pt x="80" y="184"/>
                </a:cubicBezTo>
                <a:cubicBezTo>
                  <a:pt x="78" y="184"/>
                  <a:pt x="76" y="186"/>
                  <a:pt x="76" y="188"/>
                </a:cubicBezTo>
                <a:cubicBezTo>
                  <a:pt x="76" y="190"/>
                  <a:pt x="78" y="192"/>
                  <a:pt x="80" y="192"/>
                </a:cubicBezTo>
                <a:cubicBezTo>
                  <a:pt x="148" y="192"/>
                  <a:pt x="148" y="192"/>
                  <a:pt x="148" y="192"/>
                </a:cubicBezTo>
                <a:cubicBezTo>
                  <a:pt x="150" y="192"/>
                  <a:pt x="152" y="190"/>
                  <a:pt x="152" y="188"/>
                </a:cubicBezTo>
                <a:cubicBezTo>
                  <a:pt x="152" y="186"/>
                  <a:pt x="150" y="184"/>
                  <a:pt x="148" y="184"/>
                </a:cubicBezTo>
                <a:close/>
                <a:moveTo>
                  <a:pt x="172" y="12"/>
                </a:moveTo>
                <a:cubicBezTo>
                  <a:pt x="172" y="5"/>
                  <a:pt x="167" y="0"/>
                  <a:pt x="160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1" y="0"/>
                  <a:pt x="56" y="5"/>
                  <a:pt x="56" y="12"/>
                </a:cubicBezTo>
                <a:cubicBezTo>
                  <a:pt x="56" y="32"/>
                  <a:pt x="56" y="32"/>
                  <a:pt x="56" y="32"/>
                </a:cubicBezTo>
                <a:cubicBezTo>
                  <a:pt x="172" y="32"/>
                  <a:pt x="172" y="32"/>
                  <a:pt x="172" y="32"/>
                </a:cubicBezTo>
                <a:lnTo>
                  <a:pt x="172" y="12"/>
                </a:lnTo>
                <a:close/>
                <a:moveTo>
                  <a:pt x="164" y="24"/>
                </a:moveTo>
                <a:cubicBezTo>
                  <a:pt x="64" y="24"/>
                  <a:pt x="64" y="24"/>
                  <a:pt x="64" y="24"/>
                </a:cubicBezTo>
                <a:cubicBezTo>
                  <a:pt x="64" y="12"/>
                  <a:pt x="64" y="12"/>
                  <a:pt x="64" y="12"/>
                </a:cubicBezTo>
                <a:cubicBezTo>
                  <a:pt x="64" y="10"/>
                  <a:pt x="66" y="8"/>
                  <a:pt x="68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2" y="8"/>
                  <a:pt x="164" y="10"/>
                  <a:pt x="164" y="12"/>
                </a:cubicBezTo>
                <a:lnTo>
                  <a:pt x="164" y="24"/>
                </a:ln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6DF19A-DC35-4B29-A92F-A0A2F60C4006}"/>
              </a:ext>
            </a:extLst>
          </p:cNvPr>
          <p:cNvSpPr/>
          <p:nvPr/>
        </p:nvSpPr>
        <p:spPr>
          <a:xfrm>
            <a:off x="1700371" y="3725249"/>
            <a:ext cx="15808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+49 32 226412907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Freeform 29">
            <a:extLst>
              <a:ext uri="{FF2B5EF4-FFF2-40B4-BE49-F238E27FC236}">
                <a16:creationId xmlns:a16="http://schemas.microsoft.com/office/drawing/2014/main" id="{41F9FED3-3606-4527-BCB9-1E1F2868704B}"/>
              </a:ext>
            </a:extLst>
          </p:cNvPr>
          <p:cNvSpPr>
            <a:spLocks noEditPoints="1"/>
          </p:cNvSpPr>
          <p:nvPr/>
        </p:nvSpPr>
        <p:spPr bwMode="auto">
          <a:xfrm>
            <a:off x="1397100" y="3256244"/>
            <a:ext cx="195339" cy="169936"/>
          </a:xfrm>
          <a:custGeom>
            <a:avLst/>
            <a:gdLst>
              <a:gd name="T0" fmla="*/ 173 w 208"/>
              <a:gd name="T1" fmla="*/ 10 h 180"/>
              <a:gd name="T2" fmla="*/ 13 w 208"/>
              <a:gd name="T3" fmla="*/ 23 h 180"/>
              <a:gd name="T4" fmla="*/ 0 w 208"/>
              <a:gd name="T5" fmla="*/ 59 h 180"/>
              <a:gd name="T6" fmla="*/ 0 w 208"/>
              <a:gd name="T7" fmla="*/ 76 h 180"/>
              <a:gd name="T8" fmla="*/ 48 w 208"/>
              <a:gd name="T9" fmla="*/ 88 h 180"/>
              <a:gd name="T10" fmla="*/ 60 w 208"/>
              <a:gd name="T11" fmla="*/ 60 h 180"/>
              <a:gd name="T12" fmla="*/ 136 w 208"/>
              <a:gd name="T13" fmla="*/ 48 h 180"/>
              <a:gd name="T14" fmla="*/ 147 w 208"/>
              <a:gd name="T15" fmla="*/ 76 h 180"/>
              <a:gd name="T16" fmla="*/ 160 w 208"/>
              <a:gd name="T17" fmla="*/ 88 h 180"/>
              <a:gd name="T18" fmla="*/ 207 w 208"/>
              <a:gd name="T19" fmla="*/ 76 h 180"/>
              <a:gd name="T20" fmla="*/ 207 w 208"/>
              <a:gd name="T21" fmla="*/ 59 h 180"/>
              <a:gd name="T22" fmla="*/ 52 w 208"/>
              <a:gd name="T23" fmla="*/ 76 h 180"/>
              <a:gd name="T24" fmla="*/ 13 w 208"/>
              <a:gd name="T25" fmla="*/ 80 h 180"/>
              <a:gd name="T26" fmla="*/ 8 w 208"/>
              <a:gd name="T27" fmla="*/ 64 h 180"/>
              <a:gd name="T28" fmla="*/ 52 w 208"/>
              <a:gd name="T29" fmla="*/ 76 h 180"/>
              <a:gd name="T30" fmla="*/ 196 w 208"/>
              <a:gd name="T31" fmla="*/ 80 h 180"/>
              <a:gd name="T32" fmla="*/ 157 w 208"/>
              <a:gd name="T33" fmla="*/ 79 h 180"/>
              <a:gd name="T34" fmla="*/ 155 w 208"/>
              <a:gd name="T35" fmla="*/ 64 h 180"/>
              <a:gd name="T36" fmla="*/ 199 w 208"/>
              <a:gd name="T37" fmla="*/ 76 h 180"/>
              <a:gd name="T38" fmla="*/ 136 w 208"/>
              <a:gd name="T39" fmla="*/ 40 h 180"/>
              <a:gd name="T40" fmla="*/ 58 w 208"/>
              <a:gd name="T41" fmla="*/ 46 h 180"/>
              <a:gd name="T42" fmla="*/ 9 w 208"/>
              <a:gd name="T43" fmla="*/ 56 h 180"/>
              <a:gd name="T44" fmla="*/ 104 w 208"/>
              <a:gd name="T45" fmla="*/ 8 h 180"/>
              <a:gd name="T46" fmla="*/ 200 w 208"/>
              <a:gd name="T47" fmla="*/ 56 h 180"/>
              <a:gd name="T48" fmla="*/ 171 w 208"/>
              <a:gd name="T49" fmla="*/ 100 h 180"/>
              <a:gd name="T50" fmla="*/ 139 w 208"/>
              <a:gd name="T51" fmla="*/ 88 h 180"/>
              <a:gd name="T52" fmla="*/ 120 w 208"/>
              <a:gd name="T53" fmla="*/ 60 h 180"/>
              <a:gd name="T54" fmla="*/ 68 w 208"/>
              <a:gd name="T55" fmla="*/ 80 h 180"/>
              <a:gd name="T56" fmla="*/ 56 w 208"/>
              <a:gd name="T57" fmla="*/ 100 h 180"/>
              <a:gd name="T58" fmla="*/ 16 w 208"/>
              <a:gd name="T59" fmla="*/ 120 h 180"/>
              <a:gd name="T60" fmla="*/ 36 w 208"/>
              <a:gd name="T61" fmla="*/ 180 h 180"/>
              <a:gd name="T62" fmla="*/ 191 w 208"/>
              <a:gd name="T63" fmla="*/ 160 h 180"/>
              <a:gd name="T64" fmla="*/ 171 w 208"/>
              <a:gd name="T65" fmla="*/ 100 h 180"/>
              <a:gd name="T66" fmla="*/ 171 w 208"/>
              <a:gd name="T67" fmla="*/ 172 h 180"/>
              <a:gd name="T68" fmla="*/ 24 w 208"/>
              <a:gd name="T69" fmla="*/ 160 h 180"/>
              <a:gd name="T70" fmla="*/ 36 w 208"/>
              <a:gd name="T71" fmla="*/ 108 h 180"/>
              <a:gd name="T72" fmla="*/ 76 w 208"/>
              <a:gd name="T73" fmla="*/ 88 h 180"/>
              <a:gd name="T74" fmla="*/ 88 w 208"/>
              <a:gd name="T75" fmla="*/ 68 h 180"/>
              <a:gd name="T76" fmla="*/ 131 w 208"/>
              <a:gd name="T77" fmla="*/ 80 h 180"/>
              <a:gd name="T78" fmla="*/ 151 w 208"/>
              <a:gd name="T79" fmla="*/ 108 h 180"/>
              <a:gd name="T80" fmla="*/ 183 w 208"/>
              <a:gd name="T81" fmla="*/ 120 h 180"/>
              <a:gd name="T82" fmla="*/ 104 w 208"/>
              <a:gd name="T83" fmla="*/ 96 h 180"/>
              <a:gd name="T84" fmla="*/ 104 w 208"/>
              <a:gd name="T85" fmla="*/ 144 h 180"/>
              <a:gd name="T86" fmla="*/ 104 w 208"/>
              <a:gd name="T87" fmla="*/ 96 h 180"/>
              <a:gd name="T88" fmla="*/ 88 w 208"/>
              <a:gd name="T89" fmla="*/ 120 h 180"/>
              <a:gd name="T90" fmla="*/ 120 w 208"/>
              <a:gd name="T91" fmla="*/ 12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08" h="180">
                <a:moveTo>
                  <a:pt x="207" y="55"/>
                </a:moveTo>
                <a:cubicBezTo>
                  <a:pt x="207" y="34"/>
                  <a:pt x="196" y="19"/>
                  <a:pt x="173" y="10"/>
                </a:cubicBezTo>
                <a:cubicBezTo>
                  <a:pt x="157" y="3"/>
                  <a:pt x="134" y="0"/>
                  <a:pt x="104" y="0"/>
                </a:cubicBezTo>
                <a:cubicBezTo>
                  <a:pt x="58" y="0"/>
                  <a:pt x="29" y="7"/>
                  <a:pt x="13" y="23"/>
                </a:cubicBezTo>
                <a:cubicBezTo>
                  <a:pt x="5" y="32"/>
                  <a:pt x="1" y="42"/>
                  <a:pt x="1" y="55"/>
                </a:cubicBezTo>
                <a:cubicBezTo>
                  <a:pt x="0" y="57"/>
                  <a:pt x="0" y="59"/>
                  <a:pt x="0" y="59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3"/>
                  <a:pt x="6" y="88"/>
                  <a:pt x="13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55" y="88"/>
                  <a:pt x="60" y="82"/>
                  <a:pt x="60" y="76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54"/>
                  <a:pt x="66" y="48"/>
                  <a:pt x="72" y="48"/>
                </a:cubicBezTo>
                <a:cubicBezTo>
                  <a:pt x="136" y="48"/>
                  <a:pt x="136" y="48"/>
                  <a:pt x="136" y="48"/>
                </a:cubicBezTo>
                <a:cubicBezTo>
                  <a:pt x="142" y="48"/>
                  <a:pt x="147" y="53"/>
                  <a:pt x="147" y="60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9"/>
                  <a:pt x="149" y="82"/>
                  <a:pt x="151" y="84"/>
                </a:cubicBezTo>
                <a:cubicBezTo>
                  <a:pt x="153" y="87"/>
                  <a:pt x="157" y="88"/>
                  <a:pt x="160" y="88"/>
                </a:cubicBezTo>
                <a:cubicBezTo>
                  <a:pt x="196" y="88"/>
                  <a:pt x="196" y="88"/>
                  <a:pt x="196" y="88"/>
                </a:cubicBezTo>
                <a:cubicBezTo>
                  <a:pt x="202" y="88"/>
                  <a:pt x="207" y="82"/>
                  <a:pt x="207" y="76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59"/>
                </a:cubicBezTo>
                <a:cubicBezTo>
                  <a:pt x="208" y="59"/>
                  <a:pt x="208" y="57"/>
                  <a:pt x="207" y="55"/>
                </a:cubicBezTo>
                <a:close/>
                <a:moveTo>
                  <a:pt x="52" y="76"/>
                </a:moveTo>
                <a:cubicBezTo>
                  <a:pt x="52" y="78"/>
                  <a:pt x="50" y="80"/>
                  <a:pt x="48" y="80"/>
                </a:cubicBezTo>
                <a:cubicBezTo>
                  <a:pt x="13" y="80"/>
                  <a:pt x="13" y="80"/>
                  <a:pt x="13" y="80"/>
                </a:cubicBezTo>
                <a:cubicBezTo>
                  <a:pt x="10" y="80"/>
                  <a:pt x="8" y="78"/>
                  <a:pt x="8" y="76"/>
                </a:cubicBezTo>
                <a:cubicBezTo>
                  <a:pt x="8" y="64"/>
                  <a:pt x="8" y="64"/>
                  <a:pt x="8" y="64"/>
                </a:cubicBezTo>
                <a:cubicBezTo>
                  <a:pt x="52" y="64"/>
                  <a:pt x="52" y="64"/>
                  <a:pt x="52" y="64"/>
                </a:cubicBezTo>
                <a:lnTo>
                  <a:pt x="52" y="76"/>
                </a:lnTo>
                <a:close/>
                <a:moveTo>
                  <a:pt x="199" y="76"/>
                </a:moveTo>
                <a:cubicBezTo>
                  <a:pt x="199" y="78"/>
                  <a:pt x="198" y="80"/>
                  <a:pt x="196" y="80"/>
                </a:cubicBezTo>
                <a:cubicBezTo>
                  <a:pt x="160" y="80"/>
                  <a:pt x="160" y="80"/>
                  <a:pt x="160" y="80"/>
                </a:cubicBezTo>
                <a:cubicBezTo>
                  <a:pt x="159" y="80"/>
                  <a:pt x="158" y="80"/>
                  <a:pt x="157" y="79"/>
                </a:cubicBezTo>
                <a:cubicBezTo>
                  <a:pt x="156" y="78"/>
                  <a:pt x="155" y="77"/>
                  <a:pt x="155" y="76"/>
                </a:cubicBezTo>
                <a:cubicBezTo>
                  <a:pt x="155" y="64"/>
                  <a:pt x="155" y="64"/>
                  <a:pt x="155" y="64"/>
                </a:cubicBezTo>
                <a:cubicBezTo>
                  <a:pt x="199" y="64"/>
                  <a:pt x="199" y="64"/>
                  <a:pt x="199" y="64"/>
                </a:cubicBezTo>
                <a:lnTo>
                  <a:pt x="199" y="76"/>
                </a:lnTo>
                <a:close/>
                <a:moveTo>
                  <a:pt x="155" y="56"/>
                </a:moveTo>
                <a:cubicBezTo>
                  <a:pt x="154" y="48"/>
                  <a:pt x="146" y="40"/>
                  <a:pt x="136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67" y="40"/>
                  <a:pt x="62" y="42"/>
                  <a:pt x="58" y="46"/>
                </a:cubicBezTo>
                <a:cubicBezTo>
                  <a:pt x="55" y="49"/>
                  <a:pt x="53" y="52"/>
                  <a:pt x="53" y="56"/>
                </a:cubicBezTo>
                <a:cubicBezTo>
                  <a:pt x="9" y="56"/>
                  <a:pt x="9" y="56"/>
                  <a:pt x="9" y="56"/>
                </a:cubicBezTo>
                <a:cubicBezTo>
                  <a:pt x="9" y="44"/>
                  <a:pt x="12" y="36"/>
                  <a:pt x="19" y="29"/>
                </a:cubicBezTo>
                <a:cubicBezTo>
                  <a:pt x="33" y="15"/>
                  <a:pt x="61" y="8"/>
                  <a:pt x="104" y="8"/>
                </a:cubicBezTo>
                <a:cubicBezTo>
                  <a:pt x="133" y="8"/>
                  <a:pt x="155" y="11"/>
                  <a:pt x="170" y="17"/>
                </a:cubicBezTo>
                <a:cubicBezTo>
                  <a:pt x="190" y="25"/>
                  <a:pt x="200" y="36"/>
                  <a:pt x="200" y="56"/>
                </a:cubicBezTo>
                <a:lnTo>
                  <a:pt x="155" y="56"/>
                </a:lnTo>
                <a:close/>
                <a:moveTo>
                  <a:pt x="171" y="100"/>
                </a:moveTo>
                <a:cubicBezTo>
                  <a:pt x="151" y="100"/>
                  <a:pt x="151" y="100"/>
                  <a:pt x="151" y="100"/>
                </a:cubicBezTo>
                <a:cubicBezTo>
                  <a:pt x="145" y="100"/>
                  <a:pt x="139" y="95"/>
                  <a:pt x="139" y="88"/>
                </a:cubicBezTo>
                <a:cubicBezTo>
                  <a:pt x="139" y="80"/>
                  <a:pt x="139" y="80"/>
                  <a:pt x="139" y="80"/>
                </a:cubicBezTo>
                <a:cubicBezTo>
                  <a:pt x="139" y="69"/>
                  <a:pt x="130" y="60"/>
                  <a:pt x="120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77" y="60"/>
                  <a:pt x="68" y="69"/>
                  <a:pt x="68" y="80"/>
                </a:cubicBezTo>
                <a:cubicBezTo>
                  <a:pt x="68" y="88"/>
                  <a:pt x="68" y="88"/>
                  <a:pt x="68" y="88"/>
                </a:cubicBezTo>
                <a:cubicBezTo>
                  <a:pt x="68" y="95"/>
                  <a:pt x="62" y="100"/>
                  <a:pt x="56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5" y="100"/>
                  <a:pt x="16" y="109"/>
                  <a:pt x="16" y="120"/>
                </a:cubicBezTo>
                <a:cubicBezTo>
                  <a:pt x="16" y="160"/>
                  <a:pt x="16" y="160"/>
                  <a:pt x="16" y="160"/>
                </a:cubicBezTo>
                <a:cubicBezTo>
                  <a:pt x="16" y="171"/>
                  <a:pt x="25" y="180"/>
                  <a:pt x="36" y="180"/>
                </a:cubicBezTo>
                <a:cubicBezTo>
                  <a:pt x="171" y="180"/>
                  <a:pt x="171" y="180"/>
                  <a:pt x="171" y="180"/>
                </a:cubicBezTo>
                <a:cubicBezTo>
                  <a:pt x="182" y="180"/>
                  <a:pt x="191" y="171"/>
                  <a:pt x="191" y="160"/>
                </a:cubicBezTo>
                <a:cubicBezTo>
                  <a:pt x="191" y="120"/>
                  <a:pt x="191" y="120"/>
                  <a:pt x="191" y="120"/>
                </a:cubicBezTo>
                <a:cubicBezTo>
                  <a:pt x="191" y="109"/>
                  <a:pt x="182" y="100"/>
                  <a:pt x="171" y="100"/>
                </a:cubicBezTo>
                <a:close/>
                <a:moveTo>
                  <a:pt x="183" y="160"/>
                </a:moveTo>
                <a:cubicBezTo>
                  <a:pt x="183" y="167"/>
                  <a:pt x="178" y="172"/>
                  <a:pt x="171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9" y="172"/>
                  <a:pt x="24" y="167"/>
                  <a:pt x="24" y="16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13"/>
                  <a:pt x="29" y="108"/>
                  <a:pt x="36" y="108"/>
                </a:cubicBezTo>
                <a:cubicBezTo>
                  <a:pt x="56" y="108"/>
                  <a:pt x="56" y="108"/>
                  <a:pt x="56" y="108"/>
                </a:cubicBezTo>
                <a:cubicBezTo>
                  <a:pt x="67" y="108"/>
                  <a:pt x="76" y="99"/>
                  <a:pt x="76" y="88"/>
                </a:cubicBezTo>
                <a:cubicBezTo>
                  <a:pt x="76" y="80"/>
                  <a:pt x="76" y="80"/>
                  <a:pt x="76" y="80"/>
                </a:cubicBezTo>
                <a:cubicBezTo>
                  <a:pt x="76" y="73"/>
                  <a:pt x="81" y="68"/>
                  <a:pt x="88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6" y="68"/>
                  <a:pt x="131" y="73"/>
                  <a:pt x="131" y="80"/>
                </a:cubicBezTo>
                <a:cubicBezTo>
                  <a:pt x="131" y="88"/>
                  <a:pt x="131" y="88"/>
                  <a:pt x="131" y="88"/>
                </a:cubicBezTo>
                <a:cubicBezTo>
                  <a:pt x="131" y="99"/>
                  <a:pt x="140" y="108"/>
                  <a:pt x="151" y="108"/>
                </a:cubicBezTo>
                <a:cubicBezTo>
                  <a:pt x="171" y="108"/>
                  <a:pt x="171" y="108"/>
                  <a:pt x="171" y="108"/>
                </a:cubicBezTo>
                <a:cubicBezTo>
                  <a:pt x="178" y="108"/>
                  <a:pt x="183" y="113"/>
                  <a:pt x="183" y="120"/>
                </a:cubicBezTo>
                <a:lnTo>
                  <a:pt x="183" y="160"/>
                </a:lnTo>
                <a:close/>
                <a:moveTo>
                  <a:pt x="104" y="96"/>
                </a:moveTo>
                <a:cubicBezTo>
                  <a:pt x="90" y="96"/>
                  <a:pt x="80" y="107"/>
                  <a:pt x="80" y="120"/>
                </a:cubicBezTo>
                <a:cubicBezTo>
                  <a:pt x="80" y="133"/>
                  <a:pt x="90" y="144"/>
                  <a:pt x="104" y="144"/>
                </a:cubicBezTo>
                <a:cubicBezTo>
                  <a:pt x="117" y="144"/>
                  <a:pt x="127" y="133"/>
                  <a:pt x="127" y="120"/>
                </a:cubicBezTo>
                <a:cubicBezTo>
                  <a:pt x="127" y="107"/>
                  <a:pt x="117" y="96"/>
                  <a:pt x="104" y="96"/>
                </a:cubicBezTo>
                <a:close/>
                <a:moveTo>
                  <a:pt x="104" y="136"/>
                </a:moveTo>
                <a:cubicBezTo>
                  <a:pt x="95" y="136"/>
                  <a:pt x="88" y="129"/>
                  <a:pt x="88" y="120"/>
                </a:cubicBezTo>
                <a:cubicBezTo>
                  <a:pt x="88" y="111"/>
                  <a:pt x="95" y="104"/>
                  <a:pt x="104" y="104"/>
                </a:cubicBezTo>
                <a:cubicBezTo>
                  <a:pt x="112" y="104"/>
                  <a:pt x="120" y="111"/>
                  <a:pt x="120" y="120"/>
                </a:cubicBezTo>
                <a:cubicBezTo>
                  <a:pt x="120" y="129"/>
                  <a:pt x="112" y="136"/>
                  <a:pt x="104" y="136"/>
                </a:cubicBez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B9F064C-AA1F-45BD-B6C3-A769E9A2DFCB}"/>
              </a:ext>
            </a:extLst>
          </p:cNvPr>
          <p:cNvSpPr/>
          <p:nvPr/>
        </p:nvSpPr>
        <p:spPr>
          <a:xfrm>
            <a:off x="4905582" y="2611793"/>
            <a:ext cx="421056" cy="421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Freeform 32">
            <a:extLst>
              <a:ext uri="{FF2B5EF4-FFF2-40B4-BE49-F238E27FC236}">
                <a16:creationId xmlns:a16="http://schemas.microsoft.com/office/drawing/2014/main" id="{6F91389F-7CD9-4351-A398-9C9EDEA3B23F}"/>
              </a:ext>
            </a:extLst>
          </p:cNvPr>
          <p:cNvSpPr>
            <a:spLocks noEditPoints="1"/>
          </p:cNvSpPr>
          <p:nvPr/>
        </p:nvSpPr>
        <p:spPr bwMode="auto">
          <a:xfrm>
            <a:off x="5005764" y="2749954"/>
            <a:ext cx="220692" cy="144733"/>
          </a:xfrm>
          <a:custGeom>
            <a:avLst/>
            <a:gdLst>
              <a:gd name="T0" fmla="*/ 188 w 200"/>
              <a:gd name="T1" fmla="*/ 0 h 132"/>
              <a:gd name="T2" fmla="*/ 12 w 200"/>
              <a:gd name="T3" fmla="*/ 0 h 132"/>
              <a:gd name="T4" fmla="*/ 0 w 200"/>
              <a:gd name="T5" fmla="*/ 12 h 132"/>
              <a:gd name="T6" fmla="*/ 0 w 200"/>
              <a:gd name="T7" fmla="*/ 120 h 132"/>
              <a:gd name="T8" fmla="*/ 12 w 200"/>
              <a:gd name="T9" fmla="*/ 132 h 132"/>
              <a:gd name="T10" fmla="*/ 188 w 200"/>
              <a:gd name="T11" fmla="*/ 132 h 132"/>
              <a:gd name="T12" fmla="*/ 200 w 200"/>
              <a:gd name="T13" fmla="*/ 120 h 132"/>
              <a:gd name="T14" fmla="*/ 200 w 200"/>
              <a:gd name="T15" fmla="*/ 12 h 132"/>
              <a:gd name="T16" fmla="*/ 188 w 200"/>
              <a:gd name="T17" fmla="*/ 0 h 132"/>
              <a:gd name="T18" fmla="*/ 100 w 200"/>
              <a:gd name="T19" fmla="*/ 71 h 132"/>
              <a:gd name="T20" fmla="*/ 15 w 200"/>
              <a:gd name="T21" fmla="*/ 8 h 132"/>
              <a:gd name="T22" fmla="*/ 185 w 200"/>
              <a:gd name="T23" fmla="*/ 8 h 132"/>
              <a:gd name="T24" fmla="*/ 100 w 200"/>
              <a:gd name="T25" fmla="*/ 71 h 132"/>
              <a:gd name="T26" fmla="*/ 69 w 200"/>
              <a:gd name="T27" fmla="*/ 58 h 132"/>
              <a:gd name="T28" fmla="*/ 8 w 200"/>
              <a:gd name="T29" fmla="*/ 118 h 132"/>
              <a:gd name="T30" fmla="*/ 8 w 200"/>
              <a:gd name="T31" fmla="*/ 13 h 132"/>
              <a:gd name="T32" fmla="*/ 69 w 200"/>
              <a:gd name="T33" fmla="*/ 58 h 132"/>
              <a:gd name="T34" fmla="*/ 75 w 200"/>
              <a:gd name="T35" fmla="*/ 63 h 132"/>
              <a:gd name="T36" fmla="*/ 100 w 200"/>
              <a:gd name="T37" fmla="*/ 81 h 132"/>
              <a:gd name="T38" fmla="*/ 125 w 200"/>
              <a:gd name="T39" fmla="*/ 63 h 132"/>
              <a:gd name="T40" fmla="*/ 186 w 200"/>
              <a:gd name="T41" fmla="*/ 124 h 132"/>
              <a:gd name="T42" fmla="*/ 14 w 200"/>
              <a:gd name="T43" fmla="*/ 124 h 132"/>
              <a:gd name="T44" fmla="*/ 75 w 200"/>
              <a:gd name="T45" fmla="*/ 63 h 132"/>
              <a:gd name="T46" fmla="*/ 131 w 200"/>
              <a:gd name="T47" fmla="*/ 58 h 132"/>
              <a:gd name="T48" fmla="*/ 192 w 200"/>
              <a:gd name="T49" fmla="*/ 13 h 132"/>
              <a:gd name="T50" fmla="*/ 192 w 200"/>
              <a:gd name="T51" fmla="*/ 118 h 132"/>
              <a:gd name="T52" fmla="*/ 131 w 200"/>
              <a:gd name="T53" fmla="*/ 5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00" h="132">
                <a:moveTo>
                  <a:pt x="18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5" y="132"/>
                  <a:pt x="12" y="132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95" y="132"/>
                  <a:pt x="200" y="127"/>
                  <a:pt x="200" y="120"/>
                </a:cubicBezTo>
                <a:cubicBezTo>
                  <a:pt x="200" y="12"/>
                  <a:pt x="200" y="12"/>
                  <a:pt x="200" y="12"/>
                </a:cubicBezTo>
                <a:cubicBezTo>
                  <a:pt x="200" y="5"/>
                  <a:pt x="195" y="0"/>
                  <a:pt x="188" y="0"/>
                </a:cubicBezTo>
                <a:close/>
                <a:moveTo>
                  <a:pt x="100" y="71"/>
                </a:moveTo>
                <a:cubicBezTo>
                  <a:pt x="15" y="8"/>
                  <a:pt x="15" y="8"/>
                  <a:pt x="15" y="8"/>
                </a:cubicBezTo>
                <a:cubicBezTo>
                  <a:pt x="185" y="8"/>
                  <a:pt x="185" y="8"/>
                  <a:pt x="185" y="8"/>
                </a:cubicBezTo>
                <a:lnTo>
                  <a:pt x="100" y="71"/>
                </a:lnTo>
                <a:close/>
                <a:moveTo>
                  <a:pt x="69" y="58"/>
                </a:moveTo>
                <a:cubicBezTo>
                  <a:pt x="8" y="118"/>
                  <a:pt x="8" y="118"/>
                  <a:pt x="8" y="118"/>
                </a:cubicBezTo>
                <a:cubicBezTo>
                  <a:pt x="8" y="13"/>
                  <a:pt x="8" y="13"/>
                  <a:pt x="8" y="13"/>
                </a:cubicBezTo>
                <a:lnTo>
                  <a:pt x="69" y="58"/>
                </a:lnTo>
                <a:close/>
                <a:moveTo>
                  <a:pt x="75" y="63"/>
                </a:moveTo>
                <a:cubicBezTo>
                  <a:pt x="100" y="81"/>
                  <a:pt x="100" y="81"/>
                  <a:pt x="100" y="81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86" y="124"/>
                  <a:pt x="186" y="124"/>
                  <a:pt x="186" y="124"/>
                </a:cubicBezTo>
                <a:cubicBezTo>
                  <a:pt x="14" y="124"/>
                  <a:pt x="14" y="124"/>
                  <a:pt x="14" y="124"/>
                </a:cubicBezTo>
                <a:lnTo>
                  <a:pt x="75" y="63"/>
                </a:lnTo>
                <a:close/>
                <a:moveTo>
                  <a:pt x="131" y="58"/>
                </a:moveTo>
                <a:cubicBezTo>
                  <a:pt x="192" y="13"/>
                  <a:pt x="192" y="13"/>
                  <a:pt x="192" y="13"/>
                </a:cubicBezTo>
                <a:cubicBezTo>
                  <a:pt x="192" y="118"/>
                  <a:pt x="192" y="118"/>
                  <a:pt x="192" y="118"/>
                </a:cubicBezTo>
                <a:lnTo>
                  <a:pt x="131" y="58"/>
                </a:ln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515DC4-11DD-4AD9-AF5C-64EDABBB047E}"/>
              </a:ext>
            </a:extLst>
          </p:cNvPr>
          <p:cNvSpPr/>
          <p:nvPr/>
        </p:nvSpPr>
        <p:spPr>
          <a:xfrm>
            <a:off x="5392096" y="2582428"/>
            <a:ext cx="241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General: </a:t>
            </a:r>
            <a:r>
              <a:rPr lang="en-GB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info@arvigortrading.com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A435FF-D0AA-4335-8A5E-78717E86EF1D}"/>
              </a:ext>
            </a:extLst>
          </p:cNvPr>
          <p:cNvSpPr/>
          <p:nvPr/>
        </p:nvSpPr>
        <p:spPr>
          <a:xfrm>
            <a:off x="5392096" y="3092174"/>
            <a:ext cx="241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Media: </a:t>
            </a:r>
            <a:r>
              <a:rPr lang="en-GB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media@arvigortrading.com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B34BD7-214D-40BF-AE32-804188E85E74}"/>
              </a:ext>
            </a:extLst>
          </p:cNvPr>
          <p:cNvSpPr/>
          <p:nvPr/>
        </p:nvSpPr>
        <p:spPr>
          <a:xfrm>
            <a:off x="5392096" y="3617527"/>
            <a:ext cx="2418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Investor: </a:t>
            </a:r>
            <a:r>
              <a:rPr lang="en-GB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invest@arvigortrading.com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5289256-E284-485A-99B1-11F43E42FC02}"/>
              </a:ext>
            </a:extLst>
          </p:cNvPr>
          <p:cNvSpPr/>
          <p:nvPr/>
        </p:nvSpPr>
        <p:spPr>
          <a:xfrm>
            <a:off x="1281734" y="4178012"/>
            <a:ext cx="421056" cy="421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18B840-1093-4A11-87BC-C2CC0A381360}"/>
              </a:ext>
            </a:extLst>
          </p:cNvPr>
          <p:cNvSpPr/>
          <p:nvPr/>
        </p:nvSpPr>
        <p:spPr>
          <a:xfrm>
            <a:off x="1754071" y="4240336"/>
            <a:ext cx="12758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arvigor.trading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Freeform 44">
            <a:extLst>
              <a:ext uri="{FF2B5EF4-FFF2-40B4-BE49-F238E27FC236}">
                <a16:creationId xmlns:a16="http://schemas.microsoft.com/office/drawing/2014/main" id="{C6D93188-B5C7-46CA-B9D8-A1A740A49C4C}"/>
              </a:ext>
            </a:extLst>
          </p:cNvPr>
          <p:cNvSpPr>
            <a:spLocks noEditPoints="1"/>
          </p:cNvSpPr>
          <p:nvPr/>
        </p:nvSpPr>
        <p:spPr bwMode="auto">
          <a:xfrm>
            <a:off x="1384940" y="4287479"/>
            <a:ext cx="205118" cy="209436"/>
          </a:xfrm>
          <a:custGeom>
            <a:avLst/>
            <a:gdLst>
              <a:gd name="T0" fmla="*/ 200 w 208"/>
              <a:gd name="T1" fmla="*/ 105 h 212"/>
              <a:gd name="T2" fmla="*/ 90 w 208"/>
              <a:gd name="T3" fmla="*/ 7 h 212"/>
              <a:gd name="T4" fmla="*/ 0 w 208"/>
              <a:gd name="T5" fmla="*/ 62 h 212"/>
              <a:gd name="T6" fmla="*/ 5 w 208"/>
              <a:gd name="T7" fmla="*/ 105 h 212"/>
              <a:gd name="T8" fmla="*/ 114 w 208"/>
              <a:gd name="T9" fmla="*/ 202 h 212"/>
              <a:gd name="T10" fmla="*/ 208 w 208"/>
              <a:gd name="T11" fmla="*/ 150 h 212"/>
              <a:gd name="T12" fmla="*/ 146 w 208"/>
              <a:gd name="T13" fmla="*/ 204 h 212"/>
              <a:gd name="T14" fmla="*/ 116 w 208"/>
              <a:gd name="T15" fmla="*/ 194 h 212"/>
              <a:gd name="T16" fmla="*/ 103 w 208"/>
              <a:gd name="T17" fmla="*/ 195 h 212"/>
              <a:gd name="T18" fmla="*/ 15 w 208"/>
              <a:gd name="T19" fmla="*/ 90 h 212"/>
              <a:gd name="T20" fmla="*/ 14 w 208"/>
              <a:gd name="T21" fmla="*/ 88 h 212"/>
              <a:gd name="T22" fmla="*/ 61 w 208"/>
              <a:gd name="T23" fmla="*/ 8 h 212"/>
              <a:gd name="T24" fmla="*/ 88 w 208"/>
              <a:gd name="T25" fmla="*/ 16 h 212"/>
              <a:gd name="T26" fmla="*/ 103 w 208"/>
              <a:gd name="T27" fmla="*/ 14 h 212"/>
              <a:gd name="T28" fmla="*/ 191 w 208"/>
              <a:gd name="T29" fmla="*/ 119 h 212"/>
              <a:gd name="T30" fmla="*/ 192 w 208"/>
              <a:gd name="T31" fmla="*/ 121 h 212"/>
              <a:gd name="T32" fmla="*/ 146 w 208"/>
              <a:gd name="T33" fmla="*/ 204 h 212"/>
              <a:gd name="T34" fmla="*/ 100 w 208"/>
              <a:gd name="T35" fmla="*/ 87 h 212"/>
              <a:gd name="T36" fmla="*/ 89 w 208"/>
              <a:gd name="T37" fmla="*/ 72 h 212"/>
              <a:gd name="T38" fmla="*/ 115 w 208"/>
              <a:gd name="T39" fmla="*/ 73 h 212"/>
              <a:gd name="T40" fmla="*/ 135 w 208"/>
              <a:gd name="T41" fmla="*/ 87 h 212"/>
              <a:gd name="T42" fmla="*/ 152 w 208"/>
              <a:gd name="T43" fmla="*/ 72 h 212"/>
              <a:gd name="T44" fmla="*/ 102 w 208"/>
              <a:gd name="T45" fmla="*/ 39 h 212"/>
              <a:gd name="T46" fmla="*/ 51 w 208"/>
              <a:gd name="T47" fmla="*/ 80 h 212"/>
              <a:gd name="T48" fmla="*/ 113 w 208"/>
              <a:gd name="T49" fmla="*/ 125 h 212"/>
              <a:gd name="T50" fmla="*/ 117 w 208"/>
              <a:gd name="T51" fmla="*/ 140 h 212"/>
              <a:gd name="T52" fmla="*/ 88 w 208"/>
              <a:gd name="T53" fmla="*/ 139 h 212"/>
              <a:gd name="T54" fmla="*/ 66 w 208"/>
              <a:gd name="T55" fmla="*/ 122 h 212"/>
              <a:gd name="T56" fmla="*/ 51 w 208"/>
              <a:gd name="T57" fmla="*/ 138 h 212"/>
              <a:gd name="T58" fmla="*/ 104 w 208"/>
              <a:gd name="T59" fmla="*/ 172 h 212"/>
              <a:gd name="T60" fmla="*/ 157 w 208"/>
              <a:gd name="T61" fmla="*/ 131 h 212"/>
              <a:gd name="T62" fmla="*/ 137 w 208"/>
              <a:gd name="T63" fmla="*/ 154 h 212"/>
              <a:gd name="T64" fmla="*/ 70 w 208"/>
              <a:gd name="T65" fmla="*/ 154 h 212"/>
              <a:gd name="T66" fmla="*/ 62 w 208"/>
              <a:gd name="T67" fmla="*/ 133 h 212"/>
              <a:gd name="T68" fmla="*/ 73 w 208"/>
              <a:gd name="T69" fmla="*/ 135 h 212"/>
              <a:gd name="T70" fmla="*/ 104 w 208"/>
              <a:gd name="T71" fmla="*/ 153 h 212"/>
              <a:gd name="T72" fmla="*/ 130 w 208"/>
              <a:gd name="T73" fmla="*/ 133 h 212"/>
              <a:gd name="T74" fmla="*/ 85 w 208"/>
              <a:gd name="T75" fmla="*/ 108 h 212"/>
              <a:gd name="T76" fmla="*/ 72 w 208"/>
              <a:gd name="T77" fmla="*/ 56 h 212"/>
              <a:gd name="T78" fmla="*/ 130 w 208"/>
              <a:gd name="T79" fmla="*/ 56 h 212"/>
              <a:gd name="T80" fmla="*/ 141 w 208"/>
              <a:gd name="T81" fmla="*/ 76 h 212"/>
              <a:gd name="T82" fmla="*/ 129 w 208"/>
              <a:gd name="T83" fmla="*/ 75 h 212"/>
              <a:gd name="T84" fmla="*/ 100 w 208"/>
              <a:gd name="T85" fmla="*/ 60 h 212"/>
              <a:gd name="T86" fmla="*/ 76 w 208"/>
              <a:gd name="T87" fmla="*/ 79 h 212"/>
              <a:gd name="T88" fmla="*/ 120 w 208"/>
              <a:gd name="T89" fmla="*/ 101 h 212"/>
              <a:gd name="T90" fmla="*/ 137 w 208"/>
              <a:gd name="T91" fmla="*/ 154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08" h="212">
                <a:moveTo>
                  <a:pt x="199" y="118"/>
                </a:moveTo>
                <a:cubicBezTo>
                  <a:pt x="200" y="114"/>
                  <a:pt x="200" y="109"/>
                  <a:pt x="200" y="105"/>
                </a:cubicBezTo>
                <a:cubicBezTo>
                  <a:pt x="200" y="50"/>
                  <a:pt x="156" y="6"/>
                  <a:pt x="103" y="6"/>
                </a:cubicBezTo>
                <a:cubicBezTo>
                  <a:pt x="98" y="6"/>
                  <a:pt x="94" y="7"/>
                  <a:pt x="90" y="7"/>
                </a:cubicBezTo>
                <a:cubicBezTo>
                  <a:pt x="81" y="2"/>
                  <a:pt x="71" y="0"/>
                  <a:pt x="61" y="0"/>
                </a:cubicBezTo>
                <a:cubicBezTo>
                  <a:pt x="27" y="0"/>
                  <a:pt x="0" y="28"/>
                  <a:pt x="0" y="62"/>
                </a:cubicBezTo>
                <a:cubicBezTo>
                  <a:pt x="0" y="72"/>
                  <a:pt x="2" y="82"/>
                  <a:pt x="6" y="90"/>
                </a:cubicBezTo>
                <a:cubicBezTo>
                  <a:pt x="6" y="95"/>
                  <a:pt x="5" y="100"/>
                  <a:pt x="5" y="105"/>
                </a:cubicBezTo>
                <a:cubicBezTo>
                  <a:pt x="5" y="159"/>
                  <a:pt x="49" y="203"/>
                  <a:pt x="103" y="203"/>
                </a:cubicBezTo>
                <a:cubicBezTo>
                  <a:pt x="106" y="203"/>
                  <a:pt x="110" y="203"/>
                  <a:pt x="114" y="202"/>
                </a:cubicBezTo>
                <a:cubicBezTo>
                  <a:pt x="123" y="209"/>
                  <a:pt x="135" y="212"/>
                  <a:pt x="146" y="212"/>
                </a:cubicBezTo>
                <a:cubicBezTo>
                  <a:pt x="180" y="212"/>
                  <a:pt x="208" y="184"/>
                  <a:pt x="208" y="150"/>
                </a:cubicBezTo>
                <a:cubicBezTo>
                  <a:pt x="208" y="139"/>
                  <a:pt x="205" y="128"/>
                  <a:pt x="199" y="118"/>
                </a:cubicBezTo>
                <a:close/>
                <a:moveTo>
                  <a:pt x="146" y="204"/>
                </a:moveTo>
                <a:cubicBezTo>
                  <a:pt x="136" y="204"/>
                  <a:pt x="126" y="201"/>
                  <a:pt x="117" y="195"/>
                </a:cubicBezTo>
                <a:cubicBezTo>
                  <a:pt x="116" y="194"/>
                  <a:pt x="116" y="194"/>
                  <a:pt x="116" y="194"/>
                </a:cubicBezTo>
                <a:cubicBezTo>
                  <a:pt x="114" y="194"/>
                  <a:pt x="114" y="194"/>
                  <a:pt x="114" y="194"/>
                </a:cubicBezTo>
                <a:cubicBezTo>
                  <a:pt x="110" y="195"/>
                  <a:pt x="107" y="195"/>
                  <a:pt x="103" y="195"/>
                </a:cubicBezTo>
                <a:cubicBezTo>
                  <a:pt x="54" y="195"/>
                  <a:pt x="13" y="154"/>
                  <a:pt x="13" y="105"/>
                </a:cubicBezTo>
                <a:cubicBezTo>
                  <a:pt x="13" y="100"/>
                  <a:pt x="14" y="95"/>
                  <a:pt x="15" y="90"/>
                </a:cubicBezTo>
                <a:cubicBezTo>
                  <a:pt x="15" y="89"/>
                  <a:pt x="15" y="89"/>
                  <a:pt x="15" y="89"/>
                </a:cubicBezTo>
                <a:cubicBezTo>
                  <a:pt x="14" y="88"/>
                  <a:pt x="14" y="88"/>
                  <a:pt x="14" y="88"/>
                </a:cubicBezTo>
                <a:cubicBezTo>
                  <a:pt x="10" y="80"/>
                  <a:pt x="8" y="71"/>
                  <a:pt x="8" y="62"/>
                </a:cubicBezTo>
                <a:cubicBezTo>
                  <a:pt x="8" y="32"/>
                  <a:pt x="31" y="8"/>
                  <a:pt x="61" y="8"/>
                </a:cubicBezTo>
                <a:cubicBezTo>
                  <a:pt x="70" y="8"/>
                  <a:pt x="79" y="10"/>
                  <a:pt x="87" y="15"/>
                </a:cubicBezTo>
                <a:cubicBezTo>
                  <a:pt x="88" y="16"/>
                  <a:pt x="88" y="16"/>
                  <a:pt x="88" y="16"/>
                </a:cubicBezTo>
                <a:cubicBezTo>
                  <a:pt x="90" y="15"/>
                  <a:pt x="90" y="15"/>
                  <a:pt x="90" y="15"/>
                </a:cubicBezTo>
                <a:cubicBezTo>
                  <a:pt x="94" y="15"/>
                  <a:pt x="98" y="14"/>
                  <a:pt x="103" y="14"/>
                </a:cubicBezTo>
                <a:cubicBezTo>
                  <a:pt x="152" y="14"/>
                  <a:pt x="192" y="55"/>
                  <a:pt x="192" y="105"/>
                </a:cubicBezTo>
                <a:cubicBezTo>
                  <a:pt x="192" y="109"/>
                  <a:pt x="192" y="114"/>
                  <a:pt x="191" y="119"/>
                </a:cubicBezTo>
                <a:cubicBezTo>
                  <a:pt x="191" y="120"/>
                  <a:pt x="191" y="120"/>
                  <a:pt x="191" y="120"/>
                </a:cubicBezTo>
                <a:cubicBezTo>
                  <a:pt x="192" y="121"/>
                  <a:pt x="192" y="121"/>
                  <a:pt x="192" y="121"/>
                </a:cubicBezTo>
                <a:cubicBezTo>
                  <a:pt x="197" y="130"/>
                  <a:pt x="200" y="140"/>
                  <a:pt x="200" y="150"/>
                </a:cubicBezTo>
                <a:cubicBezTo>
                  <a:pt x="200" y="180"/>
                  <a:pt x="176" y="204"/>
                  <a:pt x="146" y="204"/>
                </a:cubicBezTo>
                <a:close/>
                <a:moveTo>
                  <a:pt x="122" y="92"/>
                </a:moveTo>
                <a:cubicBezTo>
                  <a:pt x="100" y="87"/>
                  <a:pt x="100" y="87"/>
                  <a:pt x="100" y="87"/>
                </a:cubicBezTo>
                <a:cubicBezTo>
                  <a:pt x="91" y="85"/>
                  <a:pt x="85" y="82"/>
                  <a:pt x="85" y="79"/>
                </a:cubicBezTo>
                <a:cubicBezTo>
                  <a:pt x="85" y="76"/>
                  <a:pt x="86" y="74"/>
                  <a:pt x="89" y="72"/>
                </a:cubicBezTo>
                <a:cubicBezTo>
                  <a:pt x="91" y="70"/>
                  <a:pt x="95" y="69"/>
                  <a:pt x="100" y="69"/>
                </a:cubicBezTo>
                <a:cubicBezTo>
                  <a:pt x="106" y="69"/>
                  <a:pt x="111" y="71"/>
                  <a:pt x="115" y="73"/>
                </a:cubicBezTo>
                <a:cubicBezTo>
                  <a:pt x="115" y="73"/>
                  <a:pt x="117" y="75"/>
                  <a:pt x="123" y="81"/>
                </a:cubicBezTo>
                <a:cubicBezTo>
                  <a:pt x="126" y="85"/>
                  <a:pt x="131" y="87"/>
                  <a:pt x="135" y="87"/>
                </a:cubicBezTo>
                <a:cubicBezTo>
                  <a:pt x="140" y="87"/>
                  <a:pt x="143" y="86"/>
                  <a:pt x="147" y="83"/>
                </a:cubicBezTo>
                <a:cubicBezTo>
                  <a:pt x="150" y="80"/>
                  <a:pt x="152" y="76"/>
                  <a:pt x="152" y="72"/>
                </a:cubicBezTo>
                <a:cubicBezTo>
                  <a:pt x="152" y="62"/>
                  <a:pt x="146" y="54"/>
                  <a:pt x="135" y="48"/>
                </a:cubicBezTo>
                <a:cubicBezTo>
                  <a:pt x="125" y="42"/>
                  <a:pt x="114" y="39"/>
                  <a:pt x="102" y="39"/>
                </a:cubicBezTo>
                <a:cubicBezTo>
                  <a:pt x="88" y="39"/>
                  <a:pt x="77" y="42"/>
                  <a:pt x="68" y="48"/>
                </a:cubicBezTo>
                <a:cubicBezTo>
                  <a:pt x="56" y="56"/>
                  <a:pt x="51" y="66"/>
                  <a:pt x="51" y="80"/>
                </a:cubicBezTo>
                <a:cubicBezTo>
                  <a:pt x="51" y="93"/>
                  <a:pt x="56" y="110"/>
                  <a:pt x="83" y="117"/>
                </a:cubicBezTo>
                <a:cubicBezTo>
                  <a:pt x="113" y="125"/>
                  <a:pt x="113" y="125"/>
                  <a:pt x="113" y="125"/>
                </a:cubicBezTo>
                <a:cubicBezTo>
                  <a:pt x="120" y="126"/>
                  <a:pt x="121" y="130"/>
                  <a:pt x="121" y="133"/>
                </a:cubicBezTo>
                <a:cubicBezTo>
                  <a:pt x="121" y="135"/>
                  <a:pt x="120" y="138"/>
                  <a:pt x="117" y="140"/>
                </a:cubicBezTo>
                <a:cubicBezTo>
                  <a:pt x="114" y="142"/>
                  <a:pt x="110" y="144"/>
                  <a:pt x="104" y="144"/>
                </a:cubicBezTo>
                <a:cubicBezTo>
                  <a:pt x="97" y="144"/>
                  <a:pt x="92" y="142"/>
                  <a:pt x="88" y="139"/>
                </a:cubicBezTo>
                <a:cubicBezTo>
                  <a:pt x="88" y="139"/>
                  <a:pt x="86" y="137"/>
                  <a:pt x="80" y="129"/>
                </a:cubicBezTo>
                <a:cubicBezTo>
                  <a:pt x="76" y="125"/>
                  <a:pt x="72" y="122"/>
                  <a:pt x="66" y="122"/>
                </a:cubicBezTo>
                <a:cubicBezTo>
                  <a:pt x="62" y="122"/>
                  <a:pt x="58" y="124"/>
                  <a:pt x="55" y="127"/>
                </a:cubicBezTo>
                <a:cubicBezTo>
                  <a:pt x="52" y="130"/>
                  <a:pt x="51" y="133"/>
                  <a:pt x="51" y="138"/>
                </a:cubicBezTo>
                <a:cubicBezTo>
                  <a:pt x="51" y="147"/>
                  <a:pt x="55" y="155"/>
                  <a:pt x="64" y="161"/>
                </a:cubicBezTo>
                <a:cubicBezTo>
                  <a:pt x="74" y="169"/>
                  <a:pt x="88" y="172"/>
                  <a:pt x="104" y="172"/>
                </a:cubicBezTo>
                <a:cubicBezTo>
                  <a:pt x="121" y="172"/>
                  <a:pt x="134" y="168"/>
                  <a:pt x="143" y="161"/>
                </a:cubicBezTo>
                <a:cubicBezTo>
                  <a:pt x="152" y="153"/>
                  <a:pt x="157" y="143"/>
                  <a:pt x="157" y="131"/>
                </a:cubicBezTo>
                <a:cubicBezTo>
                  <a:pt x="157" y="117"/>
                  <a:pt x="151" y="99"/>
                  <a:pt x="122" y="92"/>
                </a:cubicBezTo>
                <a:close/>
                <a:moveTo>
                  <a:pt x="137" y="154"/>
                </a:moveTo>
                <a:cubicBezTo>
                  <a:pt x="130" y="160"/>
                  <a:pt x="118" y="163"/>
                  <a:pt x="104" y="163"/>
                </a:cubicBezTo>
                <a:cubicBezTo>
                  <a:pt x="90" y="163"/>
                  <a:pt x="78" y="160"/>
                  <a:pt x="70" y="154"/>
                </a:cubicBezTo>
                <a:cubicBezTo>
                  <a:pt x="63" y="149"/>
                  <a:pt x="60" y="144"/>
                  <a:pt x="60" y="138"/>
                </a:cubicBezTo>
                <a:cubicBezTo>
                  <a:pt x="60" y="136"/>
                  <a:pt x="60" y="134"/>
                  <a:pt x="62" y="133"/>
                </a:cubicBezTo>
                <a:cubicBezTo>
                  <a:pt x="63" y="132"/>
                  <a:pt x="64" y="131"/>
                  <a:pt x="66" y="131"/>
                </a:cubicBezTo>
                <a:cubicBezTo>
                  <a:pt x="69" y="131"/>
                  <a:pt x="71" y="133"/>
                  <a:pt x="73" y="135"/>
                </a:cubicBezTo>
                <a:cubicBezTo>
                  <a:pt x="80" y="144"/>
                  <a:pt x="82" y="146"/>
                  <a:pt x="83" y="146"/>
                </a:cubicBezTo>
                <a:cubicBezTo>
                  <a:pt x="88" y="150"/>
                  <a:pt x="95" y="153"/>
                  <a:pt x="104" y="153"/>
                </a:cubicBezTo>
                <a:cubicBezTo>
                  <a:pt x="112" y="153"/>
                  <a:pt x="118" y="151"/>
                  <a:pt x="123" y="147"/>
                </a:cubicBezTo>
                <a:cubicBezTo>
                  <a:pt x="127" y="143"/>
                  <a:pt x="130" y="138"/>
                  <a:pt x="130" y="133"/>
                </a:cubicBezTo>
                <a:cubicBezTo>
                  <a:pt x="130" y="128"/>
                  <a:pt x="128" y="119"/>
                  <a:pt x="115" y="116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68" y="104"/>
                  <a:pt x="60" y="95"/>
                  <a:pt x="60" y="80"/>
                </a:cubicBezTo>
                <a:cubicBezTo>
                  <a:pt x="60" y="70"/>
                  <a:pt x="64" y="62"/>
                  <a:pt x="72" y="56"/>
                </a:cubicBezTo>
                <a:cubicBezTo>
                  <a:pt x="80" y="51"/>
                  <a:pt x="90" y="49"/>
                  <a:pt x="102" y="49"/>
                </a:cubicBezTo>
                <a:cubicBezTo>
                  <a:pt x="112" y="49"/>
                  <a:pt x="122" y="51"/>
                  <a:pt x="130" y="56"/>
                </a:cubicBezTo>
                <a:cubicBezTo>
                  <a:pt x="139" y="61"/>
                  <a:pt x="143" y="66"/>
                  <a:pt x="143" y="72"/>
                </a:cubicBezTo>
                <a:cubicBezTo>
                  <a:pt x="143" y="74"/>
                  <a:pt x="142" y="75"/>
                  <a:pt x="141" y="76"/>
                </a:cubicBezTo>
                <a:cubicBezTo>
                  <a:pt x="139" y="77"/>
                  <a:pt x="137" y="78"/>
                  <a:pt x="135" y="78"/>
                </a:cubicBezTo>
                <a:cubicBezTo>
                  <a:pt x="133" y="78"/>
                  <a:pt x="131" y="77"/>
                  <a:pt x="129" y="75"/>
                </a:cubicBezTo>
                <a:cubicBezTo>
                  <a:pt x="123" y="68"/>
                  <a:pt x="121" y="66"/>
                  <a:pt x="120" y="66"/>
                </a:cubicBezTo>
                <a:cubicBezTo>
                  <a:pt x="115" y="62"/>
                  <a:pt x="108" y="60"/>
                  <a:pt x="100" y="60"/>
                </a:cubicBezTo>
                <a:cubicBezTo>
                  <a:pt x="93" y="60"/>
                  <a:pt x="87" y="62"/>
                  <a:pt x="83" y="65"/>
                </a:cubicBezTo>
                <a:cubicBezTo>
                  <a:pt x="79" y="68"/>
                  <a:pt x="76" y="73"/>
                  <a:pt x="76" y="79"/>
                </a:cubicBezTo>
                <a:cubicBezTo>
                  <a:pt x="76" y="87"/>
                  <a:pt x="84" y="93"/>
                  <a:pt x="98" y="96"/>
                </a:cubicBezTo>
                <a:cubicBezTo>
                  <a:pt x="120" y="101"/>
                  <a:pt x="120" y="101"/>
                  <a:pt x="120" y="101"/>
                </a:cubicBezTo>
                <a:cubicBezTo>
                  <a:pt x="139" y="105"/>
                  <a:pt x="148" y="115"/>
                  <a:pt x="148" y="131"/>
                </a:cubicBezTo>
                <a:cubicBezTo>
                  <a:pt x="148" y="140"/>
                  <a:pt x="144" y="148"/>
                  <a:pt x="137" y="154"/>
                </a:cubicBez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C251CF-41C8-42E6-A3F3-AE75FDBEA99A}"/>
              </a:ext>
            </a:extLst>
          </p:cNvPr>
          <p:cNvSpPr/>
          <p:nvPr/>
        </p:nvSpPr>
        <p:spPr>
          <a:xfrm>
            <a:off x="4900501" y="4178012"/>
            <a:ext cx="421056" cy="421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B15BD5-1902-4EAD-800E-08A5CA51138B}"/>
              </a:ext>
            </a:extLst>
          </p:cNvPr>
          <p:cNvSpPr/>
          <p:nvPr/>
        </p:nvSpPr>
        <p:spPr>
          <a:xfrm>
            <a:off x="5437181" y="4240336"/>
            <a:ext cx="20269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www.arvigortrading.com</a:t>
            </a:r>
            <a:endParaRPr lang="en-US" sz="1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05865F1-CDBA-4E76-BB43-1EA5FCFE2BB6}"/>
              </a:ext>
            </a:extLst>
          </p:cNvPr>
          <p:cNvGrpSpPr/>
          <p:nvPr/>
        </p:nvGrpSpPr>
        <p:grpSpPr>
          <a:xfrm>
            <a:off x="3519099" y="6138108"/>
            <a:ext cx="334514" cy="334514"/>
            <a:chOff x="2835406" y="5465976"/>
            <a:chExt cx="334514" cy="334514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5E7BEC7-8709-4B50-BD64-EF591A35C873}"/>
                </a:ext>
              </a:extLst>
            </p:cNvPr>
            <p:cNvSpPr/>
            <p:nvPr/>
          </p:nvSpPr>
          <p:spPr>
            <a:xfrm>
              <a:off x="2835406" y="5465976"/>
              <a:ext cx="334514" cy="334514"/>
            </a:xfrm>
            <a:prstGeom prst="ellipse">
              <a:avLst/>
            </a:prstGeom>
            <a:solidFill>
              <a:srgbClr val="1B9DDF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87BEBF9C-78DF-45DC-A8F9-8CD45C6FED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8967" y="5573782"/>
              <a:ext cx="167392" cy="134006"/>
            </a:xfrm>
            <a:custGeom>
              <a:avLst/>
              <a:gdLst>
                <a:gd name="T0" fmla="*/ 68 w 200"/>
                <a:gd name="T1" fmla="*/ 160 h 160"/>
                <a:gd name="T2" fmla="*/ 2 w 200"/>
                <a:gd name="T3" fmla="*/ 123 h 160"/>
                <a:gd name="T4" fmla="*/ 17 w 200"/>
                <a:gd name="T5" fmla="*/ 118 h 160"/>
                <a:gd name="T6" fmla="*/ 24 w 200"/>
                <a:gd name="T7" fmla="*/ 100 h 160"/>
                <a:gd name="T8" fmla="*/ 16 w 200"/>
                <a:gd name="T9" fmla="*/ 82 h 160"/>
                <a:gd name="T10" fmla="*/ 12 w 200"/>
                <a:gd name="T11" fmla="*/ 49 h 160"/>
                <a:gd name="T12" fmla="*/ 10 w 200"/>
                <a:gd name="T13" fmla="*/ 31 h 160"/>
                <a:gd name="T14" fmla="*/ 27 w 200"/>
                <a:gd name="T15" fmla="*/ 2 h 160"/>
                <a:gd name="T16" fmla="*/ 44 w 200"/>
                <a:gd name="T17" fmla="*/ 17 h 160"/>
                <a:gd name="T18" fmla="*/ 97 w 200"/>
                <a:gd name="T19" fmla="*/ 14 h 160"/>
                <a:gd name="T20" fmla="*/ 145 w 200"/>
                <a:gd name="T21" fmla="*/ 2 h 160"/>
                <a:gd name="T22" fmla="*/ 172 w 200"/>
                <a:gd name="T23" fmla="*/ 6 h 160"/>
                <a:gd name="T24" fmla="*/ 183 w 200"/>
                <a:gd name="T25" fmla="*/ 2 h 160"/>
                <a:gd name="T26" fmla="*/ 190 w 200"/>
                <a:gd name="T27" fmla="*/ 17 h 160"/>
                <a:gd name="T28" fmla="*/ 196 w 200"/>
                <a:gd name="T29" fmla="*/ 18 h 160"/>
                <a:gd name="T30" fmla="*/ 197 w 200"/>
                <a:gd name="T31" fmla="*/ 19 h 160"/>
                <a:gd name="T32" fmla="*/ 197 w 200"/>
                <a:gd name="T33" fmla="*/ 20 h 160"/>
                <a:gd name="T34" fmla="*/ 200 w 200"/>
                <a:gd name="T35" fmla="*/ 23 h 160"/>
                <a:gd name="T36" fmla="*/ 190 w 200"/>
                <a:gd name="T37" fmla="*/ 42 h 160"/>
                <a:gd name="T38" fmla="*/ 179 w 200"/>
                <a:gd name="T39" fmla="*/ 54 h 160"/>
                <a:gd name="T40" fmla="*/ 105 w 200"/>
                <a:gd name="T41" fmla="*/ 154 h 160"/>
                <a:gd name="T42" fmla="*/ 10 w 200"/>
                <a:gd name="T43" fmla="*/ 126 h 160"/>
                <a:gd name="T44" fmla="*/ 68 w 200"/>
                <a:gd name="T45" fmla="*/ 152 h 160"/>
                <a:gd name="T46" fmla="*/ 103 w 200"/>
                <a:gd name="T47" fmla="*/ 147 h 160"/>
                <a:gd name="T48" fmla="*/ 171 w 200"/>
                <a:gd name="T49" fmla="*/ 55 h 160"/>
                <a:gd name="T50" fmla="*/ 184 w 200"/>
                <a:gd name="T51" fmla="*/ 37 h 160"/>
                <a:gd name="T52" fmla="*/ 190 w 200"/>
                <a:gd name="T53" fmla="*/ 25 h 160"/>
                <a:gd name="T54" fmla="*/ 184 w 200"/>
                <a:gd name="T55" fmla="*/ 26 h 160"/>
                <a:gd name="T56" fmla="*/ 179 w 200"/>
                <a:gd name="T57" fmla="*/ 21 h 160"/>
                <a:gd name="T58" fmla="*/ 178 w 200"/>
                <a:gd name="T59" fmla="*/ 12 h 160"/>
                <a:gd name="T60" fmla="*/ 159 w 200"/>
                <a:gd name="T61" fmla="*/ 18 h 160"/>
                <a:gd name="T62" fmla="*/ 156 w 200"/>
                <a:gd name="T63" fmla="*/ 17 h 160"/>
                <a:gd name="T64" fmla="*/ 131 w 200"/>
                <a:gd name="T65" fmla="*/ 8 h 160"/>
                <a:gd name="T66" fmla="*/ 94 w 200"/>
                <a:gd name="T67" fmla="*/ 44 h 160"/>
                <a:gd name="T68" fmla="*/ 89 w 200"/>
                <a:gd name="T69" fmla="*/ 48 h 160"/>
                <a:gd name="T70" fmla="*/ 35 w 200"/>
                <a:gd name="T71" fmla="*/ 18 h 160"/>
                <a:gd name="T72" fmla="*/ 18 w 200"/>
                <a:gd name="T73" fmla="*/ 31 h 160"/>
                <a:gd name="T74" fmla="*/ 21 w 200"/>
                <a:gd name="T75" fmla="*/ 49 h 160"/>
                <a:gd name="T76" fmla="*/ 18 w 200"/>
                <a:gd name="T77" fmla="*/ 55 h 160"/>
                <a:gd name="T78" fmla="*/ 23 w 200"/>
                <a:gd name="T79" fmla="*/ 78 h 160"/>
                <a:gd name="T80" fmla="*/ 30 w 200"/>
                <a:gd name="T81" fmla="*/ 87 h 160"/>
                <a:gd name="T82" fmla="*/ 31 w 200"/>
                <a:gd name="T83" fmla="*/ 97 h 160"/>
                <a:gd name="T84" fmla="*/ 60 w 200"/>
                <a:gd name="T85" fmla="*/ 119 h 160"/>
                <a:gd name="T86" fmla="*/ 23 w 200"/>
                <a:gd name="T87" fmla="*/ 126 h 160"/>
                <a:gd name="T88" fmla="*/ 11 w 200"/>
                <a:gd name="T89" fmla="*/ 12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" h="160">
                  <a:moveTo>
                    <a:pt x="68" y="160"/>
                  </a:moveTo>
                  <a:cubicBezTo>
                    <a:pt x="68" y="160"/>
                    <a:pt x="68" y="160"/>
                    <a:pt x="68" y="160"/>
                  </a:cubicBezTo>
                  <a:cubicBezTo>
                    <a:pt x="50" y="160"/>
                    <a:pt x="33" y="156"/>
                    <a:pt x="20" y="148"/>
                  </a:cubicBezTo>
                  <a:cubicBezTo>
                    <a:pt x="19" y="147"/>
                    <a:pt x="0" y="132"/>
                    <a:pt x="2" y="123"/>
                  </a:cubicBezTo>
                  <a:cubicBezTo>
                    <a:pt x="3" y="121"/>
                    <a:pt x="5" y="118"/>
                    <a:pt x="11" y="118"/>
                  </a:cubicBezTo>
                  <a:cubicBezTo>
                    <a:pt x="13" y="118"/>
                    <a:pt x="15" y="118"/>
                    <a:pt x="17" y="118"/>
                  </a:cubicBezTo>
                  <a:cubicBezTo>
                    <a:pt x="24" y="118"/>
                    <a:pt x="31" y="118"/>
                    <a:pt x="37" y="117"/>
                  </a:cubicBezTo>
                  <a:cubicBezTo>
                    <a:pt x="31" y="112"/>
                    <a:pt x="26" y="107"/>
                    <a:pt x="24" y="100"/>
                  </a:cubicBezTo>
                  <a:cubicBezTo>
                    <a:pt x="23" y="98"/>
                    <a:pt x="21" y="94"/>
                    <a:pt x="21" y="90"/>
                  </a:cubicBezTo>
                  <a:cubicBezTo>
                    <a:pt x="19" y="88"/>
                    <a:pt x="17" y="85"/>
                    <a:pt x="16" y="82"/>
                  </a:cubicBezTo>
                  <a:cubicBezTo>
                    <a:pt x="11" y="75"/>
                    <a:pt x="9" y="66"/>
                    <a:pt x="10" y="56"/>
                  </a:cubicBezTo>
                  <a:cubicBezTo>
                    <a:pt x="10" y="53"/>
                    <a:pt x="11" y="50"/>
                    <a:pt x="12" y="49"/>
                  </a:cubicBezTo>
                  <a:cubicBezTo>
                    <a:pt x="12" y="48"/>
                    <a:pt x="11" y="46"/>
                    <a:pt x="11" y="45"/>
                  </a:cubicBezTo>
                  <a:cubicBezTo>
                    <a:pt x="10" y="41"/>
                    <a:pt x="10" y="36"/>
                    <a:pt x="10" y="31"/>
                  </a:cubicBezTo>
                  <a:cubicBezTo>
                    <a:pt x="11" y="20"/>
                    <a:pt x="15" y="12"/>
                    <a:pt x="22" y="4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32" y="2"/>
                    <a:pt x="37" y="7"/>
                    <a:pt x="42" y="14"/>
                  </a:cubicBezTo>
                  <a:cubicBezTo>
                    <a:pt x="43" y="15"/>
                    <a:pt x="44" y="16"/>
                    <a:pt x="44" y="17"/>
                  </a:cubicBezTo>
                  <a:cubicBezTo>
                    <a:pt x="55" y="27"/>
                    <a:pt x="68" y="34"/>
                    <a:pt x="86" y="39"/>
                  </a:cubicBezTo>
                  <a:cubicBezTo>
                    <a:pt x="87" y="30"/>
                    <a:pt x="91" y="21"/>
                    <a:pt x="97" y="14"/>
                  </a:cubicBezTo>
                  <a:cubicBezTo>
                    <a:pt x="106" y="5"/>
                    <a:pt x="118" y="0"/>
                    <a:pt x="131" y="0"/>
                  </a:cubicBezTo>
                  <a:cubicBezTo>
                    <a:pt x="136" y="0"/>
                    <a:pt x="140" y="1"/>
                    <a:pt x="145" y="2"/>
                  </a:cubicBezTo>
                  <a:cubicBezTo>
                    <a:pt x="150" y="4"/>
                    <a:pt x="155" y="7"/>
                    <a:pt x="160" y="10"/>
                  </a:cubicBezTo>
                  <a:cubicBezTo>
                    <a:pt x="164" y="10"/>
                    <a:pt x="168" y="8"/>
                    <a:pt x="172" y="6"/>
                  </a:cubicBezTo>
                  <a:cubicBezTo>
                    <a:pt x="172" y="6"/>
                    <a:pt x="173" y="6"/>
                    <a:pt x="174" y="5"/>
                  </a:cubicBezTo>
                  <a:cubicBezTo>
                    <a:pt x="176" y="4"/>
                    <a:pt x="180" y="2"/>
                    <a:pt x="183" y="2"/>
                  </a:cubicBezTo>
                  <a:cubicBezTo>
                    <a:pt x="187" y="2"/>
                    <a:pt x="189" y="3"/>
                    <a:pt x="190" y="6"/>
                  </a:cubicBezTo>
                  <a:cubicBezTo>
                    <a:pt x="191" y="9"/>
                    <a:pt x="191" y="13"/>
                    <a:pt x="190" y="17"/>
                  </a:cubicBezTo>
                  <a:cubicBezTo>
                    <a:pt x="192" y="17"/>
                    <a:pt x="194" y="17"/>
                    <a:pt x="195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7" y="19"/>
                    <a:pt x="197" y="19"/>
                    <a:pt x="197" y="19"/>
                  </a:cubicBezTo>
                  <a:cubicBezTo>
                    <a:pt x="197" y="19"/>
                    <a:pt x="197" y="19"/>
                    <a:pt x="197" y="19"/>
                  </a:cubicBezTo>
                  <a:cubicBezTo>
                    <a:pt x="197" y="19"/>
                    <a:pt x="197" y="19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200" y="23"/>
                    <a:pt x="200" y="23"/>
                    <a:pt x="200" y="23"/>
                  </a:cubicBezTo>
                  <a:cubicBezTo>
                    <a:pt x="199" y="24"/>
                    <a:pt x="199" y="24"/>
                    <a:pt x="199" y="24"/>
                  </a:cubicBezTo>
                  <a:cubicBezTo>
                    <a:pt x="199" y="29"/>
                    <a:pt x="194" y="36"/>
                    <a:pt x="190" y="42"/>
                  </a:cubicBezTo>
                  <a:cubicBezTo>
                    <a:pt x="188" y="44"/>
                    <a:pt x="186" y="46"/>
                    <a:pt x="184" y="47"/>
                  </a:cubicBezTo>
                  <a:cubicBezTo>
                    <a:pt x="181" y="50"/>
                    <a:pt x="179" y="52"/>
                    <a:pt x="179" y="54"/>
                  </a:cubicBezTo>
                  <a:cubicBezTo>
                    <a:pt x="181" y="70"/>
                    <a:pt x="174" y="87"/>
                    <a:pt x="169" y="99"/>
                  </a:cubicBezTo>
                  <a:cubicBezTo>
                    <a:pt x="157" y="125"/>
                    <a:pt x="134" y="145"/>
                    <a:pt x="105" y="154"/>
                  </a:cubicBezTo>
                  <a:cubicBezTo>
                    <a:pt x="93" y="158"/>
                    <a:pt x="81" y="160"/>
                    <a:pt x="68" y="160"/>
                  </a:cubicBezTo>
                  <a:close/>
                  <a:moveTo>
                    <a:pt x="10" y="126"/>
                  </a:moveTo>
                  <a:cubicBezTo>
                    <a:pt x="12" y="130"/>
                    <a:pt x="21" y="139"/>
                    <a:pt x="24" y="141"/>
                  </a:cubicBezTo>
                  <a:cubicBezTo>
                    <a:pt x="36" y="148"/>
                    <a:pt x="52" y="152"/>
                    <a:pt x="68" y="152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80" y="152"/>
                    <a:pt x="92" y="150"/>
                    <a:pt x="103" y="147"/>
                  </a:cubicBezTo>
                  <a:cubicBezTo>
                    <a:pt x="129" y="138"/>
                    <a:pt x="150" y="120"/>
                    <a:pt x="161" y="96"/>
                  </a:cubicBezTo>
                  <a:cubicBezTo>
                    <a:pt x="166" y="85"/>
                    <a:pt x="172" y="69"/>
                    <a:pt x="171" y="55"/>
                  </a:cubicBezTo>
                  <a:cubicBezTo>
                    <a:pt x="171" y="49"/>
                    <a:pt x="175" y="45"/>
                    <a:pt x="179" y="41"/>
                  </a:cubicBezTo>
                  <a:cubicBezTo>
                    <a:pt x="181" y="40"/>
                    <a:pt x="183" y="39"/>
                    <a:pt x="184" y="37"/>
                  </a:cubicBezTo>
                  <a:cubicBezTo>
                    <a:pt x="190" y="29"/>
                    <a:pt x="191" y="25"/>
                    <a:pt x="191" y="25"/>
                  </a:cubicBezTo>
                  <a:cubicBezTo>
                    <a:pt x="190" y="25"/>
                    <a:pt x="190" y="25"/>
                    <a:pt x="190" y="25"/>
                  </a:cubicBezTo>
                  <a:cubicBezTo>
                    <a:pt x="189" y="25"/>
                    <a:pt x="187" y="25"/>
                    <a:pt x="186" y="25"/>
                  </a:cubicBezTo>
                  <a:cubicBezTo>
                    <a:pt x="185" y="26"/>
                    <a:pt x="185" y="26"/>
                    <a:pt x="184" y="26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83" y="13"/>
                    <a:pt x="183" y="11"/>
                    <a:pt x="183" y="10"/>
                  </a:cubicBezTo>
                  <a:cubicBezTo>
                    <a:pt x="181" y="10"/>
                    <a:pt x="179" y="11"/>
                    <a:pt x="178" y="12"/>
                  </a:cubicBezTo>
                  <a:cubicBezTo>
                    <a:pt x="177" y="13"/>
                    <a:pt x="176" y="13"/>
                    <a:pt x="175" y="13"/>
                  </a:cubicBezTo>
                  <a:cubicBezTo>
                    <a:pt x="170" y="16"/>
                    <a:pt x="164" y="18"/>
                    <a:pt x="159" y="18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2" y="14"/>
                    <a:pt x="147" y="11"/>
                    <a:pt x="142" y="10"/>
                  </a:cubicBezTo>
                  <a:cubicBezTo>
                    <a:pt x="139" y="8"/>
                    <a:pt x="135" y="8"/>
                    <a:pt x="131" y="8"/>
                  </a:cubicBezTo>
                  <a:cubicBezTo>
                    <a:pt x="121" y="8"/>
                    <a:pt x="110" y="12"/>
                    <a:pt x="103" y="19"/>
                  </a:cubicBezTo>
                  <a:cubicBezTo>
                    <a:pt x="97" y="26"/>
                    <a:pt x="94" y="35"/>
                    <a:pt x="94" y="44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67" y="42"/>
                    <a:pt x="51" y="34"/>
                    <a:pt x="39" y="22"/>
                  </a:cubicBezTo>
                  <a:cubicBezTo>
                    <a:pt x="38" y="22"/>
                    <a:pt x="37" y="20"/>
                    <a:pt x="35" y="18"/>
                  </a:cubicBezTo>
                  <a:cubicBezTo>
                    <a:pt x="34" y="16"/>
                    <a:pt x="30" y="11"/>
                    <a:pt x="28" y="10"/>
                  </a:cubicBezTo>
                  <a:cubicBezTo>
                    <a:pt x="21" y="16"/>
                    <a:pt x="19" y="22"/>
                    <a:pt x="18" y="31"/>
                  </a:cubicBezTo>
                  <a:cubicBezTo>
                    <a:pt x="18" y="36"/>
                    <a:pt x="18" y="40"/>
                    <a:pt x="19" y="44"/>
                  </a:cubicBezTo>
                  <a:cubicBezTo>
                    <a:pt x="19" y="45"/>
                    <a:pt x="20" y="47"/>
                    <a:pt x="21" y="49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8" y="56"/>
                  </a:cubicBezTo>
                  <a:cubicBezTo>
                    <a:pt x="17" y="65"/>
                    <a:pt x="19" y="72"/>
                    <a:pt x="23" y="78"/>
                  </a:cubicBezTo>
                  <a:cubicBezTo>
                    <a:pt x="24" y="81"/>
                    <a:pt x="26" y="83"/>
                    <a:pt x="28" y="85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91"/>
                    <a:pt x="30" y="94"/>
                    <a:pt x="31" y="97"/>
                  </a:cubicBezTo>
                  <a:cubicBezTo>
                    <a:pt x="34" y="105"/>
                    <a:pt x="41" y="111"/>
                    <a:pt x="50" y="115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40" y="125"/>
                    <a:pt x="32" y="126"/>
                    <a:pt x="23" y="126"/>
                  </a:cubicBezTo>
                  <a:cubicBezTo>
                    <a:pt x="21" y="126"/>
                    <a:pt x="19" y="126"/>
                    <a:pt x="17" y="126"/>
                  </a:cubicBezTo>
                  <a:cubicBezTo>
                    <a:pt x="15" y="126"/>
                    <a:pt x="13" y="126"/>
                    <a:pt x="11" y="126"/>
                  </a:cubicBezTo>
                  <a:cubicBezTo>
                    <a:pt x="11" y="126"/>
                    <a:pt x="10" y="126"/>
                    <a:pt x="10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35D643D-210C-440C-BDBF-4F15007B0D1E}"/>
              </a:ext>
            </a:extLst>
          </p:cNvPr>
          <p:cNvGrpSpPr/>
          <p:nvPr/>
        </p:nvGrpSpPr>
        <p:grpSpPr>
          <a:xfrm>
            <a:off x="3969713" y="6138108"/>
            <a:ext cx="334514" cy="334514"/>
            <a:chOff x="3311165" y="5465976"/>
            <a:chExt cx="334514" cy="334514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FD1AA8C-4E4C-4F62-9FA4-FECC0BDCDA43}"/>
                </a:ext>
              </a:extLst>
            </p:cNvPr>
            <p:cNvSpPr/>
            <p:nvPr/>
          </p:nvSpPr>
          <p:spPr>
            <a:xfrm>
              <a:off x="3311165" y="5465976"/>
              <a:ext cx="334514" cy="334514"/>
            </a:xfrm>
            <a:prstGeom prst="ellipse">
              <a:avLst/>
            </a:prstGeom>
            <a:solidFill>
              <a:srgbClr val="1B9DDF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FCD10CBE-5998-4C16-A871-E51D96088F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1761" y="5573782"/>
              <a:ext cx="153322" cy="114272"/>
            </a:xfrm>
            <a:custGeom>
              <a:avLst/>
              <a:gdLst>
                <a:gd name="T0" fmla="*/ 184 w 204"/>
                <a:gd name="T1" fmla="*/ 0 h 152"/>
                <a:gd name="T2" fmla="*/ 20 w 204"/>
                <a:gd name="T3" fmla="*/ 0 h 152"/>
                <a:gd name="T4" fmla="*/ 0 w 204"/>
                <a:gd name="T5" fmla="*/ 20 h 152"/>
                <a:gd name="T6" fmla="*/ 0 w 204"/>
                <a:gd name="T7" fmla="*/ 132 h 152"/>
                <a:gd name="T8" fmla="*/ 20 w 204"/>
                <a:gd name="T9" fmla="*/ 152 h 152"/>
                <a:gd name="T10" fmla="*/ 184 w 204"/>
                <a:gd name="T11" fmla="*/ 152 h 152"/>
                <a:gd name="T12" fmla="*/ 204 w 204"/>
                <a:gd name="T13" fmla="*/ 132 h 152"/>
                <a:gd name="T14" fmla="*/ 204 w 204"/>
                <a:gd name="T15" fmla="*/ 20 h 152"/>
                <a:gd name="T16" fmla="*/ 184 w 204"/>
                <a:gd name="T17" fmla="*/ 0 h 152"/>
                <a:gd name="T18" fmla="*/ 196 w 204"/>
                <a:gd name="T19" fmla="*/ 132 h 152"/>
                <a:gd name="T20" fmla="*/ 184 w 204"/>
                <a:gd name="T21" fmla="*/ 144 h 152"/>
                <a:gd name="T22" fmla="*/ 20 w 204"/>
                <a:gd name="T23" fmla="*/ 144 h 152"/>
                <a:gd name="T24" fmla="*/ 8 w 204"/>
                <a:gd name="T25" fmla="*/ 132 h 152"/>
                <a:gd name="T26" fmla="*/ 8 w 204"/>
                <a:gd name="T27" fmla="*/ 20 h 152"/>
                <a:gd name="T28" fmla="*/ 20 w 204"/>
                <a:gd name="T29" fmla="*/ 8 h 152"/>
                <a:gd name="T30" fmla="*/ 184 w 204"/>
                <a:gd name="T31" fmla="*/ 8 h 152"/>
                <a:gd name="T32" fmla="*/ 196 w 204"/>
                <a:gd name="T33" fmla="*/ 20 h 152"/>
                <a:gd name="T34" fmla="*/ 196 w 204"/>
                <a:gd name="T35" fmla="*/ 132 h 152"/>
                <a:gd name="T36" fmla="*/ 129 w 204"/>
                <a:gd name="T37" fmla="*/ 72 h 152"/>
                <a:gd name="T38" fmla="*/ 85 w 204"/>
                <a:gd name="T39" fmla="*/ 51 h 152"/>
                <a:gd name="T40" fmla="*/ 81 w 204"/>
                <a:gd name="T41" fmla="*/ 51 h 152"/>
                <a:gd name="T42" fmla="*/ 80 w 204"/>
                <a:gd name="T43" fmla="*/ 55 h 152"/>
                <a:gd name="T44" fmla="*/ 80 w 204"/>
                <a:gd name="T45" fmla="*/ 97 h 152"/>
                <a:gd name="T46" fmla="*/ 81 w 204"/>
                <a:gd name="T47" fmla="*/ 100 h 152"/>
                <a:gd name="T48" fmla="*/ 84 w 204"/>
                <a:gd name="T49" fmla="*/ 101 h 152"/>
                <a:gd name="T50" fmla="*/ 85 w 204"/>
                <a:gd name="T51" fmla="*/ 101 h 152"/>
                <a:gd name="T52" fmla="*/ 129 w 204"/>
                <a:gd name="T53" fmla="*/ 80 h 152"/>
                <a:gd name="T54" fmla="*/ 132 w 204"/>
                <a:gd name="T55" fmla="*/ 76 h 152"/>
                <a:gd name="T56" fmla="*/ 129 w 204"/>
                <a:gd name="T57" fmla="*/ 72 h 152"/>
                <a:gd name="T58" fmla="*/ 88 w 204"/>
                <a:gd name="T59" fmla="*/ 91 h 152"/>
                <a:gd name="T60" fmla="*/ 88 w 204"/>
                <a:gd name="T61" fmla="*/ 61 h 152"/>
                <a:gd name="T62" fmla="*/ 118 w 204"/>
                <a:gd name="T63" fmla="*/ 76 h 152"/>
                <a:gd name="T64" fmla="*/ 88 w 204"/>
                <a:gd name="T65" fmla="*/ 9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4" h="152">
                  <a:moveTo>
                    <a:pt x="18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43"/>
                    <a:pt x="9" y="152"/>
                    <a:pt x="20" y="152"/>
                  </a:cubicBezTo>
                  <a:cubicBezTo>
                    <a:pt x="184" y="152"/>
                    <a:pt x="184" y="152"/>
                    <a:pt x="184" y="152"/>
                  </a:cubicBezTo>
                  <a:cubicBezTo>
                    <a:pt x="195" y="152"/>
                    <a:pt x="204" y="143"/>
                    <a:pt x="204" y="13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9"/>
                    <a:pt x="195" y="0"/>
                    <a:pt x="184" y="0"/>
                  </a:cubicBezTo>
                  <a:close/>
                  <a:moveTo>
                    <a:pt x="196" y="132"/>
                  </a:moveTo>
                  <a:cubicBezTo>
                    <a:pt x="196" y="139"/>
                    <a:pt x="190" y="144"/>
                    <a:pt x="184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13" y="144"/>
                    <a:pt x="8" y="139"/>
                    <a:pt x="8" y="13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3"/>
                    <a:pt x="13" y="8"/>
                    <a:pt x="20" y="8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90" y="8"/>
                    <a:pt x="196" y="13"/>
                    <a:pt x="196" y="20"/>
                  </a:cubicBezTo>
                  <a:lnTo>
                    <a:pt x="196" y="132"/>
                  </a:lnTo>
                  <a:close/>
                  <a:moveTo>
                    <a:pt x="129" y="72"/>
                  </a:moveTo>
                  <a:cubicBezTo>
                    <a:pt x="85" y="51"/>
                    <a:pt x="85" y="51"/>
                    <a:pt x="85" y="51"/>
                  </a:cubicBezTo>
                  <a:cubicBezTo>
                    <a:pt x="84" y="51"/>
                    <a:pt x="83" y="51"/>
                    <a:pt x="81" y="51"/>
                  </a:cubicBezTo>
                  <a:cubicBezTo>
                    <a:pt x="80" y="52"/>
                    <a:pt x="80" y="53"/>
                    <a:pt x="80" y="55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8"/>
                    <a:pt x="80" y="100"/>
                    <a:pt x="81" y="100"/>
                  </a:cubicBezTo>
                  <a:cubicBezTo>
                    <a:pt x="82" y="101"/>
                    <a:pt x="83" y="101"/>
                    <a:pt x="84" y="101"/>
                  </a:cubicBezTo>
                  <a:cubicBezTo>
                    <a:pt x="84" y="101"/>
                    <a:pt x="85" y="101"/>
                    <a:pt x="85" y="101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31" y="79"/>
                    <a:pt x="132" y="77"/>
                    <a:pt x="132" y="76"/>
                  </a:cubicBezTo>
                  <a:cubicBezTo>
                    <a:pt x="132" y="74"/>
                    <a:pt x="131" y="73"/>
                    <a:pt x="129" y="72"/>
                  </a:cubicBezTo>
                  <a:close/>
                  <a:moveTo>
                    <a:pt x="88" y="91"/>
                  </a:moveTo>
                  <a:cubicBezTo>
                    <a:pt x="88" y="61"/>
                    <a:pt x="88" y="61"/>
                    <a:pt x="88" y="61"/>
                  </a:cubicBezTo>
                  <a:cubicBezTo>
                    <a:pt x="118" y="76"/>
                    <a:pt x="118" y="76"/>
                    <a:pt x="118" y="76"/>
                  </a:cubicBezTo>
                  <a:lnTo>
                    <a:pt x="8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9E71C39-8163-4420-A261-D692AE3EF5F8}"/>
              </a:ext>
            </a:extLst>
          </p:cNvPr>
          <p:cNvGrpSpPr/>
          <p:nvPr/>
        </p:nvGrpSpPr>
        <p:grpSpPr>
          <a:xfrm>
            <a:off x="4420327" y="6138108"/>
            <a:ext cx="334514" cy="334514"/>
            <a:chOff x="3786924" y="5465976"/>
            <a:chExt cx="334514" cy="334514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B430171-3061-4D00-A407-96BE87C7C1C1}"/>
                </a:ext>
              </a:extLst>
            </p:cNvPr>
            <p:cNvSpPr/>
            <p:nvPr/>
          </p:nvSpPr>
          <p:spPr>
            <a:xfrm>
              <a:off x="3786924" y="5465976"/>
              <a:ext cx="334514" cy="334514"/>
            </a:xfrm>
            <a:prstGeom prst="ellipse">
              <a:avLst/>
            </a:prstGeom>
            <a:solidFill>
              <a:srgbClr val="1B9DDF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53">
              <a:extLst>
                <a:ext uri="{FF2B5EF4-FFF2-40B4-BE49-F238E27FC236}">
                  <a16:creationId xmlns:a16="http://schemas.microsoft.com/office/drawing/2014/main" id="{749B0FC7-E918-4552-B9AF-2EC891872D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4221" y="5563533"/>
              <a:ext cx="228544" cy="114272"/>
            </a:xfrm>
            <a:custGeom>
              <a:avLst/>
              <a:gdLst>
                <a:gd name="T0" fmla="*/ 194 w 224"/>
                <a:gd name="T1" fmla="*/ 46 h 112"/>
                <a:gd name="T2" fmla="*/ 114 w 224"/>
                <a:gd name="T3" fmla="*/ 9 h 112"/>
                <a:gd name="T4" fmla="*/ 112 w 224"/>
                <a:gd name="T5" fmla="*/ 108 h 112"/>
                <a:gd name="T6" fmla="*/ 196 w 224"/>
                <a:gd name="T7" fmla="*/ 112 h 112"/>
                <a:gd name="T8" fmla="*/ 224 w 224"/>
                <a:gd name="T9" fmla="*/ 78 h 112"/>
                <a:gd name="T10" fmla="*/ 196 w 224"/>
                <a:gd name="T11" fmla="*/ 104 h 112"/>
                <a:gd name="T12" fmla="*/ 120 w 224"/>
                <a:gd name="T13" fmla="*/ 104 h 112"/>
                <a:gd name="T14" fmla="*/ 144 w 224"/>
                <a:gd name="T15" fmla="*/ 8 h 112"/>
                <a:gd name="T16" fmla="*/ 188 w 224"/>
                <a:gd name="T17" fmla="*/ 54 h 112"/>
                <a:gd name="T18" fmla="*/ 195 w 224"/>
                <a:gd name="T19" fmla="*/ 55 h 112"/>
                <a:gd name="T20" fmla="*/ 196 w 224"/>
                <a:gd name="T21" fmla="*/ 104 h 112"/>
                <a:gd name="T22" fmla="*/ 96 w 224"/>
                <a:gd name="T23" fmla="*/ 15 h 112"/>
                <a:gd name="T24" fmla="*/ 100 w 224"/>
                <a:gd name="T25" fmla="*/ 111 h 112"/>
                <a:gd name="T26" fmla="*/ 104 w 224"/>
                <a:gd name="T27" fmla="*/ 15 h 112"/>
                <a:gd name="T28" fmla="*/ 84 w 224"/>
                <a:gd name="T29" fmla="*/ 27 h 112"/>
                <a:gd name="T30" fmla="*/ 80 w 224"/>
                <a:gd name="T31" fmla="*/ 107 h 112"/>
                <a:gd name="T32" fmla="*/ 88 w 224"/>
                <a:gd name="T33" fmla="*/ 107 h 112"/>
                <a:gd name="T34" fmla="*/ 84 w 224"/>
                <a:gd name="T35" fmla="*/ 27 h 112"/>
                <a:gd name="T36" fmla="*/ 64 w 224"/>
                <a:gd name="T37" fmla="*/ 19 h 112"/>
                <a:gd name="T38" fmla="*/ 68 w 224"/>
                <a:gd name="T39" fmla="*/ 111 h 112"/>
                <a:gd name="T40" fmla="*/ 72 w 224"/>
                <a:gd name="T41" fmla="*/ 19 h 112"/>
                <a:gd name="T42" fmla="*/ 52 w 224"/>
                <a:gd name="T43" fmla="*/ 23 h 112"/>
                <a:gd name="T44" fmla="*/ 48 w 224"/>
                <a:gd name="T45" fmla="*/ 107 h 112"/>
                <a:gd name="T46" fmla="*/ 56 w 224"/>
                <a:gd name="T47" fmla="*/ 107 h 112"/>
                <a:gd name="T48" fmla="*/ 52 w 224"/>
                <a:gd name="T49" fmla="*/ 23 h 112"/>
                <a:gd name="T50" fmla="*/ 32 w 224"/>
                <a:gd name="T51" fmla="*/ 31 h 112"/>
                <a:gd name="T52" fmla="*/ 36 w 224"/>
                <a:gd name="T53" fmla="*/ 111 h 112"/>
                <a:gd name="T54" fmla="*/ 40 w 224"/>
                <a:gd name="T55" fmla="*/ 31 h 112"/>
                <a:gd name="T56" fmla="*/ 20 w 224"/>
                <a:gd name="T57" fmla="*/ 27 h 112"/>
                <a:gd name="T58" fmla="*/ 16 w 224"/>
                <a:gd name="T59" fmla="*/ 103 h 112"/>
                <a:gd name="T60" fmla="*/ 24 w 224"/>
                <a:gd name="T61" fmla="*/ 103 h 112"/>
                <a:gd name="T62" fmla="*/ 20 w 224"/>
                <a:gd name="T63" fmla="*/ 27 h 112"/>
                <a:gd name="T64" fmla="*/ 0 w 224"/>
                <a:gd name="T65" fmla="*/ 43 h 112"/>
                <a:gd name="T66" fmla="*/ 4 w 224"/>
                <a:gd name="T67" fmla="*/ 103 h 112"/>
                <a:gd name="T68" fmla="*/ 8 w 224"/>
                <a:gd name="T69" fmla="*/ 4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4" h="112">
                  <a:moveTo>
                    <a:pt x="195" y="47"/>
                  </a:moveTo>
                  <a:cubicBezTo>
                    <a:pt x="194" y="47"/>
                    <a:pt x="194" y="46"/>
                    <a:pt x="194" y="46"/>
                  </a:cubicBezTo>
                  <a:cubicBezTo>
                    <a:pt x="191" y="20"/>
                    <a:pt x="169" y="0"/>
                    <a:pt x="144" y="0"/>
                  </a:cubicBezTo>
                  <a:cubicBezTo>
                    <a:pt x="134" y="0"/>
                    <a:pt x="120" y="5"/>
                    <a:pt x="114" y="9"/>
                  </a:cubicBezTo>
                  <a:cubicBezTo>
                    <a:pt x="113" y="9"/>
                    <a:pt x="112" y="11"/>
                    <a:pt x="112" y="12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2" y="110"/>
                    <a:pt x="114" y="112"/>
                    <a:pt x="116" y="112"/>
                  </a:cubicBezTo>
                  <a:cubicBezTo>
                    <a:pt x="196" y="112"/>
                    <a:pt x="196" y="112"/>
                    <a:pt x="196" y="112"/>
                  </a:cubicBezTo>
                  <a:cubicBezTo>
                    <a:pt x="196" y="112"/>
                    <a:pt x="196" y="112"/>
                    <a:pt x="196" y="112"/>
                  </a:cubicBezTo>
                  <a:cubicBezTo>
                    <a:pt x="211" y="112"/>
                    <a:pt x="224" y="96"/>
                    <a:pt x="224" y="78"/>
                  </a:cubicBezTo>
                  <a:cubicBezTo>
                    <a:pt x="224" y="61"/>
                    <a:pt x="211" y="47"/>
                    <a:pt x="195" y="47"/>
                  </a:cubicBezTo>
                  <a:close/>
                  <a:moveTo>
                    <a:pt x="196" y="104"/>
                  </a:moveTo>
                  <a:cubicBezTo>
                    <a:pt x="143" y="104"/>
                    <a:pt x="143" y="104"/>
                    <a:pt x="143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6" y="11"/>
                    <a:pt x="137" y="8"/>
                    <a:pt x="144" y="8"/>
                  </a:cubicBezTo>
                  <a:cubicBezTo>
                    <a:pt x="166" y="8"/>
                    <a:pt x="185" y="27"/>
                    <a:pt x="186" y="51"/>
                  </a:cubicBezTo>
                  <a:cubicBezTo>
                    <a:pt x="186" y="52"/>
                    <a:pt x="187" y="53"/>
                    <a:pt x="188" y="54"/>
                  </a:cubicBezTo>
                  <a:cubicBezTo>
                    <a:pt x="189" y="54"/>
                    <a:pt x="190" y="55"/>
                    <a:pt x="191" y="54"/>
                  </a:cubicBezTo>
                  <a:cubicBezTo>
                    <a:pt x="192" y="55"/>
                    <a:pt x="193" y="55"/>
                    <a:pt x="195" y="55"/>
                  </a:cubicBezTo>
                  <a:cubicBezTo>
                    <a:pt x="206" y="55"/>
                    <a:pt x="216" y="65"/>
                    <a:pt x="216" y="78"/>
                  </a:cubicBezTo>
                  <a:cubicBezTo>
                    <a:pt x="216" y="91"/>
                    <a:pt x="206" y="104"/>
                    <a:pt x="196" y="104"/>
                  </a:cubicBezTo>
                  <a:close/>
                  <a:moveTo>
                    <a:pt x="100" y="11"/>
                  </a:moveTo>
                  <a:cubicBezTo>
                    <a:pt x="97" y="11"/>
                    <a:pt x="96" y="13"/>
                    <a:pt x="96" y="15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6" y="109"/>
                    <a:pt x="97" y="111"/>
                    <a:pt x="100" y="111"/>
                  </a:cubicBezTo>
                  <a:cubicBezTo>
                    <a:pt x="102" y="111"/>
                    <a:pt x="104" y="109"/>
                    <a:pt x="104" y="107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13"/>
                    <a:pt x="102" y="11"/>
                    <a:pt x="100" y="11"/>
                  </a:cubicBezTo>
                  <a:close/>
                  <a:moveTo>
                    <a:pt x="84" y="27"/>
                  </a:moveTo>
                  <a:cubicBezTo>
                    <a:pt x="81" y="27"/>
                    <a:pt x="80" y="29"/>
                    <a:pt x="80" y="31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9"/>
                    <a:pt x="81" y="111"/>
                    <a:pt x="84" y="111"/>
                  </a:cubicBezTo>
                  <a:cubicBezTo>
                    <a:pt x="86" y="111"/>
                    <a:pt x="88" y="109"/>
                    <a:pt x="88" y="107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88" y="29"/>
                    <a:pt x="86" y="27"/>
                    <a:pt x="84" y="27"/>
                  </a:cubicBezTo>
                  <a:close/>
                  <a:moveTo>
                    <a:pt x="68" y="15"/>
                  </a:moveTo>
                  <a:cubicBezTo>
                    <a:pt x="65" y="15"/>
                    <a:pt x="64" y="17"/>
                    <a:pt x="64" y="1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4" y="109"/>
                    <a:pt x="65" y="111"/>
                    <a:pt x="68" y="111"/>
                  </a:cubicBezTo>
                  <a:cubicBezTo>
                    <a:pt x="70" y="111"/>
                    <a:pt x="72" y="109"/>
                    <a:pt x="72" y="10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7"/>
                    <a:pt x="70" y="15"/>
                    <a:pt x="68" y="15"/>
                  </a:cubicBezTo>
                  <a:close/>
                  <a:moveTo>
                    <a:pt x="52" y="23"/>
                  </a:moveTo>
                  <a:cubicBezTo>
                    <a:pt x="49" y="23"/>
                    <a:pt x="48" y="25"/>
                    <a:pt x="48" y="27"/>
                  </a:cubicBezTo>
                  <a:cubicBezTo>
                    <a:pt x="48" y="107"/>
                    <a:pt x="48" y="107"/>
                    <a:pt x="48" y="107"/>
                  </a:cubicBezTo>
                  <a:cubicBezTo>
                    <a:pt x="48" y="109"/>
                    <a:pt x="49" y="111"/>
                    <a:pt x="52" y="111"/>
                  </a:cubicBezTo>
                  <a:cubicBezTo>
                    <a:pt x="54" y="111"/>
                    <a:pt x="56" y="109"/>
                    <a:pt x="56" y="10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5"/>
                    <a:pt x="54" y="23"/>
                    <a:pt x="52" y="23"/>
                  </a:cubicBezTo>
                  <a:close/>
                  <a:moveTo>
                    <a:pt x="36" y="27"/>
                  </a:moveTo>
                  <a:cubicBezTo>
                    <a:pt x="33" y="27"/>
                    <a:pt x="32" y="29"/>
                    <a:pt x="32" y="31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9"/>
                    <a:pt x="33" y="111"/>
                    <a:pt x="36" y="111"/>
                  </a:cubicBezTo>
                  <a:cubicBezTo>
                    <a:pt x="38" y="111"/>
                    <a:pt x="40" y="109"/>
                    <a:pt x="40" y="107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29"/>
                    <a:pt x="38" y="27"/>
                    <a:pt x="36" y="27"/>
                  </a:cubicBezTo>
                  <a:close/>
                  <a:moveTo>
                    <a:pt x="20" y="27"/>
                  </a:moveTo>
                  <a:cubicBezTo>
                    <a:pt x="17" y="27"/>
                    <a:pt x="16" y="29"/>
                    <a:pt x="16" y="31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5"/>
                    <a:pt x="17" y="107"/>
                    <a:pt x="20" y="107"/>
                  </a:cubicBezTo>
                  <a:cubicBezTo>
                    <a:pt x="22" y="107"/>
                    <a:pt x="24" y="105"/>
                    <a:pt x="24" y="10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29"/>
                    <a:pt x="22" y="27"/>
                    <a:pt x="20" y="27"/>
                  </a:cubicBezTo>
                  <a:close/>
                  <a:moveTo>
                    <a:pt x="4" y="39"/>
                  </a:moveTo>
                  <a:cubicBezTo>
                    <a:pt x="1" y="39"/>
                    <a:pt x="0" y="41"/>
                    <a:pt x="0" y="4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1"/>
                    <a:pt x="1" y="103"/>
                    <a:pt x="4" y="103"/>
                  </a:cubicBezTo>
                  <a:cubicBezTo>
                    <a:pt x="6" y="103"/>
                    <a:pt x="8" y="101"/>
                    <a:pt x="8" y="99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1"/>
                    <a:pt x="6" y="39"/>
                    <a:pt x="4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F342083D-0A8B-4C98-98AD-1A048548A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636" y="1230398"/>
            <a:ext cx="3393896" cy="724620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07E37430-EEA2-484A-8BF3-59DD08ECAB29}"/>
              </a:ext>
            </a:extLst>
          </p:cNvPr>
          <p:cNvGrpSpPr/>
          <p:nvPr/>
        </p:nvGrpSpPr>
        <p:grpSpPr>
          <a:xfrm>
            <a:off x="4870941" y="6138108"/>
            <a:ext cx="334514" cy="334514"/>
            <a:chOff x="4217366" y="5465976"/>
            <a:chExt cx="334514" cy="33451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B7052B7-CB25-4986-83C2-6D34614C1C80}"/>
                </a:ext>
              </a:extLst>
            </p:cNvPr>
            <p:cNvSpPr/>
            <p:nvPr/>
          </p:nvSpPr>
          <p:spPr>
            <a:xfrm>
              <a:off x="4217366" y="5465976"/>
              <a:ext cx="334514" cy="334514"/>
            </a:xfrm>
            <a:prstGeom prst="ellipse">
              <a:avLst/>
            </a:prstGeom>
            <a:solidFill>
              <a:srgbClr val="1B9DDF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A0A0FF4-ADBB-47C4-9FFE-E28226366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3391" y="5556798"/>
              <a:ext cx="162464" cy="162462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B279E0F-9057-4270-8315-0DEA846175F7}"/>
              </a:ext>
            </a:extLst>
          </p:cNvPr>
          <p:cNvGrpSpPr/>
          <p:nvPr/>
        </p:nvGrpSpPr>
        <p:grpSpPr>
          <a:xfrm>
            <a:off x="5321557" y="6135793"/>
            <a:ext cx="334514" cy="334514"/>
            <a:chOff x="4637864" y="5463661"/>
            <a:chExt cx="334514" cy="33451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F031EA8-B0F4-4762-A8DE-685082D19559}"/>
                </a:ext>
              </a:extLst>
            </p:cNvPr>
            <p:cNvSpPr/>
            <p:nvPr/>
          </p:nvSpPr>
          <p:spPr>
            <a:xfrm>
              <a:off x="4637864" y="5463661"/>
              <a:ext cx="334514" cy="334514"/>
            </a:xfrm>
            <a:prstGeom prst="ellipse">
              <a:avLst/>
            </a:prstGeom>
            <a:solidFill>
              <a:srgbClr val="1B9DDF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EBAF8BD1-4990-4E6D-AC3E-7B55CD24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1175" y="5539461"/>
              <a:ext cx="169326" cy="169326"/>
            </a:xfrm>
            <a:prstGeom prst="rect">
              <a:avLst/>
            </a:prstGeom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A2FE1EA7-0084-4BD9-A020-B09B4E60E763}"/>
              </a:ext>
            </a:extLst>
          </p:cNvPr>
          <p:cNvSpPr/>
          <p:nvPr/>
        </p:nvSpPr>
        <p:spPr>
          <a:xfrm>
            <a:off x="2740857" y="5307304"/>
            <a:ext cx="36622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b="1" spc="300" dirty="0">
                <a:solidFill>
                  <a:srgbClr val="1B9DD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Start New Businesses</a:t>
            </a:r>
            <a:endParaRPr lang="en-US" sz="2400" b="1" spc="300" dirty="0">
              <a:solidFill>
                <a:srgbClr val="1B9DD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7" name="Freeform 25">
            <a:extLst>
              <a:ext uri="{FF2B5EF4-FFF2-40B4-BE49-F238E27FC236}">
                <a16:creationId xmlns:a16="http://schemas.microsoft.com/office/drawing/2014/main" id="{2A4D022A-0A4E-4C61-BFDE-F6D6B29074A0}"/>
              </a:ext>
            </a:extLst>
          </p:cNvPr>
          <p:cNvSpPr>
            <a:spLocks noEditPoints="1"/>
          </p:cNvSpPr>
          <p:nvPr/>
        </p:nvSpPr>
        <p:spPr bwMode="auto">
          <a:xfrm>
            <a:off x="5011789" y="4304583"/>
            <a:ext cx="187316" cy="179970"/>
          </a:xfrm>
          <a:custGeom>
            <a:avLst/>
            <a:gdLst>
              <a:gd name="T0" fmla="*/ 196 w 216"/>
              <a:gd name="T1" fmla="*/ 0 h 208"/>
              <a:gd name="T2" fmla="*/ 20 w 216"/>
              <a:gd name="T3" fmla="*/ 0 h 208"/>
              <a:gd name="T4" fmla="*/ 0 w 216"/>
              <a:gd name="T5" fmla="*/ 20 h 208"/>
              <a:gd name="T6" fmla="*/ 0 w 216"/>
              <a:gd name="T7" fmla="*/ 148 h 208"/>
              <a:gd name="T8" fmla="*/ 20 w 216"/>
              <a:gd name="T9" fmla="*/ 168 h 208"/>
              <a:gd name="T10" fmla="*/ 196 w 216"/>
              <a:gd name="T11" fmla="*/ 168 h 208"/>
              <a:gd name="T12" fmla="*/ 216 w 216"/>
              <a:gd name="T13" fmla="*/ 148 h 208"/>
              <a:gd name="T14" fmla="*/ 216 w 216"/>
              <a:gd name="T15" fmla="*/ 20 h 208"/>
              <a:gd name="T16" fmla="*/ 196 w 216"/>
              <a:gd name="T17" fmla="*/ 0 h 208"/>
              <a:gd name="T18" fmla="*/ 208 w 216"/>
              <a:gd name="T19" fmla="*/ 148 h 208"/>
              <a:gd name="T20" fmla="*/ 196 w 216"/>
              <a:gd name="T21" fmla="*/ 160 h 208"/>
              <a:gd name="T22" fmla="*/ 20 w 216"/>
              <a:gd name="T23" fmla="*/ 160 h 208"/>
              <a:gd name="T24" fmla="*/ 8 w 216"/>
              <a:gd name="T25" fmla="*/ 148 h 208"/>
              <a:gd name="T26" fmla="*/ 8 w 216"/>
              <a:gd name="T27" fmla="*/ 20 h 208"/>
              <a:gd name="T28" fmla="*/ 20 w 216"/>
              <a:gd name="T29" fmla="*/ 8 h 208"/>
              <a:gd name="T30" fmla="*/ 196 w 216"/>
              <a:gd name="T31" fmla="*/ 8 h 208"/>
              <a:gd name="T32" fmla="*/ 208 w 216"/>
              <a:gd name="T33" fmla="*/ 20 h 208"/>
              <a:gd name="T34" fmla="*/ 208 w 216"/>
              <a:gd name="T35" fmla="*/ 148 h 208"/>
              <a:gd name="T36" fmla="*/ 144 w 216"/>
              <a:gd name="T37" fmla="*/ 200 h 208"/>
              <a:gd name="T38" fmla="*/ 124 w 216"/>
              <a:gd name="T39" fmla="*/ 200 h 208"/>
              <a:gd name="T40" fmla="*/ 124 w 216"/>
              <a:gd name="T41" fmla="*/ 180 h 208"/>
              <a:gd name="T42" fmla="*/ 120 w 216"/>
              <a:gd name="T43" fmla="*/ 176 h 208"/>
              <a:gd name="T44" fmla="*/ 116 w 216"/>
              <a:gd name="T45" fmla="*/ 180 h 208"/>
              <a:gd name="T46" fmla="*/ 116 w 216"/>
              <a:gd name="T47" fmla="*/ 200 h 208"/>
              <a:gd name="T48" fmla="*/ 100 w 216"/>
              <a:gd name="T49" fmla="*/ 200 h 208"/>
              <a:gd name="T50" fmla="*/ 100 w 216"/>
              <a:gd name="T51" fmla="*/ 180 h 208"/>
              <a:gd name="T52" fmla="*/ 96 w 216"/>
              <a:gd name="T53" fmla="*/ 176 h 208"/>
              <a:gd name="T54" fmla="*/ 92 w 216"/>
              <a:gd name="T55" fmla="*/ 180 h 208"/>
              <a:gd name="T56" fmla="*/ 92 w 216"/>
              <a:gd name="T57" fmla="*/ 200 h 208"/>
              <a:gd name="T58" fmla="*/ 76 w 216"/>
              <a:gd name="T59" fmla="*/ 200 h 208"/>
              <a:gd name="T60" fmla="*/ 72 w 216"/>
              <a:gd name="T61" fmla="*/ 204 h 208"/>
              <a:gd name="T62" fmla="*/ 76 w 216"/>
              <a:gd name="T63" fmla="*/ 208 h 208"/>
              <a:gd name="T64" fmla="*/ 144 w 216"/>
              <a:gd name="T65" fmla="*/ 208 h 208"/>
              <a:gd name="T66" fmla="*/ 148 w 216"/>
              <a:gd name="T67" fmla="*/ 204 h 208"/>
              <a:gd name="T68" fmla="*/ 144 w 216"/>
              <a:gd name="T69" fmla="*/ 200 h 208"/>
              <a:gd name="T70" fmla="*/ 23 w 216"/>
              <a:gd name="T71" fmla="*/ 41 h 208"/>
              <a:gd name="T72" fmla="*/ 25 w 216"/>
              <a:gd name="T73" fmla="*/ 40 h 208"/>
              <a:gd name="T74" fmla="*/ 40 w 216"/>
              <a:gd name="T75" fmla="*/ 25 h 208"/>
              <a:gd name="T76" fmla="*/ 40 w 216"/>
              <a:gd name="T77" fmla="*/ 20 h 208"/>
              <a:gd name="T78" fmla="*/ 35 w 216"/>
              <a:gd name="T79" fmla="*/ 20 h 208"/>
              <a:gd name="T80" fmla="*/ 20 w 216"/>
              <a:gd name="T81" fmla="*/ 35 h 208"/>
              <a:gd name="T82" fmla="*/ 20 w 216"/>
              <a:gd name="T83" fmla="*/ 40 h 208"/>
              <a:gd name="T84" fmla="*/ 23 w 216"/>
              <a:gd name="T85" fmla="*/ 41 h 208"/>
              <a:gd name="T86" fmla="*/ 67 w 216"/>
              <a:gd name="T87" fmla="*/ 19 h 208"/>
              <a:gd name="T88" fmla="*/ 20 w 216"/>
              <a:gd name="T89" fmla="*/ 67 h 208"/>
              <a:gd name="T90" fmla="*/ 20 w 216"/>
              <a:gd name="T91" fmla="*/ 72 h 208"/>
              <a:gd name="T92" fmla="*/ 23 w 216"/>
              <a:gd name="T93" fmla="*/ 74 h 208"/>
              <a:gd name="T94" fmla="*/ 25 w 216"/>
              <a:gd name="T95" fmla="*/ 72 h 208"/>
              <a:gd name="T96" fmla="*/ 73 w 216"/>
              <a:gd name="T97" fmla="*/ 25 h 208"/>
              <a:gd name="T98" fmla="*/ 73 w 216"/>
              <a:gd name="T99" fmla="*/ 19 h 208"/>
              <a:gd name="T100" fmla="*/ 67 w 216"/>
              <a:gd name="T101" fmla="*/ 19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6" h="208">
                <a:moveTo>
                  <a:pt x="196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159"/>
                  <a:pt x="9" y="168"/>
                  <a:pt x="20" y="168"/>
                </a:cubicBezTo>
                <a:cubicBezTo>
                  <a:pt x="196" y="168"/>
                  <a:pt x="196" y="168"/>
                  <a:pt x="196" y="168"/>
                </a:cubicBezTo>
                <a:cubicBezTo>
                  <a:pt x="207" y="168"/>
                  <a:pt x="216" y="159"/>
                  <a:pt x="216" y="148"/>
                </a:cubicBezTo>
                <a:cubicBezTo>
                  <a:pt x="216" y="20"/>
                  <a:pt x="216" y="20"/>
                  <a:pt x="216" y="20"/>
                </a:cubicBezTo>
                <a:cubicBezTo>
                  <a:pt x="216" y="9"/>
                  <a:pt x="207" y="0"/>
                  <a:pt x="196" y="0"/>
                </a:cubicBezTo>
                <a:close/>
                <a:moveTo>
                  <a:pt x="208" y="148"/>
                </a:moveTo>
                <a:cubicBezTo>
                  <a:pt x="208" y="155"/>
                  <a:pt x="203" y="160"/>
                  <a:pt x="196" y="160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13" y="160"/>
                  <a:pt x="8" y="155"/>
                  <a:pt x="8" y="148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96" y="8"/>
                  <a:pt x="196" y="8"/>
                  <a:pt x="196" y="8"/>
                </a:cubicBezTo>
                <a:cubicBezTo>
                  <a:pt x="203" y="8"/>
                  <a:pt x="208" y="13"/>
                  <a:pt x="208" y="20"/>
                </a:cubicBezTo>
                <a:lnTo>
                  <a:pt x="208" y="148"/>
                </a:lnTo>
                <a:close/>
                <a:moveTo>
                  <a:pt x="144" y="200"/>
                </a:moveTo>
                <a:cubicBezTo>
                  <a:pt x="124" y="200"/>
                  <a:pt x="124" y="200"/>
                  <a:pt x="124" y="200"/>
                </a:cubicBezTo>
                <a:cubicBezTo>
                  <a:pt x="124" y="180"/>
                  <a:pt x="124" y="180"/>
                  <a:pt x="124" y="180"/>
                </a:cubicBezTo>
                <a:cubicBezTo>
                  <a:pt x="124" y="178"/>
                  <a:pt x="122" y="176"/>
                  <a:pt x="120" y="176"/>
                </a:cubicBezTo>
                <a:cubicBezTo>
                  <a:pt x="118" y="176"/>
                  <a:pt x="116" y="178"/>
                  <a:pt x="116" y="180"/>
                </a:cubicBezTo>
                <a:cubicBezTo>
                  <a:pt x="116" y="200"/>
                  <a:pt x="116" y="200"/>
                  <a:pt x="116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180"/>
                  <a:pt x="100" y="180"/>
                  <a:pt x="100" y="180"/>
                </a:cubicBezTo>
                <a:cubicBezTo>
                  <a:pt x="100" y="178"/>
                  <a:pt x="98" y="176"/>
                  <a:pt x="96" y="176"/>
                </a:cubicBezTo>
                <a:cubicBezTo>
                  <a:pt x="94" y="176"/>
                  <a:pt x="92" y="178"/>
                  <a:pt x="92" y="180"/>
                </a:cubicBezTo>
                <a:cubicBezTo>
                  <a:pt x="92" y="200"/>
                  <a:pt x="92" y="200"/>
                  <a:pt x="92" y="200"/>
                </a:cubicBezTo>
                <a:cubicBezTo>
                  <a:pt x="76" y="200"/>
                  <a:pt x="76" y="200"/>
                  <a:pt x="76" y="200"/>
                </a:cubicBezTo>
                <a:cubicBezTo>
                  <a:pt x="74" y="200"/>
                  <a:pt x="72" y="202"/>
                  <a:pt x="72" y="204"/>
                </a:cubicBezTo>
                <a:cubicBezTo>
                  <a:pt x="72" y="206"/>
                  <a:pt x="74" y="208"/>
                  <a:pt x="76" y="208"/>
                </a:cubicBezTo>
                <a:cubicBezTo>
                  <a:pt x="144" y="208"/>
                  <a:pt x="144" y="208"/>
                  <a:pt x="144" y="208"/>
                </a:cubicBezTo>
                <a:cubicBezTo>
                  <a:pt x="146" y="208"/>
                  <a:pt x="148" y="206"/>
                  <a:pt x="148" y="204"/>
                </a:cubicBezTo>
                <a:cubicBezTo>
                  <a:pt x="148" y="202"/>
                  <a:pt x="146" y="200"/>
                  <a:pt x="144" y="200"/>
                </a:cubicBezTo>
                <a:close/>
                <a:moveTo>
                  <a:pt x="23" y="41"/>
                </a:moveTo>
                <a:cubicBezTo>
                  <a:pt x="24" y="41"/>
                  <a:pt x="25" y="41"/>
                  <a:pt x="25" y="40"/>
                </a:cubicBezTo>
                <a:cubicBezTo>
                  <a:pt x="40" y="25"/>
                  <a:pt x="40" y="25"/>
                  <a:pt x="40" y="25"/>
                </a:cubicBezTo>
                <a:cubicBezTo>
                  <a:pt x="42" y="24"/>
                  <a:pt x="42" y="21"/>
                  <a:pt x="40" y="20"/>
                </a:cubicBezTo>
                <a:cubicBezTo>
                  <a:pt x="39" y="18"/>
                  <a:pt x="36" y="18"/>
                  <a:pt x="35" y="20"/>
                </a:cubicBezTo>
                <a:cubicBezTo>
                  <a:pt x="20" y="35"/>
                  <a:pt x="20" y="35"/>
                  <a:pt x="20" y="35"/>
                </a:cubicBezTo>
                <a:cubicBezTo>
                  <a:pt x="18" y="36"/>
                  <a:pt x="18" y="39"/>
                  <a:pt x="20" y="40"/>
                </a:cubicBezTo>
                <a:cubicBezTo>
                  <a:pt x="20" y="41"/>
                  <a:pt x="21" y="41"/>
                  <a:pt x="23" y="41"/>
                </a:cubicBezTo>
                <a:close/>
                <a:moveTo>
                  <a:pt x="67" y="19"/>
                </a:moveTo>
                <a:cubicBezTo>
                  <a:pt x="20" y="67"/>
                  <a:pt x="20" y="67"/>
                  <a:pt x="20" y="67"/>
                </a:cubicBezTo>
                <a:cubicBezTo>
                  <a:pt x="18" y="68"/>
                  <a:pt x="18" y="71"/>
                  <a:pt x="20" y="72"/>
                </a:cubicBezTo>
                <a:cubicBezTo>
                  <a:pt x="20" y="73"/>
                  <a:pt x="21" y="74"/>
                  <a:pt x="23" y="74"/>
                </a:cubicBezTo>
                <a:cubicBezTo>
                  <a:pt x="24" y="74"/>
                  <a:pt x="25" y="73"/>
                  <a:pt x="25" y="72"/>
                </a:cubicBezTo>
                <a:cubicBezTo>
                  <a:pt x="73" y="25"/>
                  <a:pt x="73" y="25"/>
                  <a:pt x="73" y="25"/>
                </a:cubicBezTo>
                <a:cubicBezTo>
                  <a:pt x="74" y="23"/>
                  <a:pt x="74" y="21"/>
                  <a:pt x="73" y="19"/>
                </a:cubicBezTo>
                <a:cubicBezTo>
                  <a:pt x="71" y="18"/>
                  <a:pt x="69" y="18"/>
                  <a:pt x="67" y="19"/>
                </a:cubicBezTo>
                <a:close/>
              </a:path>
            </a:pathLst>
          </a:custGeom>
          <a:solidFill>
            <a:srgbClr val="56001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36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447</Words>
  <PresentationFormat>On-screen Show (4:3)</PresentationFormat>
  <Paragraphs>110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Adobe Gothic Std B</vt:lpstr>
      <vt:lpstr>Arial</vt:lpstr>
      <vt:lpstr>Calibri</vt:lpstr>
      <vt:lpstr>Calibri Light</vt:lpstr>
      <vt:lpstr>Helvetica Light</vt:lpstr>
      <vt:lpstr>Segoe UI</vt:lpstr>
      <vt:lpstr>Segoe UI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2017-08-07T02:17:39Z</dcterms:created>
  <dcterms:modified xsi:type="dcterms:W3CDTF">2017-10-08T15:50:40Z</dcterms:modified>
  <cp:contentStatus/>
</cp:coreProperties>
</file>