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84" r:id="rId8"/>
    <p:sldId id="283" r:id="rId9"/>
    <p:sldId id="277" r:id="rId10"/>
    <p:sldId id="270" r:id="rId11"/>
    <p:sldId id="278" r:id="rId12"/>
    <p:sldId id="279" r:id="rId13"/>
    <p:sldId id="280" r:id="rId14"/>
    <p:sldId id="281" r:id="rId15"/>
    <p:sldId id="282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2109"/>
    <a:srgbClr val="EC301C"/>
    <a:srgbClr val="CF2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128" y="-2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31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9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0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4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9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3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35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4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22/12/17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01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812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066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A842BDD-2104-4461-9980-67984FD6BD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6124" y="0"/>
            <a:ext cx="10737086" cy="5944522"/>
          </a:xfrm>
          <a:custGeom>
            <a:avLst/>
            <a:gdLst>
              <a:gd name="connsiteX0" fmla="*/ 0 w 9911156"/>
              <a:gd name="connsiteY0" fmla="*/ 0 h 5944522"/>
              <a:gd name="connsiteX1" fmla="*/ 8425025 w 9911156"/>
              <a:gd name="connsiteY1" fmla="*/ 0 h 5944522"/>
              <a:gd name="connsiteX2" fmla="*/ 9911156 w 9911156"/>
              <a:gd name="connsiteY2" fmla="*/ 5944522 h 5944522"/>
              <a:gd name="connsiteX3" fmla="*/ 1486130 w 9911156"/>
              <a:gd name="connsiteY3" fmla="*/ 5944522 h 594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1156" h="5944522">
                <a:moveTo>
                  <a:pt x="0" y="0"/>
                </a:moveTo>
                <a:lnTo>
                  <a:pt x="8425025" y="0"/>
                </a:lnTo>
                <a:lnTo>
                  <a:pt x="9911156" y="5944522"/>
                </a:lnTo>
                <a:lnTo>
                  <a:pt x="1486130" y="59445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4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8F3FCC7-D9D6-4868-81AA-B6081D24E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0" r="22320" b="41794"/>
          <a:stretch/>
        </p:blipFill>
        <p:spPr>
          <a:xfrm>
            <a:off x="99230" y="6392454"/>
            <a:ext cx="436551" cy="38354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F031AC0A-C538-431E-83DF-22306E784548}"/>
              </a:ext>
            </a:extLst>
          </p:cNvPr>
          <p:cNvSpPr/>
          <p:nvPr userDrawn="1"/>
        </p:nvSpPr>
        <p:spPr>
          <a:xfrm>
            <a:off x="9437320" y="6411849"/>
            <a:ext cx="335330" cy="344750"/>
          </a:xfrm>
          <a:prstGeom prst="ellipse">
            <a:avLst/>
          </a:prstGeom>
          <a:gradFill>
            <a:gsLst>
              <a:gs pos="0">
                <a:srgbClr val="A72109"/>
              </a:gs>
              <a:gs pos="100000">
                <a:srgbClr val="CF221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7E3AA16-E0F6-4275-AE58-6A302328438E}"/>
              </a:ext>
            </a:extLst>
          </p:cNvPr>
          <p:cNvSpPr txBox="1"/>
          <p:nvPr userDrawn="1"/>
        </p:nvSpPr>
        <p:spPr>
          <a:xfrm>
            <a:off x="9417051" y="6460562"/>
            <a:ext cx="3734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050" i="0" strike="noStrike" smtClean="0">
                <a:solidFill>
                  <a:schemeClr val="bg1"/>
                </a:solidFill>
                <a:ea typeface="Roboto Condensed Light" panose="02000000000000000000" pitchFamily="2" charset="0"/>
                <a:cs typeface="Segoe UI" panose="020B0502040204020203" pitchFamily="34" charset="0"/>
              </a:rPr>
              <a:pPr algn="ctr"/>
              <a:t>‹#›</a:t>
            </a:fld>
            <a:endParaRPr lang="id-ID" sz="1050" i="0" strike="noStrike" dirty="0">
              <a:solidFill>
                <a:schemeClr val="bg1"/>
              </a:solidFill>
              <a:ea typeface="Roboto Condensed Light" panose="02000000000000000000" pitchFamily="2" charset="0"/>
              <a:cs typeface="Segoe UI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9EBA860A-D842-43DA-B2D7-7289BDFBAAEA}"/>
              </a:ext>
            </a:extLst>
          </p:cNvPr>
          <p:cNvCxnSpPr>
            <a:cxnSpLocks/>
          </p:cNvCxnSpPr>
          <p:nvPr userDrawn="1"/>
        </p:nvCxnSpPr>
        <p:spPr>
          <a:xfrm>
            <a:off x="585180" y="6584224"/>
            <a:ext cx="87199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50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7" r:id="rId12"/>
    <p:sldLayoutId id="2147483678" r:id="rId13"/>
    <p:sldLayoutId id="214748367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emf"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Relationship Id="rId3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6.emf"/><Relationship Id="rId5" Type="http://schemas.openxmlformats.org/officeDocument/2006/relationships/image" Target="../media/image12.png"/><Relationship Id="rId6" Type="http://schemas.openxmlformats.org/officeDocument/2006/relationships/image" Target="../media/image17.emf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E9106065-EC3A-424C-B243-C30AF5E2C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58" r="24371"/>
          <a:stretch/>
        </p:blipFill>
        <p:spPr>
          <a:xfrm>
            <a:off x="414928" y="0"/>
            <a:ext cx="4181764" cy="61847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D84B974-C6CB-44B6-869F-B1E0F69393EF}"/>
              </a:ext>
            </a:extLst>
          </p:cNvPr>
          <p:cNvSpPr/>
          <p:nvPr/>
        </p:nvSpPr>
        <p:spPr>
          <a:xfrm>
            <a:off x="419100" y="0"/>
            <a:ext cx="4181763" cy="6184700"/>
          </a:xfrm>
          <a:prstGeom prst="rect">
            <a:avLst/>
          </a:prstGeom>
          <a:gradFill>
            <a:gsLst>
              <a:gs pos="100000">
                <a:srgbClr val="0F0F0F">
                  <a:alpha val="87000"/>
                </a:srgbClr>
              </a:gs>
              <a:gs pos="0">
                <a:schemeClr val="tx1">
                  <a:lumMod val="85000"/>
                  <a:lumOff val="15000"/>
                  <a:alpha val="96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D86B240-9B13-4840-91EE-1A69B32E850E}"/>
              </a:ext>
            </a:extLst>
          </p:cNvPr>
          <p:cNvSpPr txBox="1"/>
          <p:nvPr/>
        </p:nvSpPr>
        <p:spPr>
          <a:xfrm>
            <a:off x="880721" y="1341526"/>
            <a:ext cx="3449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Business, Do You Want:</a:t>
            </a: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1461D5B2-1D4E-41AC-AA34-BF23E5E77E9F}"/>
              </a:ext>
            </a:extLst>
          </p:cNvPr>
          <p:cNvGrpSpPr/>
          <p:nvPr/>
        </p:nvGrpSpPr>
        <p:grpSpPr>
          <a:xfrm>
            <a:off x="4427895" y="831843"/>
            <a:ext cx="359680" cy="359678"/>
            <a:chOff x="778618" y="4457182"/>
            <a:chExt cx="1541564" cy="1541560"/>
          </a:xfrm>
        </p:grpSpPr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61271712-C442-45EA-A2AF-1B7096B21A1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8A69D889-0AC7-47B7-818C-1A83E2805AC0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4B5D9987-CCA7-412F-8161-DD4BA95BABC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F3EEE5D-5CCF-4495-9A80-494531119C6A}"/>
              </a:ext>
            </a:extLst>
          </p:cNvPr>
          <p:cNvSpPr/>
          <p:nvPr/>
        </p:nvSpPr>
        <p:spPr>
          <a:xfrm>
            <a:off x="4974574" y="831843"/>
            <a:ext cx="3933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Better exposure for your business?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6464885-2DF0-464C-8655-0EE5872C3F1D}"/>
              </a:ext>
            </a:extLst>
          </p:cNvPr>
          <p:cNvGrpSpPr/>
          <p:nvPr/>
        </p:nvGrpSpPr>
        <p:grpSpPr>
          <a:xfrm>
            <a:off x="4427895" y="1352676"/>
            <a:ext cx="359680" cy="359678"/>
            <a:chOff x="778618" y="4457182"/>
            <a:chExt cx="1541564" cy="1541560"/>
          </a:xfrm>
        </p:grpSpPr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24C209A9-B2FB-4153-BC16-BAF1075BBF1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721C99D3-B3D1-4968-BB48-A36F6BE9B508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A849746F-1CB3-4ECD-885C-0053DC1994D9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153C8408-70EC-4D2D-8457-CF0F45393BEC}"/>
              </a:ext>
            </a:extLst>
          </p:cNvPr>
          <p:cNvSpPr/>
          <p:nvPr/>
        </p:nvSpPr>
        <p:spPr>
          <a:xfrm>
            <a:off x="4974574" y="1352676"/>
            <a:ext cx="3933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promotions to reach a larger audience?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4E658457-CE6A-41FE-8FC1-0A095835CAD7}"/>
              </a:ext>
            </a:extLst>
          </p:cNvPr>
          <p:cNvGrpSpPr/>
          <p:nvPr/>
        </p:nvGrpSpPr>
        <p:grpSpPr>
          <a:xfrm>
            <a:off x="4427895" y="1862223"/>
            <a:ext cx="359680" cy="359678"/>
            <a:chOff x="778618" y="4457182"/>
            <a:chExt cx="1541564" cy="1541560"/>
          </a:xfrm>
        </p:grpSpPr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378199AC-5E38-494D-A234-86022DC9D09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CCD3C444-2F17-4D40-90AB-B702ACD1651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4B6E24CF-B1B4-4CC7-9767-009B80DBE170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2474423-D741-484B-98DD-560BA4B77DFB}"/>
              </a:ext>
            </a:extLst>
          </p:cNvPr>
          <p:cNvSpPr/>
          <p:nvPr/>
        </p:nvSpPr>
        <p:spPr>
          <a:xfrm>
            <a:off x="4974574" y="1862223"/>
            <a:ext cx="3933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Keep your customers informed on what you have to offer?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C214A509-632F-4530-AFDE-2F46D0B3F638}"/>
              </a:ext>
            </a:extLst>
          </p:cNvPr>
          <p:cNvGrpSpPr/>
          <p:nvPr/>
        </p:nvGrpSpPr>
        <p:grpSpPr>
          <a:xfrm>
            <a:off x="4427895" y="2498055"/>
            <a:ext cx="359680" cy="359678"/>
            <a:chOff x="778618" y="4457182"/>
            <a:chExt cx="1541564" cy="1541560"/>
          </a:xfrm>
        </p:grpSpPr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1CB45179-0E95-47C6-89C1-151FB927D10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D333A67B-E051-4B5C-A2DB-9A4C57C995B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="" xmlns:a16="http://schemas.microsoft.com/office/drawing/2014/main" id="{F2938FF2-0616-47EF-BABF-510F9496D7D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5FCAFCCF-2D56-4E93-B6D5-4ACE37642962}"/>
              </a:ext>
            </a:extLst>
          </p:cNvPr>
          <p:cNvSpPr/>
          <p:nvPr/>
        </p:nvSpPr>
        <p:spPr>
          <a:xfrm>
            <a:off x="4974573" y="2498055"/>
            <a:ext cx="42965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Clients to share your offers with their friends?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DADB8F87-0F79-429A-BD95-A083E6C98FCE}"/>
              </a:ext>
            </a:extLst>
          </p:cNvPr>
          <p:cNvGrpSpPr/>
          <p:nvPr/>
        </p:nvGrpSpPr>
        <p:grpSpPr>
          <a:xfrm>
            <a:off x="4427895" y="3018888"/>
            <a:ext cx="359680" cy="359678"/>
            <a:chOff x="778618" y="4457182"/>
            <a:chExt cx="1541564" cy="1541560"/>
          </a:xfrm>
        </p:grpSpPr>
        <p:sp>
          <p:nvSpPr>
            <p:cNvPr id="41" name="Oval 40">
              <a:extLst>
                <a:ext uri="{FF2B5EF4-FFF2-40B4-BE49-F238E27FC236}">
                  <a16:creationId xmlns="" xmlns:a16="http://schemas.microsoft.com/office/drawing/2014/main" id="{8FC296B0-40F6-4BCB-98F8-8744ED0D4849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="" xmlns:a16="http://schemas.microsoft.com/office/drawing/2014/main" id="{8480D868-7B05-412D-98CE-A68C398DF0D0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="" xmlns:a16="http://schemas.microsoft.com/office/drawing/2014/main" id="{BDC04AC7-A803-4A49-8BDE-D6D475D320A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1699DBA8-C231-407E-A70E-A61EFDCCD3E0}"/>
              </a:ext>
            </a:extLst>
          </p:cNvPr>
          <p:cNvSpPr/>
          <p:nvPr/>
        </p:nvSpPr>
        <p:spPr>
          <a:xfrm>
            <a:off x="4974573" y="3018888"/>
            <a:ext cx="4296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Clients to easily access your business details, including a map to your business?</a:t>
            </a:r>
          </a:p>
        </p:txBody>
      </p:sp>
      <p:pic>
        <p:nvPicPr>
          <p:cNvPr id="2" name="Picture 1" descr="wozz2do + tex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26" y="4883198"/>
            <a:ext cx="1472328" cy="12831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1699DBA8-C231-407E-A70E-A61EFDCCD3E0}"/>
              </a:ext>
            </a:extLst>
          </p:cNvPr>
          <p:cNvSpPr/>
          <p:nvPr/>
        </p:nvSpPr>
        <p:spPr>
          <a:xfrm>
            <a:off x="5087285" y="3736794"/>
            <a:ext cx="42965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Register and start advertising “live” today!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35555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1D2E078-E697-4B05-A893-7D122E40B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" t="2663" r="3512"/>
          <a:stretch/>
        </p:blipFill>
        <p:spPr>
          <a:xfrm>
            <a:off x="0" y="0"/>
            <a:ext cx="9906000" cy="68748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B8A84A9-D0D6-4698-8AD7-B1A41889927B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CECEBC21-2B45-42E4-BE9C-E8D3911AC25F}"/>
              </a:ext>
            </a:extLst>
          </p:cNvPr>
          <p:cNvSpPr/>
          <p:nvPr/>
        </p:nvSpPr>
        <p:spPr>
          <a:xfrm>
            <a:off x="2813154" y="1289154"/>
            <a:ext cx="4279692" cy="4279692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B661E0-183A-4A7B-99BE-CFD2626E8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52" y="2031196"/>
            <a:ext cx="3207896" cy="279560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E0B87A1A-58A0-4567-8B80-38F11CF17FD4}"/>
              </a:ext>
            </a:extLst>
          </p:cNvPr>
          <p:cNvSpPr/>
          <p:nvPr/>
        </p:nvSpPr>
        <p:spPr>
          <a:xfrm>
            <a:off x="2584554" y="1060554"/>
            <a:ext cx="4736892" cy="473689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97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8567CD7-FF09-4B46-97D0-39FA2E8406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42" r="42253"/>
          <a:stretch/>
        </p:blipFill>
        <p:spPr>
          <a:xfrm>
            <a:off x="0" y="826020"/>
            <a:ext cx="5252805" cy="49160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6A6E8E5-115A-4270-AFA6-10A4386B38C5}"/>
              </a:ext>
            </a:extLst>
          </p:cNvPr>
          <p:cNvSpPr/>
          <p:nvPr/>
        </p:nvSpPr>
        <p:spPr>
          <a:xfrm>
            <a:off x="0" y="826020"/>
            <a:ext cx="5252804" cy="493926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  <a:alpha val="7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00F48D1-0FDA-467B-9530-B7458C03AA1B}"/>
              </a:ext>
            </a:extLst>
          </p:cNvPr>
          <p:cNvSpPr txBox="1"/>
          <p:nvPr/>
        </p:nvSpPr>
        <p:spPr>
          <a:xfrm>
            <a:off x="1149870" y="2695485"/>
            <a:ext cx="2926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Advertising Made Easy!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BE51534-0118-4181-890C-A069BBA98E20}"/>
              </a:ext>
            </a:extLst>
          </p:cNvPr>
          <p:cNvSpPr/>
          <p:nvPr/>
        </p:nvSpPr>
        <p:spPr>
          <a:xfrm>
            <a:off x="4476750" y="1273809"/>
            <a:ext cx="5048250" cy="4939261"/>
          </a:xfrm>
          <a:prstGeom prst="rect">
            <a:avLst/>
          </a:prstGeom>
          <a:gradFill flip="none" rotWithShape="1">
            <a:gsLst>
              <a:gs pos="0">
                <a:srgbClr val="CF2211"/>
              </a:gs>
              <a:gs pos="100000">
                <a:srgbClr val="A72109"/>
              </a:gs>
            </a:gsLst>
            <a:lin ang="5400000" scaled="1"/>
            <a:tileRect/>
          </a:gra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D7AA8F5-4472-4A06-ADAB-8AE36DB6DA3C}"/>
              </a:ext>
            </a:extLst>
          </p:cNvPr>
          <p:cNvSpPr/>
          <p:nvPr/>
        </p:nvSpPr>
        <p:spPr>
          <a:xfrm>
            <a:off x="4800600" y="1560384"/>
            <a:ext cx="4476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Like trip advisor and other services, we offer a free business listing, additionally we are the ﬁrst to offer “Real time” advertising direct from your mobile, tablet or computer, adverts easily accessed and not lost in posts!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DFFDFAEF-8778-4F59-BC30-C849FA406404}"/>
              </a:ext>
            </a:extLst>
          </p:cNvPr>
          <p:cNvSpPr/>
          <p:nvPr/>
        </p:nvSpPr>
        <p:spPr>
          <a:xfrm>
            <a:off x="4328887" y="1644176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24EE0F6-C682-4F9D-85B5-7A0DF008278E}"/>
              </a:ext>
            </a:extLst>
          </p:cNvPr>
          <p:cNvSpPr/>
          <p:nvPr/>
        </p:nvSpPr>
        <p:spPr>
          <a:xfrm>
            <a:off x="4800600" y="2591471"/>
            <a:ext cx="4400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Post an advert within minutes direct to mobile phones and the website.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B9F38E5B-2646-4FE7-8C7D-3132BF5537DD}"/>
              </a:ext>
            </a:extLst>
          </p:cNvPr>
          <p:cNvSpPr/>
          <p:nvPr/>
        </p:nvSpPr>
        <p:spPr>
          <a:xfrm>
            <a:off x="4328887" y="2675264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E075131-DA56-4AB7-81F9-F421E5AD8B5E}"/>
              </a:ext>
            </a:extLst>
          </p:cNvPr>
          <p:cNvSpPr/>
          <p:nvPr/>
        </p:nvSpPr>
        <p:spPr>
          <a:xfrm>
            <a:off x="4800600" y="3195878"/>
            <a:ext cx="44000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Free business listing, All your business details available from the app and website (you can edit when you want!), location, opening times, contact details </a:t>
            </a:r>
            <a:r>
              <a:rPr lang="en-US" sz="1400" dirty="0" err="1">
                <a:solidFill>
                  <a:schemeClr val="bg1"/>
                </a:solidFill>
              </a:rPr>
              <a:t>etc</a:t>
            </a:r>
            <a:r>
              <a:rPr lang="en-US" sz="14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05B2F2D2-C554-4987-B1DF-DEA41A674B5F}"/>
              </a:ext>
            </a:extLst>
          </p:cNvPr>
          <p:cNvSpPr/>
          <p:nvPr/>
        </p:nvSpPr>
        <p:spPr>
          <a:xfrm>
            <a:off x="4328887" y="3279671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E0CEE96-BD23-4619-B59B-B789133A3C26}"/>
              </a:ext>
            </a:extLst>
          </p:cNvPr>
          <p:cNvSpPr/>
          <p:nvPr/>
        </p:nvSpPr>
        <p:spPr>
          <a:xfrm>
            <a:off x="4800600" y="4023543"/>
            <a:ext cx="4400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Connect with a large audience.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D19C281-1AB8-42A1-8BC0-E7C5307FB2A4}"/>
              </a:ext>
            </a:extLst>
          </p:cNvPr>
          <p:cNvSpPr/>
          <p:nvPr/>
        </p:nvSpPr>
        <p:spPr>
          <a:xfrm>
            <a:off x="4328887" y="4107335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91373088-728D-4317-BD61-5F325ACCE944}"/>
              </a:ext>
            </a:extLst>
          </p:cNvPr>
          <p:cNvSpPr/>
          <p:nvPr/>
        </p:nvSpPr>
        <p:spPr>
          <a:xfrm>
            <a:off x="4800601" y="4898353"/>
            <a:ext cx="40014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Customers can share your adverts with their friends, making your advert work </a:t>
            </a:r>
            <a:r>
              <a:rPr lang="en-US" sz="1400" dirty="0" err="1">
                <a:solidFill>
                  <a:schemeClr val="bg1"/>
                </a:solidFill>
              </a:rPr>
              <a:t>beKer</a:t>
            </a:r>
            <a:r>
              <a:rPr lang="en-US" sz="1400" dirty="0">
                <a:solidFill>
                  <a:schemeClr val="bg1"/>
                </a:solidFill>
              </a:rPr>
              <a:t> for you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EE378A99-A6B3-4C6D-850D-A9BF342E4724}"/>
              </a:ext>
            </a:extLst>
          </p:cNvPr>
          <p:cNvSpPr/>
          <p:nvPr/>
        </p:nvSpPr>
        <p:spPr>
          <a:xfrm>
            <a:off x="4328887" y="4982146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8408C07-82CA-4F52-BAC1-C9F57932D126}"/>
              </a:ext>
            </a:extLst>
          </p:cNvPr>
          <p:cNvSpPr/>
          <p:nvPr/>
        </p:nvSpPr>
        <p:spPr>
          <a:xfrm>
            <a:off x="4800601" y="5527712"/>
            <a:ext cx="40014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Simple to use.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ED5C5CC2-5C88-4E8D-89D4-92DFA4CC0A01}"/>
              </a:ext>
            </a:extLst>
          </p:cNvPr>
          <p:cNvSpPr/>
          <p:nvPr/>
        </p:nvSpPr>
        <p:spPr>
          <a:xfrm>
            <a:off x="4328887" y="5611504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E249BA08-33CF-44BE-A935-FEA65DAEB6B4}"/>
              </a:ext>
            </a:extLst>
          </p:cNvPr>
          <p:cNvGrpSpPr/>
          <p:nvPr/>
        </p:nvGrpSpPr>
        <p:grpSpPr>
          <a:xfrm>
            <a:off x="2518671" y="3924482"/>
            <a:ext cx="483970" cy="130629"/>
            <a:chOff x="1647134" y="4002577"/>
            <a:chExt cx="483970" cy="13062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187B02DE-31C2-41CD-B8C0-C8D4A8AF10D8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0C209EC8-A535-4754-B1F8-28FEC7132CB8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7C73050B-A51F-489B-9BEE-DF2B7D3F49E9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A9ACC7C-DC6F-4C18-B5AB-6046ECC27FF2}"/>
              </a:ext>
            </a:extLst>
          </p:cNvPr>
          <p:cNvSpPr/>
          <p:nvPr/>
        </p:nvSpPr>
        <p:spPr>
          <a:xfrm>
            <a:off x="4800600" y="4369285"/>
            <a:ext cx="42345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Keep your </a:t>
            </a:r>
            <a:r>
              <a:rPr lang="en-US" sz="1400" dirty="0" err="1">
                <a:solidFill>
                  <a:schemeClr val="bg1"/>
                </a:solidFill>
              </a:rPr>
              <a:t>exis</a:t>
            </a:r>
            <a:r>
              <a:rPr lang="id-ID" sz="1400" dirty="0">
                <a:solidFill>
                  <a:schemeClr val="bg1"/>
                </a:solidFill>
              </a:rPr>
              <a:t>ti</a:t>
            </a:r>
            <a:r>
              <a:rPr lang="en-US" sz="1400" dirty="0">
                <a:solidFill>
                  <a:schemeClr val="bg1"/>
                </a:solidFill>
              </a:rPr>
              <a:t>ng customers informed on what you have to offer.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6D28C433-4D20-414A-A65F-E9BB53ADA527}"/>
              </a:ext>
            </a:extLst>
          </p:cNvPr>
          <p:cNvSpPr/>
          <p:nvPr/>
        </p:nvSpPr>
        <p:spPr>
          <a:xfrm>
            <a:off x="4328887" y="4453077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8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9BF40FCB-0E49-427F-BC98-B6A2EF5C13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529" b="9542"/>
          <a:stretch/>
        </p:blipFill>
        <p:spPr>
          <a:xfrm>
            <a:off x="-18882" y="-8114"/>
            <a:ext cx="9924882" cy="313231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E090A83-D24A-40DB-A0F7-62FA7C71AAF6}"/>
              </a:ext>
            </a:extLst>
          </p:cNvPr>
          <p:cNvSpPr/>
          <p:nvPr/>
        </p:nvSpPr>
        <p:spPr>
          <a:xfrm>
            <a:off x="0" y="0"/>
            <a:ext cx="9906000" cy="3124200"/>
          </a:xfrm>
          <a:prstGeom prst="rect">
            <a:avLst/>
          </a:prstGeom>
          <a:gradFill>
            <a:gsLst>
              <a:gs pos="0">
                <a:srgbClr val="CF2211">
                  <a:alpha val="79000"/>
                </a:srgbClr>
              </a:gs>
              <a:gs pos="100000">
                <a:srgbClr val="A7210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B0BC92F-EF0B-43E1-8939-08AEE60CAADC}"/>
              </a:ext>
            </a:extLst>
          </p:cNvPr>
          <p:cNvSpPr txBox="1"/>
          <p:nvPr/>
        </p:nvSpPr>
        <p:spPr>
          <a:xfrm>
            <a:off x="1305185" y="574971"/>
            <a:ext cx="729563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Business Tool To Help Grow Your Customer Network And Improve Business Exposure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C6B8BFE-0D67-4764-A570-27671ED3EC56}"/>
              </a:ext>
            </a:extLst>
          </p:cNvPr>
          <p:cNvGrpSpPr/>
          <p:nvPr/>
        </p:nvGrpSpPr>
        <p:grpSpPr>
          <a:xfrm>
            <a:off x="4711015" y="2090702"/>
            <a:ext cx="483970" cy="130629"/>
            <a:chOff x="1647134" y="4002577"/>
            <a:chExt cx="483970" cy="130629"/>
          </a:xfrm>
          <a:solidFill>
            <a:schemeClr val="bg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6BFE0AE-FEDA-4762-A656-1260DF06227B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CC09CED-94A4-4E4B-87DB-116005C0BA04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4EDC4D1-0EAB-4A8F-B32A-64A54F06899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84E637ED-D798-4349-97CE-2F9D3EA739D3}"/>
              </a:ext>
            </a:extLst>
          </p:cNvPr>
          <p:cNvSpPr/>
          <p:nvPr/>
        </p:nvSpPr>
        <p:spPr>
          <a:xfrm>
            <a:off x="1009650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B34E355B-95A1-46F4-A4D5-71D9C7B1B2AC}"/>
              </a:ext>
            </a:extLst>
          </p:cNvPr>
          <p:cNvSpPr/>
          <p:nvPr/>
        </p:nvSpPr>
        <p:spPr>
          <a:xfrm>
            <a:off x="3631969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740001C-3887-4DC2-BD31-B90FD76C4128}"/>
              </a:ext>
            </a:extLst>
          </p:cNvPr>
          <p:cNvSpPr/>
          <p:nvPr/>
        </p:nvSpPr>
        <p:spPr>
          <a:xfrm>
            <a:off x="6254288" y="2618152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6FFECC0A-C556-4789-976E-0396318D77B0}"/>
              </a:ext>
            </a:extLst>
          </p:cNvPr>
          <p:cNvSpPr/>
          <p:nvPr/>
        </p:nvSpPr>
        <p:spPr>
          <a:xfrm>
            <a:off x="1009650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8F0CBC2-84FF-4AD9-96D0-0AB856110B82}"/>
              </a:ext>
            </a:extLst>
          </p:cNvPr>
          <p:cNvSpPr/>
          <p:nvPr/>
        </p:nvSpPr>
        <p:spPr>
          <a:xfrm>
            <a:off x="3631969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097A9498-946B-4029-ADCC-C5EB70FFFE8A}"/>
              </a:ext>
            </a:extLst>
          </p:cNvPr>
          <p:cNvSpPr/>
          <p:nvPr/>
        </p:nvSpPr>
        <p:spPr>
          <a:xfrm>
            <a:off x="6254288" y="4344058"/>
            <a:ext cx="2419350" cy="15125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77923A0-AE0D-4C92-BEDD-A09CB6FE36FC}"/>
              </a:ext>
            </a:extLst>
          </p:cNvPr>
          <p:cNvSpPr/>
          <p:nvPr/>
        </p:nvSpPr>
        <p:spPr>
          <a:xfrm>
            <a:off x="1373315" y="3132314"/>
            <a:ext cx="1680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Start creating your customer network today!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20F242C-A410-4AE8-B623-E930BB1FFEF5}"/>
              </a:ext>
            </a:extLst>
          </p:cNvPr>
          <p:cNvSpPr/>
          <p:nvPr/>
        </p:nvSpPr>
        <p:spPr>
          <a:xfrm>
            <a:off x="3840752" y="3132314"/>
            <a:ext cx="20017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customers download the app and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favour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your business.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88ECEFE-E314-44EC-A8A1-9472CF361468}"/>
              </a:ext>
            </a:extLst>
          </p:cNvPr>
          <p:cNvSpPr/>
          <p:nvPr/>
        </p:nvSpPr>
        <p:spPr>
          <a:xfrm>
            <a:off x="6272696" y="3132315"/>
            <a:ext cx="2319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now connected! Any posts are sent direct to your customers via their mobile.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B4B86894-AA95-4552-A9A7-63FA28B8B190}"/>
              </a:ext>
            </a:extLst>
          </p:cNvPr>
          <p:cNvSpPr/>
          <p:nvPr/>
        </p:nvSpPr>
        <p:spPr>
          <a:xfrm>
            <a:off x="1157399" y="4803827"/>
            <a:ext cx="2111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Potential customers can see your adverts with a simple search on the app and website.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48ABB7C-C7B6-482F-9D93-92B220CE07F4}"/>
              </a:ext>
            </a:extLst>
          </p:cNvPr>
          <p:cNvSpPr/>
          <p:nvPr/>
        </p:nvSpPr>
        <p:spPr>
          <a:xfrm>
            <a:off x="3682937" y="4803827"/>
            <a:ext cx="23174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Keep your existing and potential customers informed on what you have to offer with regular posts.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34CB81E-F9AC-4E18-A54F-57E193933FD4}"/>
              </a:ext>
            </a:extLst>
          </p:cNvPr>
          <p:cNvSpPr/>
          <p:nvPr/>
        </p:nvSpPr>
        <p:spPr>
          <a:xfrm>
            <a:off x="6286727" y="4803827"/>
            <a:ext cx="23140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Customers can share your adverts with their friends, making your advert work better for you.</a:t>
            </a:r>
          </a:p>
        </p:txBody>
      </p:sp>
      <p:sp>
        <p:nvSpPr>
          <p:cNvPr id="38" name="Freeform 77">
            <a:extLst>
              <a:ext uri="{FF2B5EF4-FFF2-40B4-BE49-F238E27FC236}">
                <a16:creationId xmlns:a16="http://schemas.microsoft.com/office/drawing/2014/main" xmlns="" id="{B439BF18-7574-438F-964C-02FB3B8AE6CA}"/>
              </a:ext>
            </a:extLst>
          </p:cNvPr>
          <p:cNvSpPr>
            <a:spLocks noEditPoints="1"/>
          </p:cNvSpPr>
          <p:nvPr/>
        </p:nvSpPr>
        <p:spPr bwMode="auto">
          <a:xfrm>
            <a:off x="4664974" y="2772300"/>
            <a:ext cx="353340" cy="323208"/>
          </a:xfrm>
          <a:custGeom>
            <a:avLst/>
            <a:gdLst>
              <a:gd name="T0" fmla="*/ 184 w 216"/>
              <a:gd name="T1" fmla="*/ 77 h 197"/>
              <a:gd name="T2" fmla="*/ 184 w 216"/>
              <a:gd name="T3" fmla="*/ 73 h 197"/>
              <a:gd name="T4" fmla="*/ 184 w 216"/>
              <a:gd name="T5" fmla="*/ 72 h 197"/>
              <a:gd name="T6" fmla="*/ 112 w 216"/>
              <a:gd name="T7" fmla="*/ 0 h 197"/>
              <a:gd name="T8" fmla="*/ 112 w 216"/>
              <a:gd name="T9" fmla="*/ 0 h 197"/>
              <a:gd name="T10" fmla="*/ 42 w 216"/>
              <a:gd name="T11" fmla="*/ 57 h 197"/>
              <a:gd name="T12" fmla="*/ 0 w 216"/>
              <a:gd name="T13" fmla="*/ 102 h 197"/>
              <a:gd name="T14" fmla="*/ 0 w 216"/>
              <a:gd name="T15" fmla="*/ 103 h 197"/>
              <a:gd name="T16" fmla="*/ 45 w 216"/>
              <a:gd name="T17" fmla="*/ 148 h 197"/>
              <a:gd name="T18" fmla="*/ 76 w 216"/>
              <a:gd name="T19" fmla="*/ 148 h 197"/>
              <a:gd name="T20" fmla="*/ 76 w 216"/>
              <a:gd name="T21" fmla="*/ 140 h 197"/>
              <a:gd name="T22" fmla="*/ 45 w 216"/>
              <a:gd name="T23" fmla="*/ 140 h 197"/>
              <a:gd name="T24" fmla="*/ 8 w 216"/>
              <a:gd name="T25" fmla="*/ 103 h 197"/>
              <a:gd name="T26" fmla="*/ 8 w 216"/>
              <a:gd name="T27" fmla="*/ 102 h 197"/>
              <a:gd name="T28" fmla="*/ 45 w 216"/>
              <a:gd name="T29" fmla="*/ 64 h 197"/>
              <a:gd name="T30" fmla="*/ 48 w 216"/>
              <a:gd name="T31" fmla="*/ 64 h 197"/>
              <a:gd name="T32" fmla="*/ 49 w 216"/>
              <a:gd name="T33" fmla="*/ 61 h 197"/>
              <a:gd name="T34" fmla="*/ 112 w 216"/>
              <a:gd name="T35" fmla="*/ 8 h 197"/>
              <a:gd name="T36" fmla="*/ 112 w 216"/>
              <a:gd name="T37" fmla="*/ 8 h 197"/>
              <a:gd name="T38" fmla="*/ 176 w 216"/>
              <a:gd name="T39" fmla="*/ 72 h 197"/>
              <a:gd name="T40" fmla="*/ 176 w 216"/>
              <a:gd name="T41" fmla="*/ 73 h 197"/>
              <a:gd name="T42" fmla="*/ 176 w 216"/>
              <a:gd name="T43" fmla="*/ 80 h 197"/>
              <a:gd name="T44" fmla="*/ 175 w 216"/>
              <a:gd name="T45" fmla="*/ 84 h 197"/>
              <a:gd name="T46" fmla="*/ 181 w 216"/>
              <a:gd name="T47" fmla="*/ 84 h 197"/>
              <a:gd name="T48" fmla="*/ 208 w 216"/>
              <a:gd name="T49" fmla="*/ 111 h 197"/>
              <a:gd name="T50" fmla="*/ 208 w 216"/>
              <a:gd name="T51" fmla="*/ 113 h 197"/>
              <a:gd name="T52" fmla="*/ 181 w 216"/>
              <a:gd name="T53" fmla="*/ 140 h 197"/>
              <a:gd name="T54" fmla="*/ 148 w 216"/>
              <a:gd name="T55" fmla="*/ 140 h 197"/>
              <a:gd name="T56" fmla="*/ 148 w 216"/>
              <a:gd name="T57" fmla="*/ 148 h 197"/>
              <a:gd name="T58" fmla="*/ 181 w 216"/>
              <a:gd name="T59" fmla="*/ 148 h 197"/>
              <a:gd name="T60" fmla="*/ 216 w 216"/>
              <a:gd name="T61" fmla="*/ 113 h 197"/>
              <a:gd name="T62" fmla="*/ 216 w 216"/>
              <a:gd name="T63" fmla="*/ 111 h 197"/>
              <a:gd name="T64" fmla="*/ 184 w 216"/>
              <a:gd name="T65" fmla="*/ 77 h 197"/>
              <a:gd name="T66" fmla="*/ 136 w 216"/>
              <a:gd name="T67" fmla="*/ 165 h 197"/>
              <a:gd name="T68" fmla="*/ 133 w 216"/>
              <a:gd name="T69" fmla="*/ 166 h 197"/>
              <a:gd name="T70" fmla="*/ 116 w 216"/>
              <a:gd name="T71" fmla="*/ 184 h 197"/>
              <a:gd name="T72" fmla="*/ 116 w 216"/>
              <a:gd name="T73" fmla="*/ 108 h 197"/>
              <a:gd name="T74" fmla="*/ 112 w 216"/>
              <a:gd name="T75" fmla="*/ 104 h 197"/>
              <a:gd name="T76" fmla="*/ 108 w 216"/>
              <a:gd name="T77" fmla="*/ 108 h 197"/>
              <a:gd name="T78" fmla="*/ 108 w 216"/>
              <a:gd name="T79" fmla="*/ 183 h 197"/>
              <a:gd name="T80" fmla="*/ 91 w 216"/>
              <a:gd name="T81" fmla="*/ 167 h 197"/>
              <a:gd name="T82" fmla="*/ 88 w 216"/>
              <a:gd name="T83" fmla="*/ 166 h 197"/>
              <a:gd name="T84" fmla="*/ 85 w 216"/>
              <a:gd name="T85" fmla="*/ 167 h 197"/>
              <a:gd name="T86" fmla="*/ 85 w 216"/>
              <a:gd name="T87" fmla="*/ 172 h 197"/>
              <a:gd name="T88" fmla="*/ 109 w 216"/>
              <a:gd name="T89" fmla="*/ 196 h 197"/>
              <a:gd name="T90" fmla="*/ 114 w 216"/>
              <a:gd name="T91" fmla="*/ 196 h 197"/>
              <a:gd name="T92" fmla="*/ 116 w 216"/>
              <a:gd name="T93" fmla="*/ 195 h 197"/>
              <a:gd name="T94" fmla="*/ 139 w 216"/>
              <a:gd name="T95" fmla="*/ 172 h 197"/>
              <a:gd name="T96" fmla="*/ 139 w 216"/>
              <a:gd name="T97" fmla="*/ 166 h 197"/>
              <a:gd name="T98" fmla="*/ 136 w 216"/>
              <a:gd name="T99" fmla="*/ 165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" h="197">
                <a:moveTo>
                  <a:pt x="184" y="77"/>
                </a:moveTo>
                <a:cubicBezTo>
                  <a:pt x="184" y="75"/>
                  <a:pt x="184" y="74"/>
                  <a:pt x="184" y="73"/>
                </a:cubicBezTo>
                <a:cubicBezTo>
                  <a:pt x="184" y="72"/>
                  <a:pt x="184" y="72"/>
                  <a:pt x="184" y="72"/>
                </a:cubicBezTo>
                <a:cubicBezTo>
                  <a:pt x="184" y="33"/>
                  <a:pt x="15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78" y="0"/>
                  <a:pt x="49" y="24"/>
                  <a:pt x="42" y="57"/>
                </a:cubicBezTo>
                <a:cubicBezTo>
                  <a:pt x="18" y="58"/>
                  <a:pt x="0" y="78"/>
                  <a:pt x="0" y="102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28"/>
                  <a:pt x="20" y="148"/>
                  <a:pt x="45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0"/>
                  <a:pt x="76" y="140"/>
                  <a:pt x="76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25" y="140"/>
                  <a:pt x="8" y="124"/>
                  <a:pt x="8" y="103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81"/>
                  <a:pt x="25" y="64"/>
                  <a:pt x="45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9" y="61"/>
                  <a:pt x="49" y="61"/>
                  <a:pt x="49" y="61"/>
                </a:cubicBezTo>
                <a:cubicBezTo>
                  <a:pt x="54" y="31"/>
                  <a:pt x="81" y="8"/>
                  <a:pt x="112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47" y="8"/>
                  <a:pt x="176" y="37"/>
                  <a:pt x="176" y="72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176" y="75"/>
                  <a:pt x="176" y="77"/>
                  <a:pt x="176" y="80"/>
                </a:cubicBezTo>
                <a:cubicBezTo>
                  <a:pt x="175" y="84"/>
                  <a:pt x="175" y="84"/>
                  <a:pt x="175" y="84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96" y="84"/>
                  <a:pt x="208" y="97"/>
                  <a:pt x="208" y="111"/>
                </a:cubicBezTo>
                <a:cubicBezTo>
                  <a:pt x="208" y="113"/>
                  <a:pt x="208" y="113"/>
                  <a:pt x="208" y="113"/>
                </a:cubicBezTo>
                <a:cubicBezTo>
                  <a:pt x="208" y="128"/>
                  <a:pt x="196" y="140"/>
                  <a:pt x="181" y="140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81" y="148"/>
                  <a:pt x="181" y="148"/>
                  <a:pt x="181" y="148"/>
                </a:cubicBezTo>
                <a:cubicBezTo>
                  <a:pt x="200" y="148"/>
                  <a:pt x="216" y="133"/>
                  <a:pt x="216" y="113"/>
                </a:cubicBezTo>
                <a:cubicBezTo>
                  <a:pt x="216" y="111"/>
                  <a:pt x="216" y="111"/>
                  <a:pt x="216" y="111"/>
                </a:cubicBezTo>
                <a:cubicBezTo>
                  <a:pt x="216" y="93"/>
                  <a:pt x="202" y="78"/>
                  <a:pt x="184" y="77"/>
                </a:cubicBezTo>
                <a:close/>
                <a:moveTo>
                  <a:pt x="136" y="165"/>
                </a:moveTo>
                <a:cubicBezTo>
                  <a:pt x="135" y="165"/>
                  <a:pt x="134" y="165"/>
                  <a:pt x="133" y="166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16" y="106"/>
                  <a:pt x="114" y="104"/>
                  <a:pt x="112" y="104"/>
                </a:cubicBezTo>
                <a:cubicBezTo>
                  <a:pt x="110" y="104"/>
                  <a:pt x="108" y="106"/>
                  <a:pt x="108" y="108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91" y="167"/>
                  <a:pt x="91" y="167"/>
                  <a:pt x="91" y="167"/>
                </a:cubicBezTo>
                <a:cubicBezTo>
                  <a:pt x="90" y="166"/>
                  <a:pt x="89" y="166"/>
                  <a:pt x="88" y="166"/>
                </a:cubicBezTo>
                <a:cubicBezTo>
                  <a:pt x="87" y="166"/>
                  <a:pt x="86" y="166"/>
                  <a:pt x="85" y="167"/>
                </a:cubicBezTo>
                <a:cubicBezTo>
                  <a:pt x="84" y="168"/>
                  <a:pt x="84" y="171"/>
                  <a:pt x="85" y="172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11" y="197"/>
                  <a:pt x="112" y="197"/>
                  <a:pt x="114" y="196"/>
                </a:cubicBezTo>
                <a:cubicBezTo>
                  <a:pt x="115" y="196"/>
                  <a:pt x="115" y="196"/>
                  <a:pt x="116" y="195"/>
                </a:cubicBezTo>
                <a:cubicBezTo>
                  <a:pt x="139" y="172"/>
                  <a:pt x="139" y="172"/>
                  <a:pt x="139" y="172"/>
                </a:cubicBezTo>
                <a:cubicBezTo>
                  <a:pt x="141" y="170"/>
                  <a:pt x="141" y="167"/>
                  <a:pt x="139" y="166"/>
                </a:cubicBezTo>
                <a:cubicBezTo>
                  <a:pt x="138" y="165"/>
                  <a:pt x="137" y="165"/>
                  <a:pt x="136" y="165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99">
            <a:extLst>
              <a:ext uri="{FF2B5EF4-FFF2-40B4-BE49-F238E27FC236}">
                <a16:creationId xmlns:a16="http://schemas.microsoft.com/office/drawing/2014/main" xmlns="" id="{E6BB66E2-039F-4B78-AED9-51F4EC1E76F8}"/>
              </a:ext>
            </a:extLst>
          </p:cNvPr>
          <p:cNvSpPr>
            <a:spLocks noEditPoints="1"/>
          </p:cNvSpPr>
          <p:nvPr/>
        </p:nvSpPr>
        <p:spPr bwMode="auto">
          <a:xfrm>
            <a:off x="2032829" y="2790426"/>
            <a:ext cx="361084" cy="333774"/>
          </a:xfrm>
          <a:custGeom>
            <a:avLst/>
            <a:gdLst>
              <a:gd name="T0" fmla="*/ 200 w 200"/>
              <a:gd name="T1" fmla="*/ 0 h 184"/>
              <a:gd name="T2" fmla="*/ 0 w 200"/>
              <a:gd name="T3" fmla="*/ 74 h 184"/>
              <a:gd name="T4" fmla="*/ 64 w 200"/>
              <a:gd name="T5" fmla="*/ 123 h 184"/>
              <a:gd name="T6" fmla="*/ 64 w 200"/>
              <a:gd name="T7" fmla="*/ 154 h 184"/>
              <a:gd name="T8" fmla="*/ 65 w 200"/>
              <a:gd name="T9" fmla="*/ 156 h 184"/>
              <a:gd name="T10" fmla="*/ 65 w 200"/>
              <a:gd name="T11" fmla="*/ 157 h 184"/>
              <a:gd name="T12" fmla="*/ 69 w 200"/>
              <a:gd name="T13" fmla="*/ 159 h 184"/>
              <a:gd name="T14" fmla="*/ 71 w 200"/>
              <a:gd name="T15" fmla="*/ 158 h 184"/>
              <a:gd name="T16" fmla="*/ 93 w 200"/>
              <a:gd name="T17" fmla="*/ 144 h 184"/>
              <a:gd name="T18" fmla="*/ 147 w 200"/>
              <a:gd name="T19" fmla="*/ 184 h 184"/>
              <a:gd name="T20" fmla="*/ 200 w 200"/>
              <a:gd name="T21" fmla="*/ 0 h 184"/>
              <a:gd name="T22" fmla="*/ 178 w 200"/>
              <a:gd name="T23" fmla="*/ 17 h 184"/>
              <a:gd name="T24" fmla="*/ 70 w 200"/>
              <a:gd name="T25" fmla="*/ 117 h 184"/>
              <a:gd name="T26" fmla="*/ 17 w 200"/>
              <a:gd name="T27" fmla="*/ 77 h 184"/>
              <a:gd name="T28" fmla="*/ 178 w 200"/>
              <a:gd name="T29" fmla="*/ 17 h 184"/>
              <a:gd name="T30" fmla="*/ 72 w 200"/>
              <a:gd name="T31" fmla="*/ 148 h 184"/>
              <a:gd name="T32" fmla="*/ 72 w 200"/>
              <a:gd name="T33" fmla="*/ 129 h 184"/>
              <a:gd name="T34" fmla="*/ 87 w 200"/>
              <a:gd name="T35" fmla="*/ 139 h 184"/>
              <a:gd name="T36" fmla="*/ 72 w 200"/>
              <a:gd name="T37" fmla="*/ 148 h 184"/>
              <a:gd name="T38" fmla="*/ 77 w 200"/>
              <a:gd name="T39" fmla="*/ 122 h 184"/>
              <a:gd name="T40" fmla="*/ 186 w 200"/>
              <a:gd name="T41" fmla="*/ 21 h 184"/>
              <a:gd name="T42" fmla="*/ 142 w 200"/>
              <a:gd name="T43" fmla="*/ 171 h 184"/>
              <a:gd name="T44" fmla="*/ 77 w 200"/>
              <a:gd name="T45" fmla="*/ 12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184">
                <a:moveTo>
                  <a:pt x="200" y="0"/>
                </a:moveTo>
                <a:cubicBezTo>
                  <a:pt x="0" y="74"/>
                  <a:pt x="0" y="74"/>
                  <a:pt x="0" y="74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5"/>
                  <a:pt x="65" y="156"/>
                  <a:pt x="65" y="156"/>
                </a:cubicBezTo>
                <a:cubicBezTo>
                  <a:pt x="65" y="156"/>
                  <a:pt x="65" y="157"/>
                  <a:pt x="65" y="157"/>
                </a:cubicBezTo>
                <a:cubicBezTo>
                  <a:pt x="66" y="158"/>
                  <a:pt x="67" y="159"/>
                  <a:pt x="69" y="159"/>
                </a:cubicBezTo>
                <a:cubicBezTo>
                  <a:pt x="69" y="159"/>
                  <a:pt x="70" y="159"/>
                  <a:pt x="71" y="158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147" y="184"/>
                  <a:pt x="147" y="184"/>
                  <a:pt x="147" y="184"/>
                </a:cubicBezTo>
                <a:lnTo>
                  <a:pt x="200" y="0"/>
                </a:lnTo>
                <a:close/>
                <a:moveTo>
                  <a:pt x="178" y="17"/>
                </a:moveTo>
                <a:cubicBezTo>
                  <a:pt x="70" y="117"/>
                  <a:pt x="70" y="117"/>
                  <a:pt x="70" y="117"/>
                </a:cubicBezTo>
                <a:cubicBezTo>
                  <a:pt x="17" y="77"/>
                  <a:pt x="17" y="77"/>
                  <a:pt x="17" y="77"/>
                </a:cubicBezTo>
                <a:lnTo>
                  <a:pt x="178" y="17"/>
                </a:lnTo>
                <a:close/>
                <a:moveTo>
                  <a:pt x="72" y="148"/>
                </a:moveTo>
                <a:cubicBezTo>
                  <a:pt x="72" y="129"/>
                  <a:pt x="72" y="129"/>
                  <a:pt x="72" y="129"/>
                </a:cubicBezTo>
                <a:cubicBezTo>
                  <a:pt x="87" y="139"/>
                  <a:pt x="87" y="139"/>
                  <a:pt x="87" y="139"/>
                </a:cubicBezTo>
                <a:lnTo>
                  <a:pt x="72" y="148"/>
                </a:lnTo>
                <a:close/>
                <a:moveTo>
                  <a:pt x="77" y="122"/>
                </a:moveTo>
                <a:cubicBezTo>
                  <a:pt x="186" y="21"/>
                  <a:pt x="186" y="21"/>
                  <a:pt x="186" y="21"/>
                </a:cubicBezTo>
                <a:cubicBezTo>
                  <a:pt x="142" y="171"/>
                  <a:pt x="142" y="171"/>
                  <a:pt x="142" y="171"/>
                </a:cubicBezTo>
                <a:lnTo>
                  <a:pt x="77" y="122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1">
            <a:extLst>
              <a:ext uri="{FF2B5EF4-FFF2-40B4-BE49-F238E27FC236}">
                <a16:creationId xmlns:a16="http://schemas.microsoft.com/office/drawing/2014/main" xmlns="" id="{B4749C0C-828B-4558-87D2-66F75FD2895D}"/>
              </a:ext>
            </a:extLst>
          </p:cNvPr>
          <p:cNvSpPr>
            <a:spLocks noEditPoints="1"/>
          </p:cNvSpPr>
          <p:nvPr/>
        </p:nvSpPr>
        <p:spPr bwMode="auto">
          <a:xfrm>
            <a:off x="7362415" y="2757941"/>
            <a:ext cx="203096" cy="371650"/>
          </a:xfrm>
          <a:custGeom>
            <a:avLst/>
            <a:gdLst>
              <a:gd name="T0" fmla="*/ 104 w 124"/>
              <a:gd name="T1" fmla="*/ 0 h 228"/>
              <a:gd name="T2" fmla="*/ 20 w 124"/>
              <a:gd name="T3" fmla="*/ 0 h 228"/>
              <a:gd name="T4" fmla="*/ 0 w 124"/>
              <a:gd name="T5" fmla="*/ 20 h 228"/>
              <a:gd name="T6" fmla="*/ 0 w 124"/>
              <a:gd name="T7" fmla="*/ 208 h 228"/>
              <a:gd name="T8" fmla="*/ 20 w 124"/>
              <a:gd name="T9" fmla="*/ 228 h 228"/>
              <a:gd name="T10" fmla="*/ 104 w 124"/>
              <a:gd name="T11" fmla="*/ 228 h 228"/>
              <a:gd name="T12" fmla="*/ 124 w 124"/>
              <a:gd name="T13" fmla="*/ 208 h 228"/>
              <a:gd name="T14" fmla="*/ 124 w 124"/>
              <a:gd name="T15" fmla="*/ 20 h 228"/>
              <a:gd name="T16" fmla="*/ 104 w 124"/>
              <a:gd name="T17" fmla="*/ 0 h 228"/>
              <a:gd name="T18" fmla="*/ 116 w 124"/>
              <a:gd name="T19" fmla="*/ 208 h 228"/>
              <a:gd name="T20" fmla="*/ 104 w 124"/>
              <a:gd name="T21" fmla="*/ 220 h 228"/>
              <a:gd name="T22" fmla="*/ 20 w 124"/>
              <a:gd name="T23" fmla="*/ 220 h 228"/>
              <a:gd name="T24" fmla="*/ 8 w 124"/>
              <a:gd name="T25" fmla="*/ 208 h 228"/>
              <a:gd name="T26" fmla="*/ 8 w 124"/>
              <a:gd name="T27" fmla="*/ 20 h 228"/>
              <a:gd name="T28" fmla="*/ 20 w 124"/>
              <a:gd name="T29" fmla="*/ 8 h 228"/>
              <a:gd name="T30" fmla="*/ 104 w 124"/>
              <a:gd name="T31" fmla="*/ 8 h 228"/>
              <a:gd name="T32" fmla="*/ 116 w 124"/>
              <a:gd name="T33" fmla="*/ 20 h 228"/>
              <a:gd name="T34" fmla="*/ 116 w 124"/>
              <a:gd name="T35" fmla="*/ 208 h 228"/>
              <a:gd name="T36" fmla="*/ 63 w 124"/>
              <a:gd name="T37" fmla="*/ 20 h 228"/>
              <a:gd name="T38" fmla="*/ 67 w 124"/>
              <a:gd name="T39" fmla="*/ 16 h 228"/>
              <a:gd name="T40" fmla="*/ 63 w 124"/>
              <a:gd name="T41" fmla="*/ 12 h 228"/>
              <a:gd name="T42" fmla="*/ 59 w 124"/>
              <a:gd name="T43" fmla="*/ 16 h 228"/>
              <a:gd name="T44" fmla="*/ 63 w 124"/>
              <a:gd name="T45" fmla="*/ 20 h 228"/>
              <a:gd name="T46" fmla="*/ 72 w 124"/>
              <a:gd name="T47" fmla="*/ 24 h 228"/>
              <a:gd name="T48" fmla="*/ 52 w 124"/>
              <a:gd name="T49" fmla="*/ 24 h 228"/>
              <a:gd name="T50" fmla="*/ 48 w 124"/>
              <a:gd name="T51" fmla="*/ 28 h 228"/>
              <a:gd name="T52" fmla="*/ 52 w 124"/>
              <a:gd name="T53" fmla="*/ 32 h 228"/>
              <a:gd name="T54" fmla="*/ 72 w 124"/>
              <a:gd name="T55" fmla="*/ 32 h 228"/>
              <a:gd name="T56" fmla="*/ 76 w 124"/>
              <a:gd name="T57" fmla="*/ 28 h 228"/>
              <a:gd name="T58" fmla="*/ 72 w 124"/>
              <a:gd name="T59" fmla="*/ 24 h 228"/>
              <a:gd name="T60" fmla="*/ 62 w 124"/>
              <a:gd name="T61" fmla="*/ 188 h 228"/>
              <a:gd name="T62" fmla="*/ 62 w 124"/>
              <a:gd name="T63" fmla="*/ 188 h 228"/>
              <a:gd name="T64" fmla="*/ 48 w 124"/>
              <a:gd name="T65" fmla="*/ 202 h 228"/>
              <a:gd name="T66" fmla="*/ 48 w 124"/>
              <a:gd name="T67" fmla="*/ 202 h 228"/>
              <a:gd name="T68" fmla="*/ 62 w 124"/>
              <a:gd name="T69" fmla="*/ 216 h 228"/>
              <a:gd name="T70" fmla="*/ 62 w 124"/>
              <a:gd name="T71" fmla="*/ 216 h 228"/>
              <a:gd name="T72" fmla="*/ 76 w 124"/>
              <a:gd name="T73" fmla="*/ 202 h 228"/>
              <a:gd name="T74" fmla="*/ 76 w 124"/>
              <a:gd name="T75" fmla="*/ 202 h 228"/>
              <a:gd name="T76" fmla="*/ 62 w 124"/>
              <a:gd name="T77" fmla="*/ 188 h 228"/>
              <a:gd name="T78" fmla="*/ 68 w 124"/>
              <a:gd name="T79" fmla="*/ 202 h 228"/>
              <a:gd name="T80" fmla="*/ 62 w 124"/>
              <a:gd name="T81" fmla="*/ 208 h 228"/>
              <a:gd name="T82" fmla="*/ 62 w 124"/>
              <a:gd name="T83" fmla="*/ 208 h 228"/>
              <a:gd name="T84" fmla="*/ 56 w 124"/>
              <a:gd name="T85" fmla="*/ 202 h 228"/>
              <a:gd name="T86" fmla="*/ 56 w 124"/>
              <a:gd name="T87" fmla="*/ 202 h 228"/>
              <a:gd name="T88" fmla="*/ 62 w 124"/>
              <a:gd name="T89" fmla="*/ 196 h 228"/>
              <a:gd name="T90" fmla="*/ 62 w 124"/>
              <a:gd name="T91" fmla="*/ 196 h 228"/>
              <a:gd name="T92" fmla="*/ 68 w 124"/>
              <a:gd name="T93" fmla="*/ 20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" h="228">
                <a:moveTo>
                  <a:pt x="104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9"/>
                  <a:pt x="9" y="228"/>
                  <a:pt x="20" y="228"/>
                </a:cubicBezTo>
                <a:cubicBezTo>
                  <a:pt x="104" y="228"/>
                  <a:pt x="104" y="228"/>
                  <a:pt x="104" y="228"/>
                </a:cubicBezTo>
                <a:cubicBezTo>
                  <a:pt x="115" y="228"/>
                  <a:pt x="124" y="219"/>
                  <a:pt x="124" y="208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9"/>
                  <a:pt x="115" y="0"/>
                  <a:pt x="104" y="0"/>
                </a:cubicBezTo>
                <a:close/>
                <a:moveTo>
                  <a:pt x="116" y="208"/>
                </a:moveTo>
                <a:cubicBezTo>
                  <a:pt x="116" y="215"/>
                  <a:pt x="111" y="220"/>
                  <a:pt x="104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13" y="220"/>
                  <a:pt x="8" y="215"/>
                  <a:pt x="8" y="20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1" y="8"/>
                  <a:pt x="116" y="13"/>
                  <a:pt x="116" y="20"/>
                </a:cubicBezTo>
                <a:lnTo>
                  <a:pt x="116" y="208"/>
                </a:lnTo>
                <a:close/>
                <a:moveTo>
                  <a:pt x="63" y="20"/>
                </a:moveTo>
                <a:cubicBezTo>
                  <a:pt x="65" y="20"/>
                  <a:pt x="67" y="18"/>
                  <a:pt x="67" y="16"/>
                </a:cubicBezTo>
                <a:cubicBezTo>
                  <a:pt x="67" y="14"/>
                  <a:pt x="65" y="12"/>
                  <a:pt x="63" y="12"/>
                </a:cubicBezTo>
                <a:cubicBezTo>
                  <a:pt x="60" y="12"/>
                  <a:pt x="59" y="14"/>
                  <a:pt x="59" y="16"/>
                </a:cubicBezTo>
                <a:cubicBezTo>
                  <a:pt x="59" y="18"/>
                  <a:pt x="60" y="20"/>
                  <a:pt x="63" y="20"/>
                </a:cubicBezTo>
                <a:close/>
                <a:moveTo>
                  <a:pt x="7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50" y="24"/>
                  <a:pt x="48" y="26"/>
                  <a:pt x="48" y="28"/>
                </a:cubicBezTo>
                <a:cubicBezTo>
                  <a:pt x="48" y="30"/>
                  <a:pt x="50" y="32"/>
                  <a:pt x="5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4" y="32"/>
                  <a:pt x="76" y="30"/>
                  <a:pt x="76" y="28"/>
                </a:cubicBezTo>
                <a:cubicBezTo>
                  <a:pt x="76" y="26"/>
                  <a:pt x="74" y="24"/>
                  <a:pt x="72" y="24"/>
                </a:cubicBezTo>
                <a:close/>
                <a:moveTo>
                  <a:pt x="62" y="188"/>
                </a:moveTo>
                <a:cubicBezTo>
                  <a:pt x="62" y="188"/>
                  <a:pt x="62" y="188"/>
                  <a:pt x="62" y="188"/>
                </a:cubicBezTo>
                <a:cubicBezTo>
                  <a:pt x="54" y="188"/>
                  <a:pt x="48" y="194"/>
                  <a:pt x="48" y="202"/>
                </a:cubicBezTo>
                <a:cubicBezTo>
                  <a:pt x="48" y="202"/>
                  <a:pt x="48" y="202"/>
                  <a:pt x="48" y="202"/>
                </a:cubicBezTo>
                <a:cubicBezTo>
                  <a:pt x="48" y="210"/>
                  <a:pt x="54" y="216"/>
                  <a:pt x="62" y="21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0" y="216"/>
                  <a:pt x="76" y="210"/>
                  <a:pt x="76" y="202"/>
                </a:cubicBezTo>
                <a:cubicBezTo>
                  <a:pt x="76" y="202"/>
                  <a:pt x="76" y="202"/>
                  <a:pt x="76" y="202"/>
                </a:cubicBezTo>
                <a:cubicBezTo>
                  <a:pt x="76" y="194"/>
                  <a:pt x="70" y="188"/>
                  <a:pt x="62" y="188"/>
                </a:cubicBezTo>
                <a:close/>
                <a:moveTo>
                  <a:pt x="68" y="202"/>
                </a:moveTo>
                <a:cubicBezTo>
                  <a:pt x="68" y="205"/>
                  <a:pt x="65" y="208"/>
                  <a:pt x="62" y="208"/>
                </a:cubicBezTo>
                <a:cubicBezTo>
                  <a:pt x="62" y="208"/>
                  <a:pt x="62" y="208"/>
                  <a:pt x="62" y="208"/>
                </a:cubicBezTo>
                <a:cubicBezTo>
                  <a:pt x="59" y="208"/>
                  <a:pt x="56" y="205"/>
                  <a:pt x="56" y="202"/>
                </a:cubicBezTo>
                <a:cubicBezTo>
                  <a:pt x="56" y="202"/>
                  <a:pt x="56" y="202"/>
                  <a:pt x="56" y="202"/>
                </a:cubicBezTo>
                <a:cubicBezTo>
                  <a:pt x="56" y="199"/>
                  <a:pt x="59" y="196"/>
                  <a:pt x="62" y="196"/>
                </a:cubicBezTo>
                <a:cubicBezTo>
                  <a:pt x="62" y="196"/>
                  <a:pt x="62" y="196"/>
                  <a:pt x="62" y="196"/>
                </a:cubicBezTo>
                <a:cubicBezTo>
                  <a:pt x="65" y="196"/>
                  <a:pt x="68" y="199"/>
                  <a:pt x="68" y="202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0">
            <a:extLst>
              <a:ext uri="{FF2B5EF4-FFF2-40B4-BE49-F238E27FC236}">
                <a16:creationId xmlns:a16="http://schemas.microsoft.com/office/drawing/2014/main" xmlns="" id="{4D9C880A-214D-4F6A-B6C9-BB9C00247F79}"/>
              </a:ext>
            </a:extLst>
          </p:cNvPr>
          <p:cNvSpPr>
            <a:spLocks noEditPoints="1"/>
          </p:cNvSpPr>
          <p:nvPr/>
        </p:nvSpPr>
        <p:spPr bwMode="auto">
          <a:xfrm>
            <a:off x="2032830" y="4481564"/>
            <a:ext cx="428625" cy="322263"/>
          </a:xfrm>
          <a:custGeom>
            <a:avLst/>
            <a:gdLst>
              <a:gd name="T0" fmla="*/ 212 w 228"/>
              <a:gd name="T1" fmla="*/ 19 h 172"/>
              <a:gd name="T2" fmla="*/ 19 w 228"/>
              <a:gd name="T3" fmla="*/ 0 h 172"/>
              <a:gd name="T4" fmla="*/ 0 w 228"/>
              <a:gd name="T5" fmla="*/ 121 h 172"/>
              <a:gd name="T6" fmla="*/ 86 w 228"/>
              <a:gd name="T7" fmla="*/ 140 h 172"/>
              <a:gd name="T8" fmla="*/ 72 w 228"/>
              <a:gd name="T9" fmla="*/ 164 h 172"/>
              <a:gd name="T10" fmla="*/ 72 w 228"/>
              <a:gd name="T11" fmla="*/ 172 h 172"/>
              <a:gd name="T12" fmla="*/ 144 w 228"/>
              <a:gd name="T13" fmla="*/ 168 h 172"/>
              <a:gd name="T14" fmla="*/ 128 w 228"/>
              <a:gd name="T15" fmla="*/ 164 h 172"/>
              <a:gd name="T16" fmla="*/ 156 w 228"/>
              <a:gd name="T17" fmla="*/ 140 h 172"/>
              <a:gd name="T18" fmla="*/ 175 w 228"/>
              <a:gd name="T19" fmla="*/ 172 h 172"/>
              <a:gd name="T20" fmla="*/ 228 w 228"/>
              <a:gd name="T21" fmla="*/ 153 h 172"/>
              <a:gd name="T22" fmla="*/ 212 w 228"/>
              <a:gd name="T23" fmla="*/ 40 h 172"/>
              <a:gd name="T24" fmla="*/ 94 w 228"/>
              <a:gd name="T25" fmla="*/ 140 h 172"/>
              <a:gd name="T26" fmla="*/ 120 w 228"/>
              <a:gd name="T27" fmla="*/ 164 h 172"/>
              <a:gd name="T28" fmla="*/ 156 w 228"/>
              <a:gd name="T29" fmla="*/ 132 h 172"/>
              <a:gd name="T30" fmla="*/ 8 w 228"/>
              <a:gd name="T31" fmla="*/ 121 h 172"/>
              <a:gd name="T32" fmla="*/ 156 w 228"/>
              <a:gd name="T33" fmla="*/ 120 h 172"/>
              <a:gd name="T34" fmla="*/ 156 w 228"/>
              <a:gd name="T35" fmla="*/ 59 h 172"/>
              <a:gd name="T36" fmla="*/ 8 w 228"/>
              <a:gd name="T37" fmla="*/ 112 h 172"/>
              <a:gd name="T38" fmla="*/ 19 w 228"/>
              <a:gd name="T39" fmla="*/ 8 h 172"/>
              <a:gd name="T40" fmla="*/ 204 w 228"/>
              <a:gd name="T41" fmla="*/ 19 h 172"/>
              <a:gd name="T42" fmla="*/ 175 w 228"/>
              <a:gd name="T43" fmla="*/ 40 h 172"/>
              <a:gd name="T44" fmla="*/ 220 w 228"/>
              <a:gd name="T45" fmla="*/ 153 h 172"/>
              <a:gd name="T46" fmla="*/ 175 w 228"/>
              <a:gd name="T47" fmla="*/ 164 h 172"/>
              <a:gd name="T48" fmla="*/ 164 w 228"/>
              <a:gd name="T49" fmla="*/ 59 h 172"/>
              <a:gd name="T50" fmla="*/ 209 w 228"/>
              <a:gd name="T51" fmla="*/ 48 h 172"/>
              <a:gd name="T52" fmla="*/ 220 w 228"/>
              <a:gd name="T53" fmla="*/ 153 h 172"/>
              <a:gd name="T54" fmla="*/ 188 w 228"/>
              <a:gd name="T55" fmla="*/ 56 h 172"/>
              <a:gd name="T56" fmla="*/ 188 w 228"/>
              <a:gd name="T57" fmla="*/ 64 h 172"/>
              <a:gd name="T58" fmla="*/ 200 w 228"/>
              <a:gd name="T59" fmla="*/ 60 h 172"/>
              <a:gd name="T60" fmla="*/ 193 w 228"/>
              <a:gd name="T61" fmla="*/ 140 h 172"/>
              <a:gd name="T62" fmla="*/ 184 w 228"/>
              <a:gd name="T63" fmla="*/ 148 h 172"/>
              <a:gd name="T64" fmla="*/ 192 w 228"/>
              <a:gd name="T65" fmla="*/ 156 h 172"/>
              <a:gd name="T66" fmla="*/ 200 w 228"/>
              <a:gd name="T67" fmla="*/ 149 h 172"/>
              <a:gd name="T68" fmla="*/ 193 w 228"/>
              <a:gd name="T69" fmla="*/ 14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172">
                <a:moveTo>
                  <a:pt x="212" y="40"/>
                </a:moveTo>
                <a:cubicBezTo>
                  <a:pt x="212" y="19"/>
                  <a:pt x="212" y="19"/>
                  <a:pt x="212" y="19"/>
                </a:cubicBezTo>
                <a:cubicBezTo>
                  <a:pt x="212" y="9"/>
                  <a:pt x="203" y="0"/>
                  <a:pt x="19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1"/>
                  <a:pt x="9" y="140"/>
                  <a:pt x="19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0" y="164"/>
                  <a:pt x="68" y="166"/>
                  <a:pt x="68" y="168"/>
                </a:cubicBezTo>
                <a:cubicBezTo>
                  <a:pt x="68" y="170"/>
                  <a:pt x="70" y="172"/>
                  <a:pt x="72" y="172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2" y="172"/>
                  <a:pt x="144" y="170"/>
                  <a:pt x="144" y="168"/>
                </a:cubicBezTo>
                <a:cubicBezTo>
                  <a:pt x="144" y="166"/>
                  <a:pt x="142" y="164"/>
                  <a:pt x="140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6" y="140"/>
                  <a:pt x="126" y="140"/>
                  <a:pt x="126" y="140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53"/>
                  <a:pt x="156" y="153"/>
                  <a:pt x="156" y="153"/>
                </a:cubicBezTo>
                <a:cubicBezTo>
                  <a:pt x="156" y="163"/>
                  <a:pt x="165" y="172"/>
                  <a:pt x="175" y="172"/>
                </a:cubicBezTo>
                <a:cubicBezTo>
                  <a:pt x="209" y="172"/>
                  <a:pt x="209" y="172"/>
                  <a:pt x="209" y="172"/>
                </a:cubicBezTo>
                <a:cubicBezTo>
                  <a:pt x="219" y="172"/>
                  <a:pt x="228" y="163"/>
                  <a:pt x="228" y="153"/>
                </a:cubicBezTo>
                <a:cubicBezTo>
                  <a:pt x="228" y="59"/>
                  <a:pt x="228" y="59"/>
                  <a:pt x="228" y="59"/>
                </a:cubicBezTo>
                <a:cubicBezTo>
                  <a:pt x="228" y="50"/>
                  <a:pt x="221" y="42"/>
                  <a:pt x="212" y="40"/>
                </a:cubicBezTo>
                <a:close/>
                <a:moveTo>
                  <a:pt x="92" y="164"/>
                </a:moveTo>
                <a:cubicBezTo>
                  <a:pt x="94" y="140"/>
                  <a:pt x="94" y="140"/>
                  <a:pt x="94" y="140"/>
                </a:cubicBezTo>
                <a:cubicBezTo>
                  <a:pt x="118" y="140"/>
                  <a:pt x="118" y="140"/>
                  <a:pt x="118" y="140"/>
                </a:cubicBezTo>
                <a:cubicBezTo>
                  <a:pt x="120" y="164"/>
                  <a:pt x="120" y="164"/>
                  <a:pt x="120" y="164"/>
                </a:cubicBezTo>
                <a:lnTo>
                  <a:pt x="92" y="164"/>
                </a:lnTo>
                <a:close/>
                <a:moveTo>
                  <a:pt x="156" y="132"/>
                </a:moveTo>
                <a:cubicBezTo>
                  <a:pt x="19" y="132"/>
                  <a:pt x="19" y="132"/>
                  <a:pt x="19" y="132"/>
                </a:cubicBezTo>
                <a:cubicBezTo>
                  <a:pt x="13" y="132"/>
                  <a:pt x="8" y="127"/>
                  <a:pt x="8" y="121"/>
                </a:cubicBezTo>
                <a:cubicBezTo>
                  <a:pt x="8" y="120"/>
                  <a:pt x="8" y="120"/>
                  <a:pt x="8" y="120"/>
                </a:cubicBezTo>
                <a:cubicBezTo>
                  <a:pt x="156" y="120"/>
                  <a:pt x="156" y="120"/>
                  <a:pt x="156" y="120"/>
                </a:cubicBezTo>
                <a:lnTo>
                  <a:pt x="156" y="132"/>
                </a:lnTo>
                <a:close/>
                <a:moveTo>
                  <a:pt x="156" y="59"/>
                </a:moveTo>
                <a:cubicBezTo>
                  <a:pt x="156" y="112"/>
                  <a:pt x="156" y="112"/>
                  <a:pt x="156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3"/>
                  <a:pt x="13" y="8"/>
                  <a:pt x="19" y="8"/>
                </a:cubicBezTo>
                <a:cubicBezTo>
                  <a:pt x="193" y="8"/>
                  <a:pt x="193" y="8"/>
                  <a:pt x="193" y="8"/>
                </a:cubicBezTo>
                <a:cubicBezTo>
                  <a:pt x="199" y="8"/>
                  <a:pt x="204" y="13"/>
                  <a:pt x="204" y="19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65" y="40"/>
                  <a:pt x="156" y="49"/>
                  <a:pt x="156" y="59"/>
                </a:cubicBezTo>
                <a:close/>
                <a:moveTo>
                  <a:pt x="220" y="153"/>
                </a:moveTo>
                <a:cubicBezTo>
                  <a:pt x="220" y="159"/>
                  <a:pt x="215" y="164"/>
                  <a:pt x="209" y="164"/>
                </a:cubicBezTo>
                <a:cubicBezTo>
                  <a:pt x="175" y="164"/>
                  <a:pt x="175" y="164"/>
                  <a:pt x="175" y="164"/>
                </a:cubicBezTo>
                <a:cubicBezTo>
                  <a:pt x="169" y="164"/>
                  <a:pt x="164" y="159"/>
                  <a:pt x="164" y="153"/>
                </a:cubicBezTo>
                <a:cubicBezTo>
                  <a:pt x="164" y="59"/>
                  <a:pt x="164" y="59"/>
                  <a:pt x="164" y="59"/>
                </a:cubicBezTo>
                <a:cubicBezTo>
                  <a:pt x="164" y="53"/>
                  <a:pt x="169" y="48"/>
                  <a:pt x="175" y="48"/>
                </a:cubicBezTo>
                <a:cubicBezTo>
                  <a:pt x="209" y="48"/>
                  <a:pt x="209" y="48"/>
                  <a:pt x="209" y="48"/>
                </a:cubicBezTo>
                <a:cubicBezTo>
                  <a:pt x="215" y="48"/>
                  <a:pt x="220" y="53"/>
                  <a:pt x="220" y="59"/>
                </a:cubicBezTo>
                <a:lnTo>
                  <a:pt x="220" y="153"/>
                </a:lnTo>
                <a:close/>
                <a:moveTo>
                  <a:pt x="196" y="56"/>
                </a:moveTo>
                <a:cubicBezTo>
                  <a:pt x="188" y="56"/>
                  <a:pt x="188" y="56"/>
                  <a:pt x="188" y="56"/>
                </a:cubicBezTo>
                <a:cubicBezTo>
                  <a:pt x="186" y="56"/>
                  <a:pt x="184" y="58"/>
                  <a:pt x="184" y="60"/>
                </a:cubicBezTo>
                <a:cubicBezTo>
                  <a:pt x="184" y="62"/>
                  <a:pt x="186" y="64"/>
                  <a:pt x="188" y="6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198" y="64"/>
                  <a:pt x="200" y="62"/>
                  <a:pt x="200" y="60"/>
                </a:cubicBezTo>
                <a:cubicBezTo>
                  <a:pt x="200" y="58"/>
                  <a:pt x="198" y="56"/>
                  <a:pt x="196" y="56"/>
                </a:cubicBezTo>
                <a:close/>
                <a:moveTo>
                  <a:pt x="193" y="140"/>
                </a:moveTo>
                <a:cubicBezTo>
                  <a:pt x="192" y="140"/>
                  <a:pt x="192" y="140"/>
                  <a:pt x="192" y="140"/>
                </a:cubicBezTo>
                <a:cubicBezTo>
                  <a:pt x="187" y="140"/>
                  <a:pt x="184" y="143"/>
                  <a:pt x="184" y="148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184" y="153"/>
                  <a:pt x="187" y="156"/>
                  <a:pt x="192" y="156"/>
                </a:cubicBezTo>
                <a:cubicBezTo>
                  <a:pt x="193" y="156"/>
                  <a:pt x="193" y="156"/>
                  <a:pt x="193" y="156"/>
                </a:cubicBezTo>
                <a:cubicBezTo>
                  <a:pt x="197" y="156"/>
                  <a:pt x="200" y="153"/>
                  <a:pt x="200" y="149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200" y="143"/>
                  <a:pt x="197" y="140"/>
                  <a:pt x="193" y="140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9">
            <a:extLst>
              <a:ext uri="{FF2B5EF4-FFF2-40B4-BE49-F238E27FC236}">
                <a16:creationId xmlns:a16="http://schemas.microsoft.com/office/drawing/2014/main" xmlns="" id="{69AFD241-1F0C-4850-876D-D7E03054B5C8}"/>
              </a:ext>
            </a:extLst>
          </p:cNvPr>
          <p:cNvSpPr>
            <a:spLocks noEditPoints="1"/>
          </p:cNvSpPr>
          <p:nvPr/>
        </p:nvSpPr>
        <p:spPr bwMode="auto">
          <a:xfrm>
            <a:off x="4664974" y="4481564"/>
            <a:ext cx="355600" cy="328613"/>
          </a:xfrm>
          <a:custGeom>
            <a:avLst/>
            <a:gdLst>
              <a:gd name="T0" fmla="*/ 0 w 208"/>
              <a:gd name="T1" fmla="*/ 97 h 193"/>
              <a:gd name="T2" fmla="*/ 8 w 208"/>
              <a:gd name="T3" fmla="*/ 97 h 193"/>
              <a:gd name="T4" fmla="*/ 8 w 208"/>
              <a:gd name="T5" fmla="*/ 49 h 193"/>
              <a:gd name="T6" fmla="*/ 0 w 208"/>
              <a:gd name="T7" fmla="*/ 49 h 193"/>
              <a:gd name="T8" fmla="*/ 0 w 208"/>
              <a:gd name="T9" fmla="*/ 97 h 193"/>
              <a:gd name="T10" fmla="*/ 192 w 208"/>
              <a:gd name="T11" fmla="*/ 37 h 193"/>
              <a:gd name="T12" fmla="*/ 184 w 208"/>
              <a:gd name="T13" fmla="*/ 37 h 193"/>
              <a:gd name="T14" fmla="*/ 184 w 208"/>
              <a:gd name="T15" fmla="*/ 0 h 193"/>
              <a:gd name="T16" fmla="*/ 16 w 208"/>
              <a:gd name="T17" fmla="*/ 42 h 193"/>
              <a:gd name="T18" fmla="*/ 16 w 208"/>
              <a:gd name="T19" fmla="*/ 104 h 193"/>
              <a:gd name="T20" fmla="*/ 184 w 208"/>
              <a:gd name="T21" fmla="*/ 146 h 193"/>
              <a:gd name="T22" fmla="*/ 184 w 208"/>
              <a:gd name="T23" fmla="*/ 109 h 193"/>
              <a:gd name="T24" fmla="*/ 192 w 208"/>
              <a:gd name="T25" fmla="*/ 109 h 193"/>
              <a:gd name="T26" fmla="*/ 208 w 208"/>
              <a:gd name="T27" fmla="*/ 89 h 193"/>
              <a:gd name="T28" fmla="*/ 208 w 208"/>
              <a:gd name="T29" fmla="*/ 57 h 193"/>
              <a:gd name="T30" fmla="*/ 192 w 208"/>
              <a:gd name="T31" fmla="*/ 37 h 193"/>
              <a:gd name="T32" fmla="*/ 176 w 208"/>
              <a:gd name="T33" fmla="*/ 136 h 193"/>
              <a:gd name="T34" fmla="*/ 24 w 208"/>
              <a:gd name="T35" fmla="*/ 98 h 193"/>
              <a:gd name="T36" fmla="*/ 24 w 208"/>
              <a:gd name="T37" fmla="*/ 48 h 193"/>
              <a:gd name="T38" fmla="*/ 176 w 208"/>
              <a:gd name="T39" fmla="*/ 10 h 193"/>
              <a:gd name="T40" fmla="*/ 176 w 208"/>
              <a:gd name="T41" fmla="*/ 136 h 193"/>
              <a:gd name="T42" fmla="*/ 200 w 208"/>
              <a:gd name="T43" fmla="*/ 89 h 193"/>
              <a:gd name="T44" fmla="*/ 192 w 208"/>
              <a:gd name="T45" fmla="*/ 101 h 193"/>
              <a:gd name="T46" fmla="*/ 184 w 208"/>
              <a:gd name="T47" fmla="*/ 101 h 193"/>
              <a:gd name="T48" fmla="*/ 184 w 208"/>
              <a:gd name="T49" fmla="*/ 45 h 193"/>
              <a:gd name="T50" fmla="*/ 192 w 208"/>
              <a:gd name="T51" fmla="*/ 45 h 193"/>
              <a:gd name="T52" fmla="*/ 200 w 208"/>
              <a:gd name="T53" fmla="*/ 57 h 193"/>
              <a:gd name="T54" fmla="*/ 200 w 208"/>
              <a:gd name="T55" fmla="*/ 89 h 193"/>
              <a:gd name="T56" fmla="*/ 68 w 208"/>
              <a:gd name="T57" fmla="*/ 173 h 193"/>
              <a:gd name="T58" fmla="*/ 56 w 208"/>
              <a:gd name="T59" fmla="*/ 185 h 193"/>
              <a:gd name="T60" fmla="*/ 48 w 208"/>
              <a:gd name="T61" fmla="*/ 185 h 193"/>
              <a:gd name="T62" fmla="*/ 36 w 208"/>
              <a:gd name="T63" fmla="*/ 173 h 193"/>
              <a:gd name="T64" fmla="*/ 36 w 208"/>
              <a:gd name="T65" fmla="*/ 117 h 193"/>
              <a:gd name="T66" fmla="*/ 28 w 208"/>
              <a:gd name="T67" fmla="*/ 117 h 193"/>
              <a:gd name="T68" fmla="*/ 28 w 208"/>
              <a:gd name="T69" fmla="*/ 173 h 193"/>
              <a:gd name="T70" fmla="*/ 48 w 208"/>
              <a:gd name="T71" fmla="*/ 193 h 193"/>
              <a:gd name="T72" fmla="*/ 56 w 208"/>
              <a:gd name="T73" fmla="*/ 193 h 193"/>
              <a:gd name="T74" fmla="*/ 76 w 208"/>
              <a:gd name="T75" fmla="*/ 173 h 193"/>
              <a:gd name="T76" fmla="*/ 76 w 208"/>
              <a:gd name="T77" fmla="*/ 129 h 193"/>
              <a:gd name="T78" fmla="*/ 68 w 208"/>
              <a:gd name="T79" fmla="*/ 129 h 193"/>
              <a:gd name="T80" fmla="*/ 68 w 208"/>
              <a:gd name="T81" fmla="*/ 17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193">
                <a:moveTo>
                  <a:pt x="0" y="97"/>
                </a:moveTo>
                <a:cubicBezTo>
                  <a:pt x="8" y="97"/>
                  <a:pt x="8" y="97"/>
                  <a:pt x="8" y="97"/>
                </a:cubicBezTo>
                <a:cubicBezTo>
                  <a:pt x="8" y="49"/>
                  <a:pt x="8" y="49"/>
                  <a:pt x="8" y="49"/>
                </a:cubicBezTo>
                <a:cubicBezTo>
                  <a:pt x="0" y="49"/>
                  <a:pt x="0" y="49"/>
                  <a:pt x="0" y="49"/>
                </a:cubicBezTo>
                <a:lnTo>
                  <a:pt x="0" y="97"/>
                </a:lnTo>
                <a:close/>
                <a:moveTo>
                  <a:pt x="192" y="37"/>
                </a:moveTo>
                <a:cubicBezTo>
                  <a:pt x="184" y="37"/>
                  <a:pt x="184" y="37"/>
                  <a:pt x="184" y="37"/>
                </a:cubicBezTo>
                <a:cubicBezTo>
                  <a:pt x="184" y="0"/>
                  <a:pt x="184" y="0"/>
                  <a:pt x="184" y="0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84" y="146"/>
                  <a:pt x="184" y="146"/>
                  <a:pt x="184" y="146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201" y="109"/>
                  <a:pt x="208" y="100"/>
                  <a:pt x="208" y="89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8" y="46"/>
                  <a:pt x="201" y="37"/>
                  <a:pt x="192" y="37"/>
                </a:cubicBezTo>
                <a:close/>
                <a:moveTo>
                  <a:pt x="176" y="136"/>
                </a:moveTo>
                <a:cubicBezTo>
                  <a:pt x="24" y="98"/>
                  <a:pt x="24" y="98"/>
                  <a:pt x="24" y="98"/>
                </a:cubicBezTo>
                <a:cubicBezTo>
                  <a:pt x="24" y="48"/>
                  <a:pt x="24" y="48"/>
                  <a:pt x="24" y="48"/>
                </a:cubicBezTo>
                <a:cubicBezTo>
                  <a:pt x="176" y="10"/>
                  <a:pt x="176" y="10"/>
                  <a:pt x="176" y="10"/>
                </a:cubicBezTo>
                <a:lnTo>
                  <a:pt x="176" y="136"/>
                </a:lnTo>
                <a:close/>
                <a:moveTo>
                  <a:pt x="200" y="89"/>
                </a:moveTo>
                <a:cubicBezTo>
                  <a:pt x="200" y="96"/>
                  <a:pt x="196" y="101"/>
                  <a:pt x="192" y="10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92" y="45"/>
                  <a:pt x="192" y="45"/>
                  <a:pt x="192" y="45"/>
                </a:cubicBezTo>
                <a:cubicBezTo>
                  <a:pt x="196" y="45"/>
                  <a:pt x="200" y="50"/>
                  <a:pt x="200" y="57"/>
                </a:cubicBezTo>
                <a:lnTo>
                  <a:pt x="200" y="89"/>
                </a:lnTo>
                <a:close/>
                <a:moveTo>
                  <a:pt x="68" y="173"/>
                </a:moveTo>
                <a:cubicBezTo>
                  <a:pt x="68" y="180"/>
                  <a:pt x="63" y="185"/>
                  <a:pt x="56" y="185"/>
                </a:cubicBezTo>
                <a:cubicBezTo>
                  <a:pt x="48" y="185"/>
                  <a:pt x="48" y="185"/>
                  <a:pt x="48" y="185"/>
                </a:cubicBezTo>
                <a:cubicBezTo>
                  <a:pt x="41" y="185"/>
                  <a:pt x="36" y="180"/>
                  <a:pt x="36" y="173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73"/>
                  <a:pt x="28" y="173"/>
                  <a:pt x="28" y="173"/>
                </a:cubicBezTo>
                <a:cubicBezTo>
                  <a:pt x="28" y="184"/>
                  <a:pt x="37" y="193"/>
                  <a:pt x="48" y="193"/>
                </a:cubicBezTo>
                <a:cubicBezTo>
                  <a:pt x="56" y="193"/>
                  <a:pt x="56" y="193"/>
                  <a:pt x="56" y="193"/>
                </a:cubicBezTo>
                <a:cubicBezTo>
                  <a:pt x="67" y="193"/>
                  <a:pt x="76" y="184"/>
                  <a:pt x="76" y="173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68" y="129"/>
                  <a:pt x="68" y="129"/>
                  <a:pt x="68" y="129"/>
                </a:cubicBezTo>
                <a:lnTo>
                  <a:pt x="68" y="173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65">
            <a:extLst>
              <a:ext uri="{FF2B5EF4-FFF2-40B4-BE49-F238E27FC236}">
                <a16:creationId xmlns:a16="http://schemas.microsoft.com/office/drawing/2014/main" xmlns="" id="{32D6D862-17D4-4FC8-92EC-D7CCF3D56EE6}"/>
              </a:ext>
            </a:extLst>
          </p:cNvPr>
          <p:cNvSpPr>
            <a:spLocks noEditPoints="1"/>
          </p:cNvSpPr>
          <p:nvPr/>
        </p:nvSpPr>
        <p:spPr bwMode="auto">
          <a:xfrm>
            <a:off x="7298863" y="4449951"/>
            <a:ext cx="330200" cy="330200"/>
          </a:xfrm>
          <a:custGeom>
            <a:avLst/>
            <a:gdLst>
              <a:gd name="T0" fmla="*/ 54 w 228"/>
              <a:gd name="T1" fmla="*/ 106 h 228"/>
              <a:gd name="T2" fmla="*/ 10 w 228"/>
              <a:gd name="T3" fmla="*/ 106 h 228"/>
              <a:gd name="T4" fmla="*/ 32 w 228"/>
              <a:gd name="T5" fmla="*/ 92 h 228"/>
              <a:gd name="T6" fmla="*/ 32 w 228"/>
              <a:gd name="T7" fmla="*/ 120 h 228"/>
              <a:gd name="T8" fmla="*/ 32 w 228"/>
              <a:gd name="T9" fmla="*/ 92 h 228"/>
              <a:gd name="T10" fmla="*/ 0 w 228"/>
              <a:gd name="T11" fmla="*/ 168 h 228"/>
              <a:gd name="T12" fmla="*/ 15 w 228"/>
              <a:gd name="T13" fmla="*/ 208 h 228"/>
              <a:gd name="T14" fmla="*/ 48 w 228"/>
              <a:gd name="T15" fmla="*/ 208 h 228"/>
              <a:gd name="T16" fmla="*/ 64 w 228"/>
              <a:gd name="T17" fmla="*/ 168 h 228"/>
              <a:gd name="T18" fmla="*/ 53 w 228"/>
              <a:gd name="T19" fmla="*/ 179 h 228"/>
              <a:gd name="T20" fmla="*/ 32 w 228"/>
              <a:gd name="T21" fmla="*/ 220 h 228"/>
              <a:gd name="T22" fmla="*/ 10 w 228"/>
              <a:gd name="T23" fmla="*/ 179 h 228"/>
              <a:gd name="T24" fmla="*/ 32 w 228"/>
              <a:gd name="T25" fmla="*/ 144 h 228"/>
              <a:gd name="T26" fmla="*/ 53 w 228"/>
              <a:gd name="T27" fmla="*/ 179 h 228"/>
              <a:gd name="T28" fmla="*/ 116 w 228"/>
              <a:gd name="T29" fmla="*/ 44 h 228"/>
              <a:gd name="T30" fmla="*/ 116 w 228"/>
              <a:gd name="T31" fmla="*/ 0 h 228"/>
              <a:gd name="T32" fmla="*/ 116 w 228"/>
              <a:gd name="T33" fmla="*/ 44 h 228"/>
              <a:gd name="T34" fmla="*/ 130 w 228"/>
              <a:gd name="T35" fmla="*/ 22 h 228"/>
              <a:gd name="T36" fmla="*/ 102 w 228"/>
              <a:gd name="T37" fmla="*/ 22 h 228"/>
              <a:gd name="T38" fmla="*/ 100 w 228"/>
              <a:gd name="T39" fmla="*/ 124 h 228"/>
              <a:gd name="T40" fmla="*/ 132 w 228"/>
              <a:gd name="T41" fmla="*/ 124 h 228"/>
              <a:gd name="T42" fmla="*/ 148 w 228"/>
              <a:gd name="T43" fmla="*/ 84 h 228"/>
              <a:gd name="T44" fmla="*/ 84 w 228"/>
              <a:gd name="T45" fmla="*/ 84 h 228"/>
              <a:gd name="T46" fmla="*/ 100 w 228"/>
              <a:gd name="T47" fmla="*/ 124 h 228"/>
              <a:gd name="T48" fmla="*/ 140 w 228"/>
              <a:gd name="T49" fmla="*/ 84 h 228"/>
              <a:gd name="T50" fmla="*/ 124 w 228"/>
              <a:gd name="T51" fmla="*/ 124 h 228"/>
              <a:gd name="T52" fmla="*/ 108 w 228"/>
              <a:gd name="T53" fmla="*/ 124 h 228"/>
              <a:gd name="T54" fmla="*/ 92 w 228"/>
              <a:gd name="T55" fmla="*/ 84 h 228"/>
              <a:gd name="T56" fmla="*/ 196 w 228"/>
              <a:gd name="T57" fmla="*/ 128 h 228"/>
              <a:gd name="T58" fmla="*/ 196 w 228"/>
              <a:gd name="T59" fmla="*/ 84 h 228"/>
              <a:gd name="T60" fmla="*/ 196 w 228"/>
              <a:gd name="T61" fmla="*/ 128 h 228"/>
              <a:gd name="T62" fmla="*/ 210 w 228"/>
              <a:gd name="T63" fmla="*/ 106 h 228"/>
              <a:gd name="T64" fmla="*/ 182 w 228"/>
              <a:gd name="T65" fmla="*/ 106 h 228"/>
              <a:gd name="T66" fmla="*/ 196 w 228"/>
              <a:gd name="T67" fmla="*/ 136 h 228"/>
              <a:gd name="T68" fmla="*/ 169 w 228"/>
              <a:gd name="T69" fmla="*/ 185 h 228"/>
              <a:gd name="T70" fmla="*/ 196 w 228"/>
              <a:gd name="T71" fmla="*/ 228 h 228"/>
              <a:gd name="T72" fmla="*/ 223 w 228"/>
              <a:gd name="T73" fmla="*/ 185 h 228"/>
              <a:gd name="T74" fmla="*/ 196 w 228"/>
              <a:gd name="T75" fmla="*/ 136 h 228"/>
              <a:gd name="T76" fmla="*/ 205 w 228"/>
              <a:gd name="T77" fmla="*/ 208 h 228"/>
              <a:gd name="T78" fmla="*/ 188 w 228"/>
              <a:gd name="T79" fmla="*/ 208 h 228"/>
              <a:gd name="T80" fmla="*/ 172 w 228"/>
              <a:gd name="T81" fmla="*/ 168 h 228"/>
              <a:gd name="T82" fmla="*/ 220 w 228"/>
              <a:gd name="T83" fmla="*/ 168 h 228"/>
              <a:gd name="T84" fmla="*/ 91 w 228"/>
              <a:gd name="T85" fmla="*/ 119 h 228"/>
              <a:gd name="T86" fmla="*/ 61 w 228"/>
              <a:gd name="T87" fmla="*/ 141 h 228"/>
              <a:gd name="T88" fmla="*/ 91 w 228"/>
              <a:gd name="T89" fmla="*/ 119 h 228"/>
              <a:gd name="T90" fmla="*/ 165 w 228"/>
              <a:gd name="T91" fmla="*/ 147 h 228"/>
              <a:gd name="T92" fmla="*/ 147 w 228"/>
              <a:gd name="T93" fmla="*/ 113 h 228"/>
              <a:gd name="T94" fmla="*/ 60 w 228"/>
              <a:gd name="T95" fmla="*/ 212 h 228"/>
              <a:gd name="T96" fmla="*/ 168 w 228"/>
              <a:gd name="T97" fmla="*/ 204 h 228"/>
              <a:gd name="T98" fmla="*/ 60 w 228"/>
              <a:gd name="T99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" h="228">
                <a:moveTo>
                  <a:pt x="32" y="128"/>
                </a:moveTo>
                <a:cubicBezTo>
                  <a:pt x="44" y="128"/>
                  <a:pt x="54" y="118"/>
                  <a:pt x="54" y="106"/>
                </a:cubicBezTo>
                <a:cubicBezTo>
                  <a:pt x="54" y="94"/>
                  <a:pt x="44" y="84"/>
                  <a:pt x="32" y="84"/>
                </a:cubicBezTo>
                <a:cubicBezTo>
                  <a:pt x="20" y="84"/>
                  <a:pt x="10" y="94"/>
                  <a:pt x="10" y="106"/>
                </a:cubicBezTo>
                <a:cubicBezTo>
                  <a:pt x="10" y="118"/>
                  <a:pt x="20" y="128"/>
                  <a:pt x="32" y="128"/>
                </a:cubicBezTo>
                <a:close/>
                <a:moveTo>
                  <a:pt x="32" y="92"/>
                </a:moveTo>
                <a:cubicBezTo>
                  <a:pt x="39" y="92"/>
                  <a:pt x="46" y="98"/>
                  <a:pt x="46" y="106"/>
                </a:cubicBezTo>
                <a:cubicBezTo>
                  <a:pt x="46" y="113"/>
                  <a:pt x="39" y="120"/>
                  <a:pt x="32" y="120"/>
                </a:cubicBezTo>
                <a:cubicBezTo>
                  <a:pt x="24" y="120"/>
                  <a:pt x="18" y="113"/>
                  <a:pt x="18" y="106"/>
                </a:cubicBezTo>
                <a:cubicBezTo>
                  <a:pt x="18" y="98"/>
                  <a:pt x="24" y="92"/>
                  <a:pt x="32" y="92"/>
                </a:cubicBezTo>
                <a:close/>
                <a:moveTo>
                  <a:pt x="32" y="136"/>
                </a:moveTo>
                <a:cubicBezTo>
                  <a:pt x="14" y="136"/>
                  <a:pt x="0" y="150"/>
                  <a:pt x="0" y="168"/>
                </a:cubicBezTo>
                <a:cubicBezTo>
                  <a:pt x="0" y="180"/>
                  <a:pt x="4" y="184"/>
                  <a:pt x="5" y="185"/>
                </a:cubicBezTo>
                <a:cubicBezTo>
                  <a:pt x="11" y="190"/>
                  <a:pt x="15" y="201"/>
                  <a:pt x="15" y="208"/>
                </a:cubicBezTo>
                <a:cubicBezTo>
                  <a:pt x="15" y="219"/>
                  <a:pt x="23" y="228"/>
                  <a:pt x="32" y="228"/>
                </a:cubicBezTo>
                <a:cubicBezTo>
                  <a:pt x="41" y="228"/>
                  <a:pt x="48" y="219"/>
                  <a:pt x="48" y="208"/>
                </a:cubicBezTo>
                <a:cubicBezTo>
                  <a:pt x="48" y="201"/>
                  <a:pt x="53" y="190"/>
                  <a:pt x="59" y="185"/>
                </a:cubicBezTo>
                <a:cubicBezTo>
                  <a:pt x="60" y="184"/>
                  <a:pt x="64" y="180"/>
                  <a:pt x="64" y="168"/>
                </a:cubicBezTo>
                <a:cubicBezTo>
                  <a:pt x="64" y="150"/>
                  <a:pt x="49" y="136"/>
                  <a:pt x="32" y="136"/>
                </a:cubicBezTo>
                <a:close/>
                <a:moveTo>
                  <a:pt x="53" y="179"/>
                </a:moveTo>
                <a:cubicBezTo>
                  <a:pt x="46" y="186"/>
                  <a:pt x="40" y="199"/>
                  <a:pt x="40" y="208"/>
                </a:cubicBezTo>
                <a:cubicBezTo>
                  <a:pt x="40" y="215"/>
                  <a:pt x="36" y="220"/>
                  <a:pt x="32" y="220"/>
                </a:cubicBezTo>
                <a:cubicBezTo>
                  <a:pt x="27" y="220"/>
                  <a:pt x="23" y="215"/>
                  <a:pt x="23" y="208"/>
                </a:cubicBezTo>
                <a:cubicBezTo>
                  <a:pt x="23" y="199"/>
                  <a:pt x="18" y="186"/>
                  <a:pt x="10" y="179"/>
                </a:cubicBezTo>
                <a:cubicBezTo>
                  <a:pt x="10" y="179"/>
                  <a:pt x="8" y="176"/>
                  <a:pt x="8" y="168"/>
                </a:cubicBezTo>
                <a:cubicBezTo>
                  <a:pt x="8" y="155"/>
                  <a:pt x="19" y="144"/>
                  <a:pt x="32" y="144"/>
                </a:cubicBezTo>
                <a:cubicBezTo>
                  <a:pt x="45" y="144"/>
                  <a:pt x="56" y="155"/>
                  <a:pt x="56" y="168"/>
                </a:cubicBezTo>
                <a:cubicBezTo>
                  <a:pt x="56" y="176"/>
                  <a:pt x="53" y="179"/>
                  <a:pt x="53" y="179"/>
                </a:cubicBezTo>
                <a:cubicBezTo>
                  <a:pt x="53" y="179"/>
                  <a:pt x="53" y="179"/>
                  <a:pt x="53" y="179"/>
                </a:cubicBezTo>
                <a:close/>
                <a:moveTo>
                  <a:pt x="116" y="44"/>
                </a:moveTo>
                <a:cubicBezTo>
                  <a:pt x="128" y="44"/>
                  <a:pt x="138" y="34"/>
                  <a:pt x="138" y="22"/>
                </a:cubicBezTo>
                <a:cubicBezTo>
                  <a:pt x="138" y="10"/>
                  <a:pt x="128" y="0"/>
                  <a:pt x="116" y="0"/>
                </a:cubicBezTo>
                <a:cubicBezTo>
                  <a:pt x="104" y="0"/>
                  <a:pt x="94" y="10"/>
                  <a:pt x="94" y="22"/>
                </a:cubicBezTo>
                <a:cubicBezTo>
                  <a:pt x="94" y="34"/>
                  <a:pt x="104" y="44"/>
                  <a:pt x="116" y="44"/>
                </a:cubicBezTo>
                <a:close/>
                <a:moveTo>
                  <a:pt x="116" y="8"/>
                </a:moveTo>
                <a:cubicBezTo>
                  <a:pt x="124" y="8"/>
                  <a:pt x="130" y="14"/>
                  <a:pt x="130" y="22"/>
                </a:cubicBezTo>
                <a:cubicBezTo>
                  <a:pt x="130" y="29"/>
                  <a:pt x="124" y="36"/>
                  <a:pt x="116" y="36"/>
                </a:cubicBezTo>
                <a:cubicBezTo>
                  <a:pt x="108" y="36"/>
                  <a:pt x="102" y="29"/>
                  <a:pt x="102" y="22"/>
                </a:cubicBezTo>
                <a:cubicBezTo>
                  <a:pt x="102" y="14"/>
                  <a:pt x="108" y="8"/>
                  <a:pt x="116" y="8"/>
                </a:cubicBezTo>
                <a:close/>
                <a:moveTo>
                  <a:pt x="100" y="124"/>
                </a:moveTo>
                <a:cubicBezTo>
                  <a:pt x="100" y="135"/>
                  <a:pt x="107" y="144"/>
                  <a:pt x="116" y="144"/>
                </a:cubicBezTo>
                <a:cubicBezTo>
                  <a:pt x="125" y="144"/>
                  <a:pt x="132" y="135"/>
                  <a:pt x="132" y="124"/>
                </a:cubicBezTo>
                <a:cubicBezTo>
                  <a:pt x="132" y="117"/>
                  <a:pt x="137" y="106"/>
                  <a:pt x="143" y="101"/>
                </a:cubicBezTo>
                <a:cubicBezTo>
                  <a:pt x="144" y="100"/>
                  <a:pt x="148" y="96"/>
                  <a:pt x="148" y="84"/>
                </a:cubicBezTo>
                <a:cubicBezTo>
                  <a:pt x="148" y="66"/>
                  <a:pt x="133" y="52"/>
                  <a:pt x="116" y="52"/>
                </a:cubicBezTo>
                <a:cubicBezTo>
                  <a:pt x="98" y="52"/>
                  <a:pt x="84" y="66"/>
                  <a:pt x="84" y="84"/>
                </a:cubicBezTo>
                <a:cubicBezTo>
                  <a:pt x="84" y="96"/>
                  <a:pt x="88" y="100"/>
                  <a:pt x="89" y="101"/>
                </a:cubicBezTo>
                <a:cubicBezTo>
                  <a:pt x="95" y="106"/>
                  <a:pt x="100" y="117"/>
                  <a:pt x="100" y="124"/>
                </a:cubicBezTo>
                <a:close/>
                <a:moveTo>
                  <a:pt x="116" y="60"/>
                </a:moveTo>
                <a:cubicBezTo>
                  <a:pt x="129" y="60"/>
                  <a:pt x="140" y="71"/>
                  <a:pt x="140" y="84"/>
                </a:cubicBezTo>
                <a:cubicBezTo>
                  <a:pt x="140" y="92"/>
                  <a:pt x="138" y="95"/>
                  <a:pt x="138" y="95"/>
                </a:cubicBezTo>
                <a:cubicBezTo>
                  <a:pt x="130" y="102"/>
                  <a:pt x="124" y="115"/>
                  <a:pt x="124" y="124"/>
                </a:cubicBezTo>
                <a:cubicBezTo>
                  <a:pt x="124" y="131"/>
                  <a:pt x="121" y="136"/>
                  <a:pt x="116" y="136"/>
                </a:cubicBezTo>
                <a:cubicBezTo>
                  <a:pt x="111" y="136"/>
                  <a:pt x="108" y="131"/>
                  <a:pt x="108" y="124"/>
                </a:cubicBezTo>
                <a:cubicBezTo>
                  <a:pt x="108" y="115"/>
                  <a:pt x="102" y="102"/>
                  <a:pt x="95" y="95"/>
                </a:cubicBezTo>
                <a:cubicBezTo>
                  <a:pt x="95" y="95"/>
                  <a:pt x="92" y="92"/>
                  <a:pt x="92" y="84"/>
                </a:cubicBezTo>
                <a:cubicBezTo>
                  <a:pt x="92" y="71"/>
                  <a:pt x="103" y="60"/>
                  <a:pt x="116" y="60"/>
                </a:cubicBezTo>
                <a:close/>
                <a:moveTo>
                  <a:pt x="196" y="128"/>
                </a:moveTo>
                <a:cubicBezTo>
                  <a:pt x="208" y="128"/>
                  <a:pt x="218" y="118"/>
                  <a:pt x="218" y="106"/>
                </a:cubicBezTo>
                <a:cubicBezTo>
                  <a:pt x="218" y="94"/>
                  <a:pt x="208" y="84"/>
                  <a:pt x="196" y="84"/>
                </a:cubicBezTo>
                <a:cubicBezTo>
                  <a:pt x="184" y="84"/>
                  <a:pt x="174" y="94"/>
                  <a:pt x="174" y="106"/>
                </a:cubicBezTo>
                <a:cubicBezTo>
                  <a:pt x="174" y="118"/>
                  <a:pt x="184" y="128"/>
                  <a:pt x="196" y="128"/>
                </a:cubicBezTo>
                <a:close/>
                <a:moveTo>
                  <a:pt x="196" y="92"/>
                </a:moveTo>
                <a:cubicBezTo>
                  <a:pt x="204" y="92"/>
                  <a:pt x="210" y="98"/>
                  <a:pt x="210" y="106"/>
                </a:cubicBezTo>
                <a:cubicBezTo>
                  <a:pt x="210" y="113"/>
                  <a:pt x="204" y="120"/>
                  <a:pt x="196" y="120"/>
                </a:cubicBezTo>
                <a:cubicBezTo>
                  <a:pt x="189" y="120"/>
                  <a:pt x="182" y="113"/>
                  <a:pt x="182" y="106"/>
                </a:cubicBezTo>
                <a:cubicBezTo>
                  <a:pt x="182" y="98"/>
                  <a:pt x="189" y="92"/>
                  <a:pt x="196" y="92"/>
                </a:cubicBezTo>
                <a:close/>
                <a:moveTo>
                  <a:pt x="196" y="136"/>
                </a:moveTo>
                <a:cubicBezTo>
                  <a:pt x="179" y="136"/>
                  <a:pt x="164" y="150"/>
                  <a:pt x="164" y="168"/>
                </a:cubicBezTo>
                <a:cubicBezTo>
                  <a:pt x="164" y="180"/>
                  <a:pt x="168" y="184"/>
                  <a:pt x="169" y="185"/>
                </a:cubicBezTo>
                <a:cubicBezTo>
                  <a:pt x="175" y="190"/>
                  <a:pt x="180" y="201"/>
                  <a:pt x="180" y="208"/>
                </a:cubicBezTo>
                <a:cubicBezTo>
                  <a:pt x="180" y="219"/>
                  <a:pt x="187" y="228"/>
                  <a:pt x="196" y="228"/>
                </a:cubicBezTo>
                <a:cubicBezTo>
                  <a:pt x="205" y="228"/>
                  <a:pt x="213" y="219"/>
                  <a:pt x="213" y="208"/>
                </a:cubicBezTo>
                <a:cubicBezTo>
                  <a:pt x="213" y="201"/>
                  <a:pt x="217" y="190"/>
                  <a:pt x="223" y="185"/>
                </a:cubicBezTo>
                <a:cubicBezTo>
                  <a:pt x="224" y="184"/>
                  <a:pt x="228" y="180"/>
                  <a:pt x="228" y="168"/>
                </a:cubicBezTo>
                <a:cubicBezTo>
                  <a:pt x="228" y="150"/>
                  <a:pt x="214" y="136"/>
                  <a:pt x="196" y="136"/>
                </a:cubicBezTo>
                <a:close/>
                <a:moveTo>
                  <a:pt x="218" y="179"/>
                </a:moveTo>
                <a:cubicBezTo>
                  <a:pt x="210" y="186"/>
                  <a:pt x="205" y="199"/>
                  <a:pt x="205" y="208"/>
                </a:cubicBezTo>
                <a:cubicBezTo>
                  <a:pt x="205" y="215"/>
                  <a:pt x="201" y="220"/>
                  <a:pt x="196" y="220"/>
                </a:cubicBezTo>
                <a:cubicBezTo>
                  <a:pt x="192" y="220"/>
                  <a:pt x="188" y="215"/>
                  <a:pt x="188" y="208"/>
                </a:cubicBezTo>
                <a:cubicBezTo>
                  <a:pt x="188" y="199"/>
                  <a:pt x="182" y="186"/>
                  <a:pt x="175" y="179"/>
                </a:cubicBezTo>
                <a:cubicBezTo>
                  <a:pt x="175" y="179"/>
                  <a:pt x="172" y="176"/>
                  <a:pt x="172" y="168"/>
                </a:cubicBezTo>
                <a:cubicBezTo>
                  <a:pt x="172" y="155"/>
                  <a:pt x="183" y="144"/>
                  <a:pt x="196" y="144"/>
                </a:cubicBezTo>
                <a:cubicBezTo>
                  <a:pt x="209" y="144"/>
                  <a:pt x="220" y="155"/>
                  <a:pt x="220" y="168"/>
                </a:cubicBezTo>
                <a:cubicBezTo>
                  <a:pt x="220" y="176"/>
                  <a:pt x="218" y="179"/>
                  <a:pt x="218" y="179"/>
                </a:cubicBezTo>
                <a:close/>
                <a:moveTo>
                  <a:pt x="91" y="119"/>
                </a:moveTo>
                <a:cubicBezTo>
                  <a:pt x="85" y="113"/>
                  <a:pt x="85" y="113"/>
                  <a:pt x="85" y="113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7" y="147"/>
                  <a:pt x="67" y="147"/>
                  <a:pt x="67" y="147"/>
                </a:cubicBezTo>
                <a:lnTo>
                  <a:pt x="91" y="119"/>
                </a:lnTo>
                <a:close/>
                <a:moveTo>
                  <a:pt x="141" y="119"/>
                </a:moveTo>
                <a:cubicBezTo>
                  <a:pt x="165" y="147"/>
                  <a:pt x="165" y="147"/>
                  <a:pt x="165" y="147"/>
                </a:cubicBezTo>
                <a:cubicBezTo>
                  <a:pt x="171" y="141"/>
                  <a:pt x="171" y="141"/>
                  <a:pt x="171" y="141"/>
                </a:cubicBezTo>
                <a:cubicBezTo>
                  <a:pt x="147" y="113"/>
                  <a:pt x="147" y="113"/>
                  <a:pt x="147" y="113"/>
                </a:cubicBezTo>
                <a:lnTo>
                  <a:pt x="141" y="119"/>
                </a:lnTo>
                <a:close/>
                <a:moveTo>
                  <a:pt x="60" y="212"/>
                </a:moveTo>
                <a:cubicBezTo>
                  <a:pt x="168" y="212"/>
                  <a:pt x="168" y="212"/>
                  <a:pt x="168" y="212"/>
                </a:cubicBezTo>
                <a:cubicBezTo>
                  <a:pt x="168" y="204"/>
                  <a:pt x="168" y="204"/>
                  <a:pt x="168" y="204"/>
                </a:cubicBezTo>
                <a:cubicBezTo>
                  <a:pt x="60" y="204"/>
                  <a:pt x="60" y="204"/>
                  <a:pt x="60" y="204"/>
                </a:cubicBezTo>
                <a:lnTo>
                  <a:pt x="60" y="212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70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0D11D4-0A71-4842-BAF7-4ED919168910}"/>
              </a:ext>
            </a:extLst>
          </p:cNvPr>
          <p:cNvSpPr txBox="1"/>
          <p:nvPr/>
        </p:nvSpPr>
        <p:spPr>
          <a:xfrm>
            <a:off x="1065240" y="415419"/>
            <a:ext cx="7775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Connected With Your</a:t>
            </a:r>
          </a:p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Existing Customers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3930054-FA5C-4F70-8A21-387E1D2BAFA2}"/>
              </a:ext>
            </a:extLst>
          </p:cNvPr>
          <p:cNvGrpSpPr/>
          <p:nvPr/>
        </p:nvGrpSpPr>
        <p:grpSpPr>
          <a:xfrm>
            <a:off x="4711015" y="1734357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F676CC1E-09A2-40E6-934D-542A68E7D5B9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8C2AC555-5337-4C79-BED2-F97405E2F23E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9E8DD64F-3D05-4BF8-BAAF-38AFC254151C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xmlns="" id="{45193E65-FF16-4FB7-A7A2-A3D43148A217}"/>
              </a:ext>
            </a:extLst>
          </p:cNvPr>
          <p:cNvSpPr>
            <a:spLocks/>
          </p:cNvSpPr>
          <p:nvPr/>
        </p:nvSpPr>
        <p:spPr bwMode="auto">
          <a:xfrm>
            <a:off x="5031438" y="2454926"/>
            <a:ext cx="1464429" cy="1770615"/>
          </a:xfrm>
          <a:custGeom>
            <a:avLst/>
            <a:gdLst>
              <a:gd name="T0" fmla="*/ 0 w 929"/>
              <a:gd name="T1" fmla="*/ 554 h 1124"/>
              <a:gd name="T2" fmla="*/ 376 w 929"/>
              <a:gd name="T3" fmla="*/ 973 h 1124"/>
              <a:gd name="T4" fmla="*/ 655 w 929"/>
              <a:gd name="T5" fmla="*/ 1124 h 1124"/>
              <a:gd name="T6" fmla="*/ 929 w 929"/>
              <a:gd name="T7" fmla="*/ 973 h 1124"/>
              <a:gd name="T8" fmla="*/ 3 w 929"/>
              <a:gd name="T9" fmla="*/ 0 h 1124"/>
              <a:gd name="T10" fmla="*/ 153 w 929"/>
              <a:gd name="T11" fmla="*/ 273 h 1124"/>
              <a:gd name="T12" fmla="*/ 0 w 929"/>
              <a:gd name="T13" fmla="*/ 55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1124">
                <a:moveTo>
                  <a:pt x="0" y="554"/>
                </a:moveTo>
                <a:cubicBezTo>
                  <a:pt x="210" y="580"/>
                  <a:pt x="373" y="757"/>
                  <a:pt x="376" y="973"/>
                </a:cubicBezTo>
                <a:cubicBezTo>
                  <a:pt x="655" y="1124"/>
                  <a:pt x="655" y="1124"/>
                  <a:pt x="655" y="1124"/>
                </a:cubicBezTo>
                <a:cubicBezTo>
                  <a:pt x="929" y="973"/>
                  <a:pt x="929" y="973"/>
                  <a:pt x="929" y="973"/>
                </a:cubicBezTo>
                <a:cubicBezTo>
                  <a:pt x="926" y="453"/>
                  <a:pt x="517" y="29"/>
                  <a:pt x="3" y="0"/>
                </a:cubicBezTo>
                <a:cubicBezTo>
                  <a:pt x="153" y="273"/>
                  <a:pt x="153" y="273"/>
                  <a:pt x="153" y="273"/>
                </a:cubicBezTo>
                <a:lnTo>
                  <a:pt x="0" y="554"/>
                </a:lnTo>
                <a:close/>
              </a:path>
            </a:pathLst>
          </a:custGeom>
          <a:solidFill>
            <a:srgbClr val="A7210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xmlns="" id="{9F0A4D6C-BBDC-49F6-B93D-C335F80C4ABC}"/>
              </a:ext>
            </a:extLst>
          </p:cNvPr>
          <p:cNvSpPr>
            <a:spLocks/>
          </p:cNvSpPr>
          <p:nvPr/>
        </p:nvSpPr>
        <p:spPr bwMode="auto">
          <a:xfrm>
            <a:off x="3403876" y="2451162"/>
            <a:ext cx="1770616" cy="1463173"/>
          </a:xfrm>
          <a:custGeom>
            <a:avLst/>
            <a:gdLst>
              <a:gd name="T0" fmla="*/ 554 w 1124"/>
              <a:gd name="T1" fmla="*/ 929 h 929"/>
              <a:gd name="T2" fmla="*/ 973 w 1124"/>
              <a:gd name="T3" fmla="*/ 553 h 929"/>
              <a:gd name="T4" fmla="*/ 1124 w 1124"/>
              <a:gd name="T5" fmla="*/ 275 h 929"/>
              <a:gd name="T6" fmla="*/ 973 w 1124"/>
              <a:gd name="T7" fmla="*/ 0 h 929"/>
              <a:gd name="T8" fmla="*/ 0 w 1124"/>
              <a:gd name="T9" fmla="*/ 926 h 929"/>
              <a:gd name="T10" fmla="*/ 273 w 1124"/>
              <a:gd name="T11" fmla="*/ 777 h 929"/>
              <a:gd name="T12" fmla="*/ 554 w 1124"/>
              <a:gd name="T13" fmla="*/ 929 h 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4" h="929">
                <a:moveTo>
                  <a:pt x="554" y="929"/>
                </a:moveTo>
                <a:cubicBezTo>
                  <a:pt x="580" y="720"/>
                  <a:pt x="757" y="557"/>
                  <a:pt x="973" y="553"/>
                </a:cubicBezTo>
                <a:cubicBezTo>
                  <a:pt x="1124" y="275"/>
                  <a:pt x="1124" y="275"/>
                  <a:pt x="1124" y="275"/>
                </a:cubicBezTo>
                <a:cubicBezTo>
                  <a:pt x="973" y="0"/>
                  <a:pt x="973" y="0"/>
                  <a:pt x="973" y="0"/>
                </a:cubicBezTo>
                <a:cubicBezTo>
                  <a:pt x="453" y="4"/>
                  <a:pt x="29" y="412"/>
                  <a:pt x="0" y="926"/>
                </a:cubicBezTo>
                <a:cubicBezTo>
                  <a:pt x="273" y="777"/>
                  <a:pt x="273" y="777"/>
                  <a:pt x="273" y="777"/>
                </a:cubicBezTo>
                <a:lnTo>
                  <a:pt x="554" y="929"/>
                </a:lnTo>
                <a:close/>
              </a:path>
            </a:pathLst>
          </a:custGeom>
          <a:solidFill>
            <a:srgbClr val="CF221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xmlns="" id="{D13CE3A5-990A-4E02-83E5-A668E821FEDB}"/>
              </a:ext>
            </a:extLst>
          </p:cNvPr>
          <p:cNvSpPr>
            <a:spLocks/>
          </p:cNvSpPr>
          <p:nvPr/>
        </p:nvSpPr>
        <p:spPr bwMode="auto">
          <a:xfrm>
            <a:off x="4722740" y="4081231"/>
            <a:ext cx="1771870" cy="1464428"/>
          </a:xfrm>
          <a:custGeom>
            <a:avLst/>
            <a:gdLst>
              <a:gd name="T0" fmla="*/ 1124 w 1124"/>
              <a:gd name="T1" fmla="*/ 3 h 929"/>
              <a:gd name="T2" fmla="*/ 851 w 1124"/>
              <a:gd name="T3" fmla="*/ 153 h 929"/>
              <a:gd name="T4" fmla="*/ 569 w 1124"/>
              <a:gd name="T5" fmla="*/ 0 h 929"/>
              <a:gd name="T6" fmla="*/ 151 w 1124"/>
              <a:gd name="T7" fmla="*/ 376 h 929"/>
              <a:gd name="T8" fmla="*/ 0 w 1124"/>
              <a:gd name="T9" fmla="*/ 655 h 929"/>
              <a:gd name="T10" fmla="*/ 150 w 1124"/>
              <a:gd name="T11" fmla="*/ 929 h 929"/>
              <a:gd name="T12" fmla="*/ 1124 w 1124"/>
              <a:gd name="T13" fmla="*/ 3 h 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4" h="929">
                <a:moveTo>
                  <a:pt x="1124" y="3"/>
                </a:moveTo>
                <a:cubicBezTo>
                  <a:pt x="851" y="153"/>
                  <a:pt x="851" y="153"/>
                  <a:pt x="851" y="153"/>
                </a:cubicBezTo>
                <a:cubicBezTo>
                  <a:pt x="569" y="0"/>
                  <a:pt x="569" y="0"/>
                  <a:pt x="569" y="0"/>
                </a:cubicBezTo>
                <a:cubicBezTo>
                  <a:pt x="543" y="210"/>
                  <a:pt x="366" y="373"/>
                  <a:pt x="151" y="376"/>
                </a:cubicBezTo>
                <a:cubicBezTo>
                  <a:pt x="0" y="655"/>
                  <a:pt x="0" y="655"/>
                  <a:pt x="0" y="655"/>
                </a:cubicBezTo>
                <a:cubicBezTo>
                  <a:pt x="150" y="929"/>
                  <a:pt x="150" y="929"/>
                  <a:pt x="150" y="929"/>
                </a:cubicBezTo>
                <a:cubicBezTo>
                  <a:pt x="671" y="926"/>
                  <a:pt x="1095" y="517"/>
                  <a:pt x="1124" y="3"/>
                </a:cubicBezTo>
                <a:close/>
              </a:path>
            </a:pathLst>
          </a:custGeom>
          <a:solidFill>
            <a:srgbClr val="CF221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xmlns="" id="{B37E0215-CA99-4CE3-90A3-D7D0C744CBE2}"/>
              </a:ext>
            </a:extLst>
          </p:cNvPr>
          <p:cNvSpPr>
            <a:spLocks/>
          </p:cNvSpPr>
          <p:nvPr/>
        </p:nvSpPr>
        <p:spPr bwMode="auto">
          <a:xfrm>
            <a:off x="3400113" y="3772535"/>
            <a:ext cx="1464429" cy="1770615"/>
          </a:xfrm>
          <a:custGeom>
            <a:avLst/>
            <a:gdLst>
              <a:gd name="T0" fmla="*/ 929 w 929"/>
              <a:gd name="T1" fmla="*/ 569 h 1124"/>
              <a:gd name="T2" fmla="*/ 553 w 929"/>
              <a:gd name="T3" fmla="*/ 151 h 1124"/>
              <a:gd name="T4" fmla="*/ 275 w 929"/>
              <a:gd name="T5" fmla="*/ 0 h 1124"/>
              <a:gd name="T6" fmla="*/ 0 w 929"/>
              <a:gd name="T7" fmla="*/ 150 h 1124"/>
              <a:gd name="T8" fmla="*/ 926 w 929"/>
              <a:gd name="T9" fmla="*/ 1124 h 1124"/>
              <a:gd name="T10" fmla="*/ 777 w 929"/>
              <a:gd name="T11" fmla="*/ 851 h 1124"/>
              <a:gd name="T12" fmla="*/ 929 w 929"/>
              <a:gd name="T13" fmla="*/ 569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1124">
                <a:moveTo>
                  <a:pt x="929" y="569"/>
                </a:moveTo>
                <a:cubicBezTo>
                  <a:pt x="720" y="543"/>
                  <a:pt x="557" y="366"/>
                  <a:pt x="553" y="151"/>
                </a:cubicBezTo>
                <a:cubicBezTo>
                  <a:pt x="275" y="0"/>
                  <a:pt x="275" y="0"/>
                  <a:pt x="275" y="0"/>
                </a:cubicBezTo>
                <a:cubicBezTo>
                  <a:pt x="0" y="150"/>
                  <a:pt x="0" y="150"/>
                  <a:pt x="0" y="150"/>
                </a:cubicBezTo>
                <a:cubicBezTo>
                  <a:pt x="4" y="671"/>
                  <a:pt x="412" y="1095"/>
                  <a:pt x="926" y="1124"/>
                </a:cubicBezTo>
                <a:cubicBezTo>
                  <a:pt x="777" y="851"/>
                  <a:pt x="777" y="851"/>
                  <a:pt x="777" y="851"/>
                </a:cubicBezTo>
                <a:lnTo>
                  <a:pt x="929" y="569"/>
                </a:lnTo>
                <a:close/>
              </a:path>
            </a:pathLst>
          </a:custGeom>
          <a:solidFill>
            <a:srgbClr val="A7210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62AD90B6-7B7D-400A-BBC7-85F2F9334792}"/>
              </a:ext>
            </a:extLst>
          </p:cNvPr>
          <p:cNvGrpSpPr/>
          <p:nvPr/>
        </p:nvGrpSpPr>
        <p:grpSpPr>
          <a:xfrm flipH="1">
            <a:off x="6030681" y="2436144"/>
            <a:ext cx="960878" cy="319523"/>
            <a:chOff x="3231020" y="2095999"/>
            <a:chExt cx="1031518" cy="343013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24DB68D-F225-4FEF-BEE8-AEE46E2D9FEF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A721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B2437BEF-AB92-4807-BDA9-F4B6EC2DA3F8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A7210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0FD8BFB5-CF83-423E-A6AC-D85545990308}"/>
              </a:ext>
            </a:extLst>
          </p:cNvPr>
          <p:cNvGrpSpPr/>
          <p:nvPr/>
        </p:nvGrpSpPr>
        <p:grpSpPr>
          <a:xfrm>
            <a:off x="2831315" y="2560765"/>
            <a:ext cx="960878" cy="319523"/>
            <a:chOff x="3231020" y="2095999"/>
            <a:chExt cx="1031518" cy="34301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B78E07C-BB75-478D-AF4B-D12D205D84D7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CF22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F897943F-96CA-4BAA-8DE7-ABD61AF29936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CF221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B5064689-208C-4860-8C58-6A11A1AAE0F0}"/>
              </a:ext>
            </a:extLst>
          </p:cNvPr>
          <p:cNvGrpSpPr/>
          <p:nvPr/>
        </p:nvGrpSpPr>
        <p:grpSpPr>
          <a:xfrm rot="10800000" flipH="1">
            <a:off x="2784418" y="5089417"/>
            <a:ext cx="960878" cy="319523"/>
            <a:chOff x="3231020" y="2095999"/>
            <a:chExt cx="1031518" cy="343013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7AC44349-FB0A-48F3-B7F8-E5537107C5D6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A721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xmlns="" id="{F288C68D-61D4-4916-92B2-852B4D50D17B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A7210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D13C3D6-5471-44E2-AAAA-AB3974595CA5}"/>
              </a:ext>
            </a:extLst>
          </p:cNvPr>
          <p:cNvGrpSpPr/>
          <p:nvPr/>
        </p:nvGrpSpPr>
        <p:grpSpPr>
          <a:xfrm rot="10800000">
            <a:off x="6160704" y="5061445"/>
            <a:ext cx="960878" cy="319523"/>
            <a:chOff x="3231020" y="2095999"/>
            <a:chExt cx="1031518" cy="34301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3194E35-9547-4CE1-AF36-32AE22F8D31E}"/>
                </a:ext>
              </a:extLst>
            </p:cNvPr>
            <p:cNvCxnSpPr/>
            <p:nvPr/>
          </p:nvCxnSpPr>
          <p:spPr>
            <a:xfrm flipH="1" flipV="1">
              <a:off x="3919525" y="2095999"/>
              <a:ext cx="343013" cy="343013"/>
            </a:xfrm>
            <a:prstGeom prst="line">
              <a:avLst/>
            </a:prstGeom>
            <a:ln w="12700">
              <a:solidFill>
                <a:srgbClr val="CF22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8DA65FA2-BB51-497C-87A7-7D92DC712F11}"/>
                </a:ext>
              </a:extLst>
            </p:cNvPr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12700">
              <a:solidFill>
                <a:srgbClr val="CF221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88632564-4EA1-4B33-9888-FD31B10FD656}"/>
              </a:ext>
            </a:extLst>
          </p:cNvPr>
          <p:cNvSpPr/>
          <p:nvPr/>
        </p:nvSpPr>
        <p:spPr>
          <a:xfrm>
            <a:off x="7143674" y="2231315"/>
            <a:ext cx="19666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Pass your customers the business card (when making payment) to download the app and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favorite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business.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C20CE9A-3D14-4A53-BCBB-D9DE2B54487D}"/>
              </a:ext>
            </a:extLst>
          </p:cNvPr>
          <p:cNvSpPr/>
          <p:nvPr/>
        </p:nvSpPr>
        <p:spPr>
          <a:xfrm>
            <a:off x="7198860" y="5014147"/>
            <a:ext cx="1966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Then keep your customers up to date with your latest events and offers!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6D2385FE-4C9E-485F-8A79-D87376406A4C}"/>
              </a:ext>
            </a:extLst>
          </p:cNvPr>
          <p:cNvSpPr/>
          <p:nvPr/>
        </p:nvSpPr>
        <p:spPr>
          <a:xfrm>
            <a:off x="635907" y="5014147"/>
            <a:ext cx="1966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Every time your post an advert the customer receives your advert, direct to their mobile.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5193D026-6E11-46C4-8366-30FDEC333084}"/>
              </a:ext>
            </a:extLst>
          </p:cNvPr>
          <p:cNvSpPr/>
          <p:nvPr/>
        </p:nvSpPr>
        <p:spPr>
          <a:xfrm>
            <a:off x="635907" y="2403233"/>
            <a:ext cx="19666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Customers can see what’s on today, this week or this month!</a:t>
            </a:r>
          </a:p>
        </p:txBody>
      </p:sp>
      <p:sp>
        <p:nvSpPr>
          <p:cNvPr id="34" name="Freeform 37">
            <a:extLst>
              <a:ext uri="{FF2B5EF4-FFF2-40B4-BE49-F238E27FC236}">
                <a16:creationId xmlns:a16="http://schemas.microsoft.com/office/drawing/2014/main" xmlns="" id="{7A976FE4-9E05-43B8-936C-E92C281E005E}"/>
              </a:ext>
            </a:extLst>
          </p:cNvPr>
          <p:cNvSpPr>
            <a:spLocks noEditPoints="1"/>
          </p:cNvSpPr>
          <p:nvPr/>
        </p:nvSpPr>
        <p:spPr bwMode="auto">
          <a:xfrm>
            <a:off x="5605205" y="3207682"/>
            <a:ext cx="425476" cy="292654"/>
          </a:xfrm>
          <a:custGeom>
            <a:avLst/>
            <a:gdLst>
              <a:gd name="T0" fmla="*/ 176 w 192"/>
              <a:gd name="T1" fmla="*/ 0 h 132"/>
              <a:gd name="T2" fmla="*/ 16 w 192"/>
              <a:gd name="T3" fmla="*/ 0 h 132"/>
              <a:gd name="T4" fmla="*/ 0 w 192"/>
              <a:gd name="T5" fmla="*/ 16 h 132"/>
              <a:gd name="T6" fmla="*/ 0 w 192"/>
              <a:gd name="T7" fmla="*/ 116 h 132"/>
              <a:gd name="T8" fmla="*/ 16 w 192"/>
              <a:gd name="T9" fmla="*/ 132 h 132"/>
              <a:gd name="T10" fmla="*/ 176 w 192"/>
              <a:gd name="T11" fmla="*/ 132 h 132"/>
              <a:gd name="T12" fmla="*/ 192 w 192"/>
              <a:gd name="T13" fmla="*/ 116 h 132"/>
              <a:gd name="T14" fmla="*/ 192 w 192"/>
              <a:gd name="T15" fmla="*/ 16 h 132"/>
              <a:gd name="T16" fmla="*/ 176 w 192"/>
              <a:gd name="T17" fmla="*/ 0 h 132"/>
              <a:gd name="T18" fmla="*/ 184 w 192"/>
              <a:gd name="T19" fmla="*/ 116 h 132"/>
              <a:gd name="T20" fmla="*/ 176 w 192"/>
              <a:gd name="T21" fmla="*/ 124 h 132"/>
              <a:gd name="T22" fmla="*/ 16 w 192"/>
              <a:gd name="T23" fmla="*/ 124 h 132"/>
              <a:gd name="T24" fmla="*/ 8 w 192"/>
              <a:gd name="T25" fmla="*/ 116 h 132"/>
              <a:gd name="T26" fmla="*/ 8 w 192"/>
              <a:gd name="T27" fmla="*/ 48 h 132"/>
              <a:gd name="T28" fmla="*/ 184 w 192"/>
              <a:gd name="T29" fmla="*/ 48 h 132"/>
              <a:gd name="T30" fmla="*/ 184 w 192"/>
              <a:gd name="T31" fmla="*/ 116 h 132"/>
              <a:gd name="T32" fmla="*/ 184 w 192"/>
              <a:gd name="T33" fmla="*/ 40 h 132"/>
              <a:gd name="T34" fmla="*/ 8 w 192"/>
              <a:gd name="T35" fmla="*/ 40 h 132"/>
              <a:gd name="T36" fmla="*/ 8 w 192"/>
              <a:gd name="T37" fmla="*/ 16 h 132"/>
              <a:gd name="T38" fmla="*/ 16 w 192"/>
              <a:gd name="T39" fmla="*/ 8 h 132"/>
              <a:gd name="T40" fmla="*/ 176 w 192"/>
              <a:gd name="T41" fmla="*/ 8 h 132"/>
              <a:gd name="T42" fmla="*/ 184 w 192"/>
              <a:gd name="T43" fmla="*/ 16 h 132"/>
              <a:gd name="T44" fmla="*/ 184 w 192"/>
              <a:gd name="T45" fmla="*/ 40 h 132"/>
              <a:gd name="T46" fmla="*/ 116 w 192"/>
              <a:gd name="T47" fmla="*/ 64 h 132"/>
              <a:gd name="T48" fmla="*/ 28 w 192"/>
              <a:gd name="T49" fmla="*/ 64 h 132"/>
              <a:gd name="T50" fmla="*/ 28 w 192"/>
              <a:gd name="T51" fmla="*/ 72 h 132"/>
              <a:gd name="T52" fmla="*/ 116 w 192"/>
              <a:gd name="T53" fmla="*/ 72 h 132"/>
              <a:gd name="T54" fmla="*/ 116 w 192"/>
              <a:gd name="T55" fmla="*/ 64 h 132"/>
              <a:gd name="T56" fmla="*/ 164 w 192"/>
              <a:gd name="T57" fmla="*/ 64 h 132"/>
              <a:gd name="T58" fmla="*/ 132 w 192"/>
              <a:gd name="T59" fmla="*/ 64 h 132"/>
              <a:gd name="T60" fmla="*/ 132 w 192"/>
              <a:gd name="T61" fmla="*/ 72 h 132"/>
              <a:gd name="T62" fmla="*/ 164 w 192"/>
              <a:gd name="T63" fmla="*/ 72 h 132"/>
              <a:gd name="T64" fmla="*/ 164 w 192"/>
              <a:gd name="T65" fmla="*/ 64 h 132"/>
              <a:gd name="T66" fmla="*/ 88 w 192"/>
              <a:gd name="T67" fmla="*/ 84 h 132"/>
              <a:gd name="T68" fmla="*/ 28 w 192"/>
              <a:gd name="T69" fmla="*/ 84 h 132"/>
              <a:gd name="T70" fmla="*/ 28 w 192"/>
              <a:gd name="T71" fmla="*/ 92 h 132"/>
              <a:gd name="T72" fmla="*/ 88 w 192"/>
              <a:gd name="T73" fmla="*/ 92 h 132"/>
              <a:gd name="T74" fmla="*/ 88 w 192"/>
              <a:gd name="T75" fmla="*/ 8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2" h="132">
                <a:moveTo>
                  <a:pt x="176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5"/>
                  <a:pt x="7" y="132"/>
                  <a:pt x="1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85" y="132"/>
                  <a:pt x="192" y="125"/>
                  <a:pt x="192" y="116"/>
                </a:cubicBezTo>
                <a:cubicBezTo>
                  <a:pt x="192" y="16"/>
                  <a:pt x="192" y="16"/>
                  <a:pt x="192" y="16"/>
                </a:cubicBezTo>
                <a:cubicBezTo>
                  <a:pt x="192" y="7"/>
                  <a:pt x="185" y="0"/>
                  <a:pt x="176" y="0"/>
                </a:cubicBezTo>
                <a:close/>
                <a:moveTo>
                  <a:pt x="184" y="116"/>
                </a:moveTo>
                <a:cubicBezTo>
                  <a:pt x="184" y="120"/>
                  <a:pt x="180" y="124"/>
                  <a:pt x="176" y="12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2" y="124"/>
                  <a:pt x="8" y="120"/>
                  <a:pt x="8" y="116"/>
                </a:cubicBezTo>
                <a:cubicBezTo>
                  <a:pt x="8" y="48"/>
                  <a:pt x="8" y="48"/>
                  <a:pt x="8" y="48"/>
                </a:cubicBezTo>
                <a:cubicBezTo>
                  <a:pt x="184" y="48"/>
                  <a:pt x="184" y="48"/>
                  <a:pt x="184" y="48"/>
                </a:cubicBezTo>
                <a:lnTo>
                  <a:pt x="184" y="116"/>
                </a:lnTo>
                <a:close/>
                <a:moveTo>
                  <a:pt x="18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76" y="8"/>
                  <a:pt x="176" y="8"/>
                  <a:pt x="176" y="8"/>
                </a:cubicBezTo>
                <a:cubicBezTo>
                  <a:pt x="180" y="8"/>
                  <a:pt x="184" y="12"/>
                  <a:pt x="184" y="16"/>
                </a:cubicBezTo>
                <a:lnTo>
                  <a:pt x="184" y="40"/>
                </a:lnTo>
                <a:close/>
                <a:moveTo>
                  <a:pt x="116" y="64"/>
                </a:moveTo>
                <a:cubicBezTo>
                  <a:pt x="28" y="64"/>
                  <a:pt x="28" y="64"/>
                  <a:pt x="28" y="64"/>
                </a:cubicBezTo>
                <a:cubicBezTo>
                  <a:pt x="28" y="72"/>
                  <a:pt x="28" y="72"/>
                  <a:pt x="28" y="72"/>
                </a:cubicBezTo>
                <a:cubicBezTo>
                  <a:pt x="116" y="72"/>
                  <a:pt x="116" y="72"/>
                  <a:pt x="116" y="72"/>
                </a:cubicBezTo>
                <a:lnTo>
                  <a:pt x="116" y="64"/>
                </a:lnTo>
                <a:close/>
                <a:moveTo>
                  <a:pt x="164" y="64"/>
                </a:moveTo>
                <a:cubicBezTo>
                  <a:pt x="132" y="64"/>
                  <a:pt x="132" y="64"/>
                  <a:pt x="132" y="6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64" y="72"/>
                  <a:pt x="164" y="72"/>
                  <a:pt x="164" y="72"/>
                </a:cubicBezTo>
                <a:lnTo>
                  <a:pt x="164" y="64"/>
                </a:lnTo>
                <a:close/>
                <a:moveTo>
                  <a:pt x="88" y="84"/>
                </a:moveTo>
                <a:cubicBezTo>
                  <a:pt x="28" y="84"/>
                  <a:pt x="28" y="84"/>
                  <a:pt x="28" y="84"/>
                </a:cubicBezTo>
                <a:cubicBezTo>
                  <a:pt x="28" y="92"/>
                  <a:pt x="28" y="92"/>
                  <a:pt x="28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41">
            <a:extLst>
              <a:ext uri="{FF2B5EF4-FFF2-40B4-BE49-F238E27FC236}">
                <a16:creationId xmlns:a16="http://schemas.microsoft.com/office/drawing/2014/main" xmlns="" id="{0B0E17C0-301C-441E-87D0-BF2353B8ED55}"/>
              </a:ext>
            </a:extLst>
          </p:cNvPr>
          <p:cNvSpPr>
            <a:spLocks noEditPoints="1"/>
          </p:cNvSpPr>
          <p:nvPr/>
        </p:nvSpPr>
        <p:spPr bwMode="auto">
          <a:xfrm>
            <a:off x="5408196" y="4598341"/>
            <a:ext cx="394018" cy="383912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1">
            <a:extLst>
              <a:ext uri="{FF2B5EF4-FFF2-40B4-BE49-F238E27FC236}">
                <a16:creationId xmlns:a16="http://schemas.microsoft.com/office/drawing/2014/main" xmlns="" id="{A462604E-4CCE-4789-807D-9DCD08AD8EC8}"/>
              </a:ext>
            </a:extLst>
          </p:cNvPr>
          <p:cNvSpPr>
            <a:spLocks noEditPoints="1"/>
          </p:cNvSpPr>
          <p:nvPr/>
        </p:nvSpPr>
        <p:spPr bwMode="auto">
          <a:xfrm>
            <a:off x="4024737" y="4551310"/>
            <a:ext cx="233363" cy="427038"/>
          </a:xfrm>
          <a:custGeom>
            <a:avLst/>
            <a:gdLst>
              <a:gd name="T0" fmla="*/ 104 w 124"/>
              <a:gd name="T1" fmla="*/ 0 h 228"/>
              <a:gd name="T2" fmla="*/ 20 w 124"/>
              <a:gd name="T3" fmla="*/ 0 h 228"/>
              <a:gd name="T4" fmla="*/ 0 w 124"/>
              <a:gd name="T5" fmla="*/ 20 h 228"/>
              <a:gd name="T6" fmla="*/ 0 w 124"/>
              <a:gd name="T7" fmla="*/ 208 h 228"/>
              <a:gd name="T8" fmla="*/ 20 w 124"/>
              <a:gd name="T9" fmla="*/ 228 h 228"/>
              <a:gd name="T10" fmla="*/ 104 w 124"/>
              <a:gd name="T11" fmla="*/ 228 h 228"/>
              <a:gd name="T12" fmla="*/ 124 w 124"/>
              <a:gd name="T13" fmla="*/ 208 h 228"/>
              <a:gd name="T14" fmla="*/ 124 w 124"/>
              <a:gd name="T15" fmla="*/ 20 h 228"/>
              <a:gd name="T16" fmla="*/ 104 w 124"/>
              <a:gd name="T17" fmla="*/ 0 h 228"/>
              <a:gd name="T18" fmla="*/ 116 w 124"/>
              <a:gd name="T19" fmla="*/ 208 h 228"/>
              <a:gd name="T20" fmla="*/ 104 w 124"/>
              <a:gd name="T21" fmla="*/ 220 h 228"/>
              <a:gd name="T22" fmla="*/ 20 w 124"/>
              <a:gd name="T23" fmla="*/ 220 h 228"/>
              <a:gd name="T24" fmla="*/ 8 w 124"/>
              <a:gd name="T25" fmla="*/ 208 h 228"/>
              <a:gd name="T26" fmla="*/ 8 w 124"/>
              <a:gd name="T27" fmla="*/ 20 h 228"/>
              <a:gd name="T28" fmla="*/ 20 w 124"/>
              <a:gd name="T29" fmla="*/ 8 h 228"/>
              <a:gd name="T30" fmla="*/ 104 w 124"/>
              <a:gd name="T31" fmla="*/ 8 h 228"/>
              <a:gd name="T32" fmla="*/ 116 w 124"/>
              <a:gd name="T33" fmla="*/ 20 h 228"/>
              <a:gd name="T34" fmla="*/ 116 w 124"/>
              <a:gd name="T35" fmla="*/ 208 h 228"/>
              <a:gd name="T36" fmla="*/ 63 w 124"/>
              <a:gd name="T37" fmla="*/ 20 h 228"/>
              <a:gd name="T38" fmla="*/ 67 w 124"/>
              <a:gd name="T39" fmla="*/ 16 h 228"/>
              <a:gd name="T40" fmla="*/ 63 w 124"/>
              <a:gd name="T41" fmla="*/ 12 h 228"/>
              <a:gd name="T42" fmla="*/ 59 w 124"/>
              <a:gd name="T43" fmla="*/ 16 h 228"/>
              <a:gd name="T44" fmla="*/ 63 w 124"/>
              <a:gd name="T45" fmla="*/ 20 h 228"/>
              <a:gd name="T46" fmla="*/ 72 w 124"/>
              <a:gd name="T47" fmla="*/ 24 h 228"/>
              <a:gd name="T48" fmla="*/ 52 w 124"/>
              <a:gd name="T49" fmla="*/ 24 h 228"/>
              <a:gd name="T50" fmla="*/ 48 w 124"/>
              <a:gd name="T51" fmla="*/ 28 h 228"/>
              <a:gd name="T52" fmla="*/ 52 w 124"/>
              <a:gd name="T53" fmla="*/ 32 h 228"/>
              <a:gd name="T54" fmla="*/ 72 w 124"/>
              <a:gd name="T55" fmla="*/ 32 h 228"/>
              <a:gd name="T56" fmla="*/ 76 w 124"/>
              <a:gd name="T57" fmla="*/ 28 h 228"/>
              <a:gd name="T58" fmla="*/ 72 w 124"/>
              <a:gd name="T59" fmla="*/ 24 h 228"/>
              <a:gd name="T60" fmla="*/ 62 w 124"/>
              <a:gd name="T61" fmla="*/ 188 h 228"/>
              <a:gd name="T62" fmla="*/ 62 w 124"/>
              <a:gd name="T63" fmla="*/ 188 h 228"/>
              <a:gd name="T64" fmla="*/ 48 w 124"/>
              <a:gd name="T65" fmla="*/ 202 h 228"/>
              <a:gd name="T66" fmla="*/ 48 w 124"/>
              <a:gd name="T67" fmla="*/ 202 h 228"/>
              <a:gd name="T68" fmla="*/ 62 w 124"/>
              <a:gd name="T69" fmla="*/ 216 h 228"/>
              <a:gd name="T70" fmla="*/ 62 w 124"/>
              <a:gd name="T71" fmla="*/ 216 h 228"/>
              <a:gd name="T72" fmla="*/ 76 w 124"/>
              <a:gd name="T73" fmla="*/ 202 h 228"/>
              <a:gd name="T74" fmla="*/ 76 w 124"/>
              <a:gd name="T75" fmla="*/ 202 h 228"/>
              <a:gd name="T76" fmla="*/ 62 w 124"/>
              <a:gd name="T77" fmla="*/ 188 h 228"/>
              <a:gd name="T78" fmla="*/ 68 w 124"/>
              <a:gd name="T79" fmla="*/ 202 h 228"/>
              <a:gd name="T80" fmla="*/ 62 w 124"/>
              <a:gd name="T81" fmla="*/ 208 h 228"/>
              <a:gd name="T82" fmla="*/ 62 w 124"/>
              <a:gd name="T83" fmla="*/ 208 h 228"/>
              <a:gd name="T84" fmla="*/ 56 w 124"/>
              <a:gd name="T85" fmla="*/ 202 h 228"/>
              <a:gd name="T86" fmla="*/ 56 w 124"/>
              <a:gd name="T87" fmla="*/ 202 h 228"/>
              <a:gd name="T88" fmla="*/ 62 w 124"/>
              <a:gd name="T89" fmla="*/ 196 h 228"/>
              <a:gd name="T90" fmla="*/ 62 w 124"/>
              <a:gd name="T91" fmla="*/ 196 h 228"/>
              <a:gd name="T92" fmla="*/ 68 w 124"/>
              <a:gd name="T93" fmla="*/ 20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4" h="228">
                <a:moveTo>
                  <a:pt x="104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9"/>
                  <a:pt x="9" y="228"/>
                  <a:pt x="20" y="228"/>
                </a:cubicBezTo>
                <a:cubicBezTo>
                  <a:pt x="104" y="228"/>
                  <a:pt x="104" y="228"/>
                  <a:pt x="104" y="228"/>
                </a:cubicBezTo>
                <a:cubicBezTo>
                  <a:pt x="115" y="228"/>
                  <a:pt x="124" y="219"/>
                  <a:pt x="124" y="208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9"/>
                  <a:pt x="115" y="0"/>
                  <a:pt x="104" y="0"/>
                </a:cubicBezTo>
                <a:close/>
                <a:moveTo>
                  <a:pt x="116" y="208"/>
                </a:moveTo>
                <a:cubicBezTo>
                  <a:pt x="116" y="215"/>
                  <a:pt x="111" y="220"/>
                  <a:pt x="104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13" y="220"/>
                  <a:pt x="8" y="215"/>
                  <a:pt x="8" y="208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1" y="8"/>
                  <a:pt x="116" y="13"/>
                  <a:pt x="116" y="20"/>
                </a:cubicBezTo>
                <a:lnTo>
                  <a:pt x="116" y="208"/>
                </a:lnTo>
                <a:close/>
                <a:moveTo>
                  <a:pt x="63" y="20"/>
                </a:moveTo>
                <a:cubicBezTo>
                  <a:pt x="65" y="20"/>
                  <a:pt x="67" y="18"/>
                  <a:pt x="67" y="16"/>
                </a:cubicBezTo>
                <a:cubicBezTo>
                  <a:pt x="67" y="14"/>
                  <a:pt x="65" y="12"/>
                  <a:pt x="63" y="12"/>
                </a:cubicBezTo>
                <a:cubicBezTo>
                  <a:pt x="60" y="12"/>
                  <a:pt x="59" y="14"/>
                  <a:pt x="59" y="16"/>
                </a:cubicBezTo>
                <a:cubicBezTo>
                  <a:pt x="59" y="18"/>
                  <a:pt x="60" y="20"/>
                  <a:pt x="63" y="20"/>
                </a:cubicBezTo>
                <a:close/>
                <a:moveTo>
                  <a:pt x="7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50" y="24"/>
                  <a:pt x="48" y="26"/>
                  <a:pt x="48" y="28"/>
                </a:cubicBezTo>
                <a:cubicBezTo>
                  <a:pt x="48" y="30"/>
                  <a:pt x="50" y="32"/>
                  <a:pt x="5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4" y="32"/>
                  <a:pt x="76" y="30"/>
                  <a:pt x="76" y="28"/>
                </a:cubicBezTo>
                <a:cubicBezTo>
                  <a:pt x="76" y="26"/>
                  <a:pt x="74" y="24"/>
                  <a:pt x="72" y="24"/>
                </a:cubicBezTo>
                <a:close/>
                <a:moveTo>
                  <a:pt x="62" y="188"/>
                </a:moveTo>
                <a:cubicBezTo>
                  <a:pt x="62" y="188"/>
                  <a:pt x="62" y="188"/>
                  <a:pt x="62" y="188"/>
                </a:cubicBezTo>
                <a:cubicBezTo>
                  <a:pt x="54" y="188"/>
                  <a:pt x="48" y="194"/>
                  <a:pt x="48" y="202"/>
                </a:cubicBezTo>
                <a:cubicBezTo>
                  <a:pt x="48" y="202"/>
                  <a:pt x="48" y="202"/>
                  <a:pt x="48" y="202"/>
                </a:cubicBezTo>
                <a:cubicBezTo>
                  <a:pt x="48" y="210"/>
                  <a:pt x="54" y="216"/>
                  <a:pt x="62" y="21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70" y="216"/>
                  <a:pt x="76" y="210"/>
                  <a:pt x="76" y="202"/>
                </a:cubicBezTo>
                <a:cubicBezTo>
                  <a:pt x="76" y="202"/>
                  <a:pt x="76" y="202"/>
                  <a:pt x="76" y="202"/>
                </a:cubicBezTo>
                <a:cubicBezTo>
                  <a:pt x="76" y="194"/>
                  <a:pt x="70" y="188"/>
                  <a:pt x="62" y="188"/>
                </a:cubicBezTo>
                <a:close/>
                <a:moveTo>
                  <a:pt x="68" y="202"/>
                </a:moveTo>
                <a:cubicBezTo>
                  <a:pt x="68" y="205"/>
                  <a:pt x="65" y="208"/>
                  <a:pt x="62" y="208"/>
                </a:cubicBezTo>
                <a:cubicBezTo>
                  <a:pt x="62" y="208"/>
                  <a:pt x="62" y="208"/>
                  <a:pt x="62" y="208"/>
                </a:cubicBezTo>
                <a:cubicBezTo>
                  <a:pt x="59" y="208"/>
                  <a:pt x="56" y="205"/>
                  <a:pt x="56" y="202"/>
                </a:cubicBezTo>
                <a:cubicBezTo>
                  <a:pt x="56" y="202"/>
                  <a:pt x="56" y="202"/>
                  <a:pt x="56" y="202"/>
                </a:cubicBezTo>
                <a:cubicBezTo>
                  <a:pt x="56" y="199"/>
                  <a:pt x="59" y="196"/>
                  <a:pt x="62" y="196"/>
                </a:cubicBezTo>
                <a:cubicBezTo>
                  <a:pt x="62" y="196"/>
                  <a:pt x="62" y="196"/>
                  <a:pt x="62" y="196"/>
                </a:cubicBezTo>
                <a:cubicBezTo>
                  <a:pt x="65" y="196"/>
                  <a:pt x="68" y="199"/>
                  <a:pt x="68" y="2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07">
            <a:extLst>
              <a:ext uri="{FF2B5EF4-FFF2-40B4-BE49-F238E27FC236}">
                <a16:creationId xmlns:a16="http://schemas.microsoft.com/office/drawing/2014/main" xmlns="" id="{E7A6EFD4-4AF6-45AB-9B4A-FA5D831CC497}"/>
              </a:ext>
            </a:extLst>
          </p:cNvPr>
          <p:cNvSpPr>
            <a:spLocks noEditPoints="1"/>
          </p:cNvSpPr>
          <p:nvPr/>
        </p:nvSpPr>
        <p:spPr bwMode="auto">
          <a:xfrm>
            <a:off x="4088918" y="3003240"/>
            <a:ext cx="400532" cy="264636"/>
          </a:xfrm>
          <a:custGeom>
            <a:avLst/>
            <a:gdLst>
              <a:gd name="T0" fmla="*/ 188 w 188"/>
              <a:gd name="T1" fmla="*/ 53 h 124"/>
              <a:gd name="T2" fmla="*/ 188 w 188"/>
              <a:gd name="T3" fmla="*/ 53 h 124"/>
              <a:gd name="T4" fmla="*/ 95 w 188"/>
              <a:gd name="T5" fmla="*/ 0 h 124"/>
              <a:gd name="T6" fmla="*/ 93 w 188"/>
              <a:gd name="T7" fmla="*/ 0 h 124"/>
              <a:gd name="T8" fmla="*/ 0 w 188"/>
              <a:gd name="T9" fmla="*/ 53 h 124"/>
              <a:gd name="T10" fmla="*/ 1 w 188"/>
              <a:gd name="T11" fmla="*/ 53 h 124"/>
              <a:gd name="T12" fmla="*/ 0 w 188"/>
              <a:gd name="T13" fmla="*/ 53 h 124"/>
              <a:gd name="T14" fmla="*/ 25 w 188"/>
              <a:gd name="T15" fmla="*/ 89 h 124"/>
              <a:gd name="T16" fmla="*/ 93 w 188"/>
              <a:gd name="T17" fmla="*/ 124 h 124"/>
              <a:gd name="T18" fmla="*/ 95 w 188"/>
              <a:gd name="T19" fmla="*/ 124 h 124"/>
              <a:gd name="T20" fmla="*/ 163 w 188"/>
              <a:gd name="T21" fmla="*/ 88 h 124"/>
              <a:gd name="T22" fmla="*/ 188 w 188"/>
              <a:gd name="T23" fmla="*/ 53 h 124"/>
              <a:gd name="T24" fmla="*/ 48 w 188"/>
              <a:gd name="T25" fmla="*/ 21 h 124"/>
              <a:gd name="T26" fmla="*/ 93 w 188"/>
              <a:gd name="T27" fmla="*/ 8 h 124"/>
              <a:gd name="T28" fmla="*/ 95 w 188"/>
              <a:gd name="T29" fmla="*/ 8 h 124"/>
              <a:gd name="T30" fmla="*/ 139 w 188"/>
              <a:gd name="T31" fmla="*/ 20 h 124"/>
              <a:gd name="T32" fmla="*/ 144 w 188"/>
              <a:gd name="T33" fmla="*/ 42 h 124"/>
              <a:gd name="T34" fmla="*/ 94 w 188"/>
              <a:gd name="T35" fmla="*/ 93 h 124"/>
              <a:gd name="T36" fmla="*/ 43 w 188"/>
              <a:gd name="T37" fmla="*/ 42 h 124"/>
              <a:gd name="T38" fmla="*/ 48 w 188"/>
              <a:gd name="T39" fmla="*/ 21 h 124"/>
              <a:gd name="T40" fmla="*/ 95 w 188"/>
              <a:gd name="T41" fmla="*/ 116 h 124"/>
              <a:gd name="T42" fmla="*/ 93 w 188"/>
              <a:gd name="T43" fmla="*/ 116 h 124"/>
              <a:gd name="T44" fmla="*/ 9 w 188"/>
              <a:gd name="T45" fmla="*/ 54 h 124"/>
              <a:gd name="T46" fmla="*/ 37 w 188"/>
              <a:gd name="T47" fmla="*/ 28 h 124"/>
              <a:gd name="T48" fmla="*/ 35 w 188"/>
              <a:gd name="T49" fmla="*/ 42 h 124"/>
              <a:gd name="T50" fmla="*/ 94 w 188"/>
              <a:gd name="T51" fmla="*/ 101 h 124"/>
              <a:gd name="T52" fmla="*/ 152 w 188"/>
              <a:gd name="T53" fmla="*/ 42 h 124"/>
              <a:gd name="T54" fmla="*/ 150 w 188"/>
              <a:gd name="T55" fmla="*/ 27 h 124"/>
              <a:gd name="T56" fmla="*/ 179 w 188"/>
              <a:gd name="T57" fmla="*/ 54 h 124"/>
              <a:gd name="T58" fmla="*/ 95 w 188"/>
              <a:gd name="T59" fmla="*/ 116 h 124"/>
              <a:gd name="T60" fmla="*/ 72 w 188"/>
              <a:gd name="T61" fmla="*/ 55 h 124"/>
              <a:gd name="T62" fmla="*/ 90 w 188"/>
              <a:gd name="T63" fmla="*/ 37 h 124"/>
              <a:gd name="T64" fmla="*/ 72 w 188"/>
              <a:gd name="T65" fmla="*/ 18 h 124"/>
              <a:gd name="T66" fmla="*/ 53 w 188"/>
              <a:gd name="T67" fmla="*/ 37 h 124"/>
              <a:gd name="T68" fmla="*/ 72 w 188"/>
              <a:gd name="T69" fmla="*/ 55 h 124"/>
              <a:gd name="T70" fmla="*/ 72 w 188"/>
              <a:gd name="T71" fmla="*/ 26 h 124"/>
              <a:gd name="T72" fmla="*/ 82 w 188"/>
              <a:gd name="T73" fmla="*/ 37 h 124"/>
              <a:gd name="T74" fmla="*/ 72 w 188"/>
              <a:gd name="T75" fmla="*/ 47 h 124"/>
              <a:gd name="T76" fmla="*/ 61 w 188"/>
              <a:gd name="T77" fmla="*/ 37 h 124"/>
              <a:gd name="T78" fmla="*/ 72 w 188"/>
              <a:gd name="T79" fmla="*/ 2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8" h="124">
                <a:moveTo>
                  <a:pt x="188" y="53"/>
                </a:moveTo>
                <a:cubicBezTo>
                  <a:pt x="188" y="53"/>
                  <a:pt x="188" y="53"/>
                  <a:pt x="188" y="53"/>
                </a:cubicBezTo>
                <a:cubicBezTo>
                  <a:pt x="186" y="51"/>
                  <a:pt x="151" y="0"/>
                  <a:pt x="95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37" y="0"/>
                  <a:pt x="2" y="51"/>
                  <a:pt x="0" y="53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9" y="71"/>
                  <a:pt x="25" y="89"/>
                </a:cubicBezTo>
                <a:cubicBezTo>
                  <a:pt x="46" y="112"/>
                  <a:pt x="70" y="124"/>
                  <a:pt x="93" y="124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118" y="124"/>
                  <a:pt x="142" y="112"/>
                  <a:pt x="163" y="88"/>
                </a:cubicBezTo>
                <a:cubicBezTo>
                  <a:pt x="179" y="71"/>
                  <a:pt x="188" y="54"/>
                  <a:pt x="188" y="53"/>
                </a:cubicBezTo>
                <a:close/>
                <a:moveTo>
                  <a:pt x="48" y="21"/>
                </a:moveTo>
                <a:cubicBezTo>
                  <a:pt x="60" y="14"/>
                  <a:pt x="76" y="8"/>
                  <a:pt x="93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112" y="8"/>
                  <a:pt x="127" y="13"/>
                  <a:pt x="139" y="20"/>
                </a:cubicBezTo>
                <a:cubicBezTo>
                  <a:pt x="142" y="27"/>
                  <a:pt x="144" y="34"/>
                  <a:pt x="144" y="42"/>
                </a:cubicBezTo>
                <a:cubicBezTo>
                  <a:pt x="144" y="70"/>
                  <a:pt x="121" y="93"/>
                  <a:pt x="94" y="93"/>
                </a:cubicBezTo>
                <a:cubicBezTo>
                  <a:pt x="66" y="93"/>
                  <a:pt x="43" y="70"/>
                  <a:pt x="43" y="42"/>
                </a:cubicBezTo>
                <a:cubicBezTo>
                  <a:pt x="43" y="34"/>
                  <a:pt x="45" y="27"/>
                  <a:pt x="48" y="21"/>
                </a:cubicBezTo>
                <a:close/>
                <a:moveTo>
                  <a:pt x="95" y="116"/>
                </a:moveTo>
                <a:cubicBezTo>
                  <a:pt x="93" y="116"/>
                  <a:pt x="93" y="116"/>
                  <a:pt x="93" y="116"/>
                </a:cubicBezTo>
                <a:cubicBezTo>
                  <a:pt x="49" y="116"/>
                  <a:pt x="18" y="68"/>
                  <a:pt x="9" y="54"/>
                </a:cubicBezTo>
                <a:cubicBezTo>
                  <a:pt x="14" y="49"/>
                  <a:pt x="23" y="38"/>
                  <a:pt x="37" y="28"/>
                </a:cubicBezTo>
                <a:cubicBezTo>
                  <a:pt x="36" y="32"/>
                  <a:pt x="35" y="37"/>
                  <a:pt x="35" y="42"/>
                </a:cubicBezTo>
                <a:cubicBezTo>
                  <a:pt x="35" y="75"/>
                  <a:pt x="61" y="101"/>
                  <a:pt x="94" y="101"/>
                </a:cubicBezTo>
                <a:cubicBezTo>
                  <a:pt x="126" y="101"/>
                  <a:pt x="152" y="75"/>
                  <a:pt x="152" y="42"/>
                </a:cubicBezTo>
                <a:cubicBezTo>
                  <a:pt x="152" y="37"/>
                  <a:pt x="151" y="32"/>
                  <a:pt x="150" y="27"/>
                </a:cubicBezTo>
                <a:cubicBezTo>
                  <a:pt x="164" y="37"/>
                  <a:pt x="174" y="48"/>
                  <a:pt x="179" y="54"/>
                </a:cubicBezTo>
                <a:cubicBezTo>
                  <a:pt x="170" y="69"/>
                  <a:pt x="139" y="116"/>
                  <a:pt x="95" y="116"/>
                </a:cubicBezTo>
                <a:close/>
                <a:moveTo>
                  <a:pt x="72" y="55"/>
                </a:moveTo>
                <a:cubicBezTo>
                  <a:pt x="82" y="55"/>
                  <a:pt x="90" y="47"/>
                  <a:pt x="90" y="37"/>
                </a:cubicBezTo>
                <a:cubicBezTo>
                  <a:pt x="90" y="27"/>
                  <a:pt x="82" y="18"/>
                  <a:pt x="72" y="18"/>
                </a:cubicBezTo>
                <a:cubicBezTo>
                  <a:pt x="61" y="18"/>
                  <a:pt x="53" y="27"/>
                  <a:pt x="53" y="37"/>
                </a:cubicBezTo>
                <a:cubicBezTo>
                  <a:pt x="53" y="47"/>
                  <a:pt x="61" y="55"/>
                  <a:pt x="72" y="55"/>
                </a:cubicBezTo>
                <a:close/>
                <a:moveTo>
                  <a:pt x="72" y="26"/>
                </a:moveTo>
                <a:cubicBezTo>
                  <a:pt x="77" y="26"/>
                  <a:pt x="82" y="31"/>
                  <a:pt x="82" y="37"/>
                </a:cubicBezTo>
                <a:cubicBezTo>
                  <a:pt x="82" y="43"/>
                  <a:pt x="77" y="47"/>
                  <a:pt x="72" y="47"/>
                </a:cubicBezTo>
                <a:cubicBezTo>
                  <a:pt x="66" y="47"/>
                  <a:pt x="61" y="43"/>
                  <a:pt x="61" y="37"/>
                </a:cubicBezTo>
                <a:cubicBezTo>
                  <a:pt x="61" y="31"/>
                  <a:pt x="66" y="26"/>
                  <a:pt x="72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58A63E-1842-4309-ABCD-0DDEA7667A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3" b="50889"/>
          <a:stretch/>
        </p:blipFill>
        <p:spPr>
          <a:xfrm>
            <a:off x="1" y="1988457"/>
            <a:ext cx="9973362" cy="21771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6849FAD-9C42-45FE-A88A-12D5BF5B8389}"/>
              </a:ext>
            </a:extLst>
          </p:cNvPr>
          <p:cNvSpPr/>
          <p:nvPr/>
        </p:nvSpPr>
        <p:spPr>
          <a:xfrm>
            <a:off x="0" y="1988458"/>
            <a:ext cx="9906000" cy="2177143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72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8AEDA3-9F57-4D26-9A59-F16B54E058FD}"/>
              </a:ext>
            </a:extLst>
          </p:cNvPr>
          <p:cNvSpPr txBox="1"/>
          <p:nvPr/>
        </p:nvSpPr>
        <p:spPr>
          <a:xfrm>
            <a:off x="671287" y="415419"/>
            <a:ext cx="8563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Wozz2do Easily Grows Your Network</a:t>
            </a:r>
          </a:p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New Customers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2A37DA4-B326-4628-80ED-465FDA16E5C3}"/>
              </a:ext>
            </a:extLst>
          </p:cNvPr>
          <p:cNvGrpSpPr/>
          <p:nvPr/>
        </p:nvGrpSpPr>
        <p:grpSpPr>
          <a:xfrm>
            <a:off x="4711015" y="1690815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D05A6DB-6C6E-49A2-B014-C07D897181EE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C5EE173-C2D7-4D98-B759-0D8F2F92C135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F9D2CFA6-C87F-4845-9661-F7D7DB9EEF8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4C71050-2602-4AE5-9257-6D66219B349A}"/>
              </a:ext>
            </a:extLst>
          </p:cNvPr>
          <p:cNvSpPr/>
          <p:nvPr/>
        </p:nvSpPr>
        <p:spPr>
          <a:xfrm>
            <a:off x="1135743" y="2332432"/>
            <a:ext cx="7634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Your adverts can be accessed by potential clients thru the simple search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facility on the app and website.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2BF01B6-51B2-4C02-940D-E5F3DB7AA76A}"/>
              </a:ext>
            </a:extLst>
          </p:cNvPr>
          <p:cNvSpPr/>
          <p:nvPr/>
        </p:nvSpPr>
        <p:spPr>
          <a:xfrm>
            <a:off x="1397000" y="3136613"/>
            <a:ext cx="711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Your existing and potential customers can easily share your adverts with their friends using their mobile on;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B6B57EA6-785B-4A9D-9028-B7389FA4E032}"/>
              </a:ext>
            </a:extLst>
          </p:cNvPr>
          <p:cNvSpPr/>
          <p:nvPr/>
        </p:nvSpPr>
        <p:spPr>
          <a:xfrm>
            <a:off x="1397000" y="2280040"/>
            <a:ext cx="7061200" cy="637167"/>
          </a:xfrm>
          <a:prstGeom prst="roundRect">
            <a:avLst>
              <a:gd name="adj" fmla="val 6203"/>
            </a:avLst>
          </a:prstGeom>
          <a:noFill/>
          <a:ln>
            <a:solidFill>
              <a:srgbClr val="CF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60BE4BC3-5B80-4041-887D-88BCC0DAF4F4}"/>
              </a:ext>
            </a:extLst>
          </p:cNvPr>
          <p:cNvSpPr/>
          <p:nvPr/>
        </p:nvSpPr>
        <p:spPr>
          <a:xfrm>
            <a:off x="1397000" y="3084221"/>
            <a:ext cx="7061200" cy="637167"/>
          </a:xfrm>
          <a:prstGeom prst="roundRect">
            <a:avLst>
              <a:gd name="adj" fmla="val 6203"/>
            </a:avLst>
          </a:prstGeom>
          <a:noFill/>
          <a:ln>
            <a:solidFill>
              <a:srgbClr val="CF22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1ABE7533-834B-46E0-93D4-90B5BE68898A}"/>
              </a:ext>
            </a:extLst>
          </p:cNvPr>
          <p:cNvGrpSpPr/>
          <p:nvPr/>
        </p:nvGrpSpPr>
        <p:grpSpPr>
          <a:xfrm>
            <a:off x="1240747" y="4457182"/>
            <a:ext cx="1117146" cy="1117142"/>
            <a:chOff x="778618" y="4457182"/>
            <a:chExt cx="1541564" cy="154156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8C21323E-65BD-48DE-9D80-A093FFD43E1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CFD0D19B-84F5-4DD2-BAF9-89EDDEBD5235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173E4809-0177-47A7-95F7-C0CB2DAFE3F4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0A646A1-1055-4FBF-9749-39D40AED657F}"/>
              </a:ext>
            </a:extLst>
          </p:cNvPr>
          <p:cNvGrpSpPr/>
          <p:nvPr/>
        </p:nvGrpSpPr>
        <p:grpSpPr>
          <a:xfrm>
            <a:off x="2523220" y="4457182"/>
            <a:ext cx="1117146" cy="1117142"/>
            <a:chOff x="778618" y="4457182"/>
            <a:chExt cx="1541564" cy="154156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CDA5144F-15A5-437F-969F-83A5617F370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5EA3CD2F-BBA0-4C1C-A923-A8DD6FDBBB4A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AB2CB1CD-1D11-4E62-8A59-ADABCFB77711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C7262467-630E-4D4A-8F21-DD6F24A426C5}"/>
              </a:ext>
            </a:extLst>
          </p:cNvPr>
          <p:cNvGrpSpPr/>
          <p:nvPr/>
        </p:nvGrpSpPr>
        <p:grpSpPr>
          <a:xfrm>
            <a:off x="3805693" y="4457182"/>
            <a:ext cx="1117146" cy="1117142"/>
            <a:chOff x="778618" y="4457182"/>
            <a:chExt cx="1541564" cy="154156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83D0D42B-1D5B-4ECD-A27B-803642FC18C4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8272BF3C-EA49-4EC3-AD36-85EA206898ED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73B771B8-C19D-4F77-B001-9F46FF5A3DFA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DF09A19-E5F4-4488-B854-211C56377089}"/>
              </a:ext>
            </a:extLst>
          </p:cNvPr>
          <p:cNvGrpSpPr/>
          <p:nvPr/>
        </p:nvGrpSpPr>
        <p:grpSpPr>
          <a:xfrm>
            <a:off x="5088166" y="4457182"/>
            <a:ext cx="1117146" cy="1117142"/>
            <a:chOff x="778618" y="4457182"/>
            <a:chExt cx="1541564" cy="154156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1EA6578E-6814-4349-8AC5-89402C7C584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8109E48-9C13-4518-8183-FED1D636C071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202466BF-7165-418C-9BF7-ABD1E660A78D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70A8352B-625A-49C3-98FE-E1594C9B44C8}"/>
              </a:ext>
            </a:extLst>
          </p:cNvPr>
          <p:cNvGrpSpPr/>
          <p:nvPr/>
        </p:nvGrpSpPr>
        <p:grpSpPr>
          <a:xfrm>
            <a:off x="6370639" y="4457182"/>
            <a:ext cx="1117146" cy="1117142"/>
            <a:chOff x="778618" y="4457182"/>
            <a:chExt cx="1541564" cy="154156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FC6C94DA-BBF4-4419-9D55-38D3F72359E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DDC010FF-78D7-4754-8F4B-357492B9162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20B6F420-8D46-46E0-9EFD-1983291FED70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7702140B-2B91-4FB5-B614-6793E4F9EDB3}"/>
              </a:ext>
            </a:extLst>
          </p:cNvPr>
          <p:cNvGrpSpPr/>
          <p:nvPr/>
        </p:nvGrpSpPr>
        <p:grpSpPr>
          <a:xfrm>
            <a:off x="7653111" y="4457182"/>
            <a:ext cx="1117146" cy="1117142"/>
            <a:chOff x="778618" y="4457182"/>
            <a:chExt cx="1541564" cy="154156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CCE4C8AE-5991-4C7B-B186-42C40EEAD332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9222FF57-C564-42D3-B334-A6441DEEFBE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4A43BB55-01DA-4918-A9F1-9AD79B1AB44F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40FB8FB-981E-499E-9DCF-D2EBAC338C04}"/>
              </a:ext>
            </a:extLst>
          </p:cNvPr>
          <p:cNvSpPr txBox="1"/>
          <p:nvPr/>
        </p:nvSpPr>
        <p:spPr>
          <a:xfrm>
            <a:off x="671287" y="5865906"/>
            <a:ext cx="8563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Generating Better Exposure For Your Business!</a:t>
            </a:r>
          </a:p>
        </p:txBody>
      </p:sp>
      <p:sp>
        <p:nvSpPr>
          <p:cNvPr id="41" name="Freeform 22">
            <a:extLst>
              <a:ext uri="{FF2B5EF4-FFF2-40B4-BE49-F238E27FC236}">
                <a16:creationId xmlns:a16="http://schemas.microsoft.com/office/drawing/2014/main" xmlns="" id="{158C0F5E-F423-44F3-98FE-60B720ED2C6B}"/>
              </a:ext>
            </a:extLst>
          </p:cNvPr>
          <p:cNvSpPr>
            <a:spLocks noEditPoints="1"/>
          </p:cNvSpPr>
          <p:nvPr/>
        </p:nvSpPr>
        <p:spPr bwMode="auto">
          <a:xfrm>
            <a:off x="6789685" y="4905537"/>
            <a:ext cx="320728" cy="256758"/>
          </a:xfrm>
          <a:custGeom>
            <a:avLst/>
            <a:gdLst>
              <a:gd name="T0" fmla="*/ 68 w 200"/>
              <a:gd name="T1" fmla="*/ 160 h 160"/>
              <a:gd name="T2" fmla="*/ 2 w 200"/>
              <a:gd name="T3" fmla="*/ 123 h 160"/>
              <a:gd name="T4" fmla="*/ 17 w 200"/>
              <a:gd name="T5" fmla="*/ 118 h 160"/>
              <a:gd name="T6" fmla="*/ 24 w 200"/>
              <a:gd name="T7" fmla="*/ 100 h 160"/>
              <a:gd name="T8" fmla="*/ 16 w 200"/>
              <a:gd name="T9" fmla="*/ 82 h 160"/>
              <a:gd name="T10" fmla="*/ 12 w 200"/>
              <a:gd name="T11" fmla="*/ 49 h 160"/>
              <a:gd name="T12" fmla="*/ 10 w 200"/>
              <a:gd name="T13" fmla="*/ 31 h 160"/>
              <a:gd name="T14" fmla="*/ 27 w 200"/>
              <a:gd name="T15" fmla="*/ 2 h 160"/>
              <a:gd name="T16" fmla="*/ 44 w 200"/>
              <a:gd name="T17" fmla="*/ 17 h 160"/>
              <a:gd name="T18" fmla="*/ 97 w 200"/>
              <a:gd name="T19" fmla="*/ 14 h 160"/>
              <a:gd name="T20" fmla="*/ 145 w 200"/>
              <a:gd name="T21" fmla="*/ 2 h 160"/>
              <a:gd name="T22" fmla="*/ 172 w 200"/>
              <a:gd name="T23" fmla="*/ 6 h 160"/>
              <a:gd name="T24" fmla="*/ 183 w 200"/>
              <a:gd name="T25" fmla="*/ 2 h 160"/>
              <a:gd name="T26" fmla="*/ 190 w 200"/>
              <a:gd name="T27" fmla="*/ 17 h 160"/>
              <a:gd name="T28" fmla="*/ 196 w 200"/>
              <a:gd name="T29" fmla="*/ 18 h 160"/>
              <a:gd name="T30" fmla="*/ 197 w 200"/>
              <a:gd name="T31" fmla="*/ 19 h 160"/>
              <a:gd name="T32" fmla="*/ 197 w 200"/>
              <a:gd name="T33" fmla="*/ 20 h 160"/>
              <a:gd name="T34" fmla="*/ 200 w 200"/>
              <a:gd name="T35" fmla="*/ 23 h 160"/>
              <a:gd name="T36" fmla="*/ 190 w 200"/>
              <a:gd name="T37" fmla="*/ 42 h 160"/>
              <a:gd name="T38" fmla="*/ 179 w 200"/>
              <a:gd name="T39" fmla="*/ 54 h 160"/>
              <a:gd name="T40" fmla="*/ 105 w 200"/>
              <a:gd name="T41" fmla="*/ 154 h 160"/>
              <a:gd name="T42" fmla="*/ 10 w 200"/>
              <a:gd name="T43" fmla="*/ 126 h 160"/>
              <a:gd name="T44" fmla="*/ 68 w 200"/>
              <a:gd name="T45" fmla="*/ 152 h 160"/>
              <a:gd name="T46" fmla="*/ 103 w 200"/>
              <a:gd name="T47" fmla="*/ 147 h 160"/>
              <a:gd name="T48" fmla="*/ 171 w 200"/>
              <a:gd name="T49" fmla="*/ 55 h 160"/>
              <a:gd name="T50" fmla="*/ 184 w 200"/>
              <a:gd name="T51" fmla="*/ 37 h 160"/>
              <a:gd name="T52" fmla="*/ 190 w 200"/>
              <a:gd name="T53" fmla="*/ 25 h 160"/>
              <a:gd name="T54" fmla="*/ 184 w 200"/>
              <a:gd name="T55" fmla="*/ 26 h 160"/>
              <a:gd name="T56" fmla="*/ 179 w 200"/>
              <a:gd name="T57" fmla="*/ 21 h 160"/>
              <a:gd name="T58" fmla="*/ 178 w 200"/>
              <a:gd name="T59" fmla="*/ 12 h 160"/>
              <a:gd name="T60" fmla="*/ 159 w 200"/>
              <a:gd name="T61" fmla="*/ 18 h 160"/>
              <a:gd name="T62" fmla="*/ 156 w 200"/>
              <a:gd name="T63" fmla="*/ 17 h 160"/>
              <a:gd name="T64" fmla="*/ 131 w 200"/>
              <a:gd name="T65" fmla="*/ 8 h 160"/>
              <a:gd name="T66" fmla="*/ 94 w 200"/>
              <a:gd name="T67" fmla="*/ 44 h 160"/>
              <a:gd name="T68" fmla="*/ 89 w 200"/>
              <a:gd name="T69" fmla="*/ 48 h 160"/>
              <a:gd name="T70" fmla="*/ 35 w 200"/>
              <a:gd name="T71" fmla="*/ 18 h 160"/>
              <a:gd name="T72" fmla="*/ 18 w 200"/>
              <a:gd name="T73" fmla="*/ 31 h 160"/>
              <a:gd name="T74" fmla="*/ 21 w 200"/>
              <a:gd name="T75" fmla="*/ 49 h 160"/>
              <a:gd name="T76" fmla="*/ 18 w 200"/>
              <a:gd name="T77" fmla="*/ 55 h 160"/>
              <a:gd name="T78" fmla="*/ 23 w 200"/>
              <a:gd name="T79" fmla="*/ 78 h 160"/>
              <a:gd name="T80" fmla="*/ 30 w 200"/>
              <a:gd name="T81" fmla="*/ 87 h 160"/>
              <a:gd name="T82" fmla="*/ 31 w 200"/>
              <a:gd name="T83" fmla="*/ 97 h 160"/>
              <a:gd name="T84" fmla="*/ 60 w 200"/>
              <a:gd name="T85" fmla="*/ 119 h 160"/>
              <a:gd name="T86" fmla="*/ 23 w 200"/>
              <a:gd name="T87" fmla="*/ 126 h 160"/>
              <a:gd name="T88" fmla="*/ 11 w 200"/>
              <a:gd name="T89" fmla="*/ 12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0" h="160">
                <a:moveTo>
                  <a:pt x="68" y="160"/>
                </a:moveTo>
                <a:cubicBezTo>
                  <a:pt x="68" y="160"/>
                  <a:pt x="68" y="160"/>
                  <a:pt x="68" y="160"/>
                </a:cubicBezTo>
                <a:cubicBezTo>
                  <a:pt x="50" y="160"/>
                  <a:pt x="33" y="156"/>
                  <a:pt x="20" y="148"/>
                </a:cubicBezTo>
                <a:cubicBezTo>
                  <a:pt x="19" y="147"/>
                  <a:pt x="0" y="132"/>
                  <a:pt x="2" y="123"/>
                </a:cubicBezTo>
                <a:cubicBezTo>
                  <a:pt x="3" y="121"/>
                  <a:pt x="5" y="118"/>
                  <a:pt x="11" y="118"/>
                </a:cubicBezTo>
                <a:cubicBezTo>
                  <a:pt x="13" y="118"/>
                  <a:pt x="15" y="118"/>
                  <a:pt x="17" y="118"/>
                </a:cubicBezTo>
                <a:cubicBezTo>
                  <a:pt x="24" y="118"/>
                  <a:pt x="31" y="118"/>
                  <a:pt x="37" y="117"/>
                </a:cubicBezTo>
                <a:cubicBezTo>
                  <a:pt x="31" y="112"/>
                  <a:pt x="26" y="107"/>
                  <a:pt x="24" y="100"/>
                </a:cubicBezTo>
                <a:cubicBezTo>
                  <a:pt x="23" y="98"/>
                  <a:pt x="21" y="94"/>
                  <a:pt x="21" y="90"/>
                </a:cubicBezTo>
                <a:cubicBezTo>
                  <a:pt x="19" y="88"/>
                  <a:pt x="17" y="85"/>
                  <a:pt x="16" y="82"/>
                </a:cubicBezTo>
                <a:cubicBezTo>
                  <a:pt x="11" y="75"/>
                  <a:pt x="9" y="66"/>
                  <a:pt x="10" y="56"/>
                </a:cubicBezTo>
                <a:cubicBezTo>
                  <a:pt x="10" y="53"/>
                  <a:pt x="11" y="50"/>
                  <a:pt x="12" y="49"/>
                </a:cubicBezTo>
                <a:cubicBezTo>
                  <a:pt x="12" y="48"/>
                  <a:pt x="11" y="46"/>
                  <a:pt x="11" y="45"/>
                </a:cubicBezTo>
                <a:cubicBezTo>
                  <a:pt x="10" y="41"/>
                  <a:pt x="10" y="36"/>
                  <a:pt x="10" y="31"/>
                </a:cubicBezTo>
                <a:cubicBezTo>
                  <a:pt x="11" y="20"/>
                  <a:pt x="15" y="12"/>
                  <a:pt x="22" y="4"/>
                </a:cubicBezTo>
                <a:cubicBezTo>
                  <a:pt x="24" y="3"/>
                  <a:pt x="25" y="2"/>
                  <a:pt x="27" y="2"/>
                </a:cubicBezTo>
                <a:cubicBezTo>
                  <a:pt x="32" y="2"/>
                  <a:pt x="37" y="7"/>
                  <a:pt x="42" y="14"/>
                </a:cubicBezTo>
                <a:cubicBezTo>
                  <a:pt x="43" y="15"/>
                  <a:pt x="44" y="16"/>
                  <a:pt x="44" y="17"/>
                </a:cubicBezTo>
                <a:cubicBezTo>
                  <a:pt x="55" y="27"/>
                  <a:pt x="68" y="34"/>
                  <a:pt x="86" y="39"/>
                </a:cubicBezTo>
                <a:cubicBezTo>
                  <a:pt x="87" y="30"/>
                  <a:pt x="91" y="21"/>
                  <a:pt x="97" y="14"/>
                </a:cubicBezTo>
                <a:cubicBezTo>
                  <a:pt x="106" y="5"/>
                  <a:pt x="118" y="0"/>
                  <a:pt x="131" y="0"/>
                </a:cubicBezTo>
                <a:cubicBezTo>
                  <a:pt x="136" y="0"/>
                  <a:pt x="140" y="1"/>
                  <a:pt x="145" y="2"/>
                </a:cubicBezTo>
                <a:cubicBezTo>
                  <a:pt x="150" y="4"/>
                  <a:pt x="155" y="7"/>
                  <a:pt x="160" y="10"/>
                </a:cubicBezTo>
                <a:cubicBezTo>
                  <a:pt x="164" y="10"/>
                  <a:pt x="168" y="8"/>
                  <a:pt x="172" y="6"/>
                </a:cubicBezTo>
                <a:cubicBezTo>
                  <a:pt x="172" y="6"/>
                  <a:pt x="173" y="6"/>
                  <a:pt x="174" y="5"/>
                </a:cubicBezTo>
                <a:cubicBezTo>
                  <a:pt x="176" y="4"/>
                  <a:pt x="180" y="2"/>
                  <a:pt x="183" y="2"/>
                </a:cubicBezTo>
                <a:cubicBezTo>
                  <a:pt x="187" y="2"/>
                  <a:pt x="189" y="3"/>
                  <a:pt x="190" y="6"/>
                </a:cubicBezTo>
                <a:cubicBezTo>
                  <a:pt x="191" y="9"/>
                  <a:pt x="191" y="13"/>
                  <a:pt x="190" y="17"/>
                </a:cubicBezTo>
                <a:cubicBezTo>
                  <a:pt x="192" y="17"/>
                  <a:pt x="194" y="17"/>
                  <a:pt x="195" y="18"/>
                </a:cubicBezTo>
                <a:cubicBezTo>
                  <a:pt x="196" y="18"/>
                  <a:pt x="196" y="18"/>
                  <a:pt x="196" y="18"/>
                </a:cubicBezTo>
                <a:cubicBezTo>
                  <a:pt x="197" y="19"/>
                  <a:pt x="197" y="19"/>
                  <a:pt x="197" y="19"/>
                </a:cubicBezTo>
                <a:cubicBezTo>
                  <a:pt x="197" y="19"/>
                  <a:pt x="197" y="19"/>
                  <a:pt x="197" y="19"/>
                </a:cubicBezTo>
                <a:cubicBezTo>
                  <a:pt x="197" y="19"/>
                  <a:pt x="197" y="19"/>
                  <a:pt x="197" y="20"/>
                </a:cubicBezTo>
                <a:cubicBezTo>
                  <a:pt x="197" y="20"/>
                  <a:pt x="197" y="20"/>
                  <a:pt x="197" y="20"/>
                </a:cubicBezTo>
                <a:cubicBezTo>
                  <a:pt x="197" y="20"/>
                  <a:pt x="197" y="20"/>
                  <a:pt x="197" y="2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199" y="29"/>
                  <a:pt x="194" y="36"/>
                  <a:pt x="190" y="42"/>
                </a:cubicBezTo>
                <a:cubicBezTo>
                  <a:pt x="188" y="44"/>
                  <a:pt x="186" y="46"/>
                  <a:pt x="184" y="47"/>
                </a:cubicBezTo>
                <a:cubicBezTo>
                  <a:pt x="181" y="50"/>
                  <a:pt x="179" y="52"/>
                  <a:pt x="179" y="54"/>
                </a:cubicBezTo>
                <a:cubicBezTo>
                  <a:pt x="181" y="70"/>
                  <a:pt x="174" y="87"/>
                  <a:pt x="169" y="99"/>
                </a:cubicBezTo>
                <a:cubicBezTo>
                  <a:pt x="157" y="125"/>
                  <a:pt x="134" y="145"/>
                  <a:pt x="105" y="154"/>
                </a:cubicBezTo>
                <a:cubicBezTo>
                  <a:pt x="93" y="158"/>
                  <a:pt x="81" y="160"/>
                  <a:pt x="68" y="160"/>
                </a:cubicBezTo>
                <a:close/>
                <a:moveTo>
                  <a:pt x="10" y="126"/>
                </a:moveTo>
                <a:cubicBezTo>
                  <a:pt x="12" y="130"/>
                  <a:pt x="21" y="139"/>
                  <a:pt x="24" y="141"/>
                </a:cubicBezTo>
                <a:cubicBezTo>
                  <a:pt x="36" y="148"/>
                  <a:pt x="52" y="152"/>
                  <a:pt x="68" y="152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80" y="152"/>
                  <a:pt x="92" y="150"/>
                  <a:pt x="103" y="147"/>
                </a:cubicBezTo>
                <a:cubicBezTo>
                  <a:pt x="129" y="138"/>
                  <a:pt x="150" y="120"/>
                  <a:pt x="161" y="96"/>
                </a:cubicBezTo>
                <a:cubicBezTo>
                  <a:pt x="166" y="85"/>
                  <a:pt x="172" y="69"/>
                  <a:pt x="171" y="55"/>
                </a:cubicBezTo>
                <a:cubicBezTo>
                  <a:pt x="171" y="49"/>
                  <a:pt x="175" y="45"/>
                  <a:pt x="179" y="41"/>
                </a:cubicBezTo>
                <a:cubicBezTo>
                  <a:pt x="181" y="40"/>
                  <a:pt x="183" y="39"/>
                  <a:pt x="184" y="37"/>
                </a:cubicBezTo>
                <a:cubicBezTo>
                  <a:pt x="190" y="29"/>
                  <a:pt x="191" y="25"/>
                  <a:pt x="191" y="25"/>
                </a:cubicBezTo>
                <a:cubicBezTo>
                  <a:pt x="190" y="25"/>
                  <a:pt x="190" y="25"/>
                  <a:pt x="190" y="25"/>
                </a:cubicBezTo>
                <a:cubicBezTo>
                  <a:pt x="189" y="25"/>
                  <a:pt x="187" y="25"/>
                  <a:pt x="186" y="25"/>
                </a:cubicBezTo>
                <a:cubicBezTo>
                  <a:pt x="185" y="26"/>
                  <a:pt x="185" y="26"/>
                  <a:pt x="184" y="26"/>
                </a:cubicBezTo>
                <a:cubicBezTo>
                  <a:pt x="176" y="28"/>
                  <a:pt x="176" y="28"/>
                  <a:pt x="176" y="28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83" y="13"/>
                  <a:pt x="183" y="11"/>
                  <a:pt x="183" y="10"/>
                </a:cubicBezTo>
                <a:cubicBezTo>
                  <a:pt x="181" y="10"/>
                  <a:pt x="179" y="11"/>
                  <a:pt x="178" y="12"/>
                </a:cubicBezTo>
                <a:cubicBezTo>
                  <a:pt x="177" y="13"/>
                  <a:pt x="176" y="13"/>
                  <a:pt x="175" y="13"/>
                </a:cubicBezTo>
                <a:cubicBezTo>
                  <a:pt x="170" y="16"/>
                  <a:pt x="164" y="18"/>
                  <a:pt x="159" y="18"/>
                </a:cubicBezTo>
                <a:cubicBezTo>
                  <a:pt x="157" y="19"/>
                  <a:pt x="157" y="19"/>
                  <a:pt x="157" y="19"/>
                </a:cubicBezTo>
                <a:cubicBezTo>
                  <a:pt x="156" y="17"/>
                  <a:pt x="156" y="17"/>
                  <a:pt x="156" y="17"/>
                </a:cubicBezTo>
                <a:cubicBezTo>
                  <a:pt x="152" y="14"/>
                  <a:pt x="147" y="11"/>
                  <a:pt x="142" y="10"/>
                </a:cubicBezTo>
                <a:cubicBezTo>
                  <a:pt x="139" y="8"/>
                  <a:pt x="135" y="8"/>
                  <a:pt x="131" y="8"/>
                </a:cubicBezTo>
                <a:cubicBezTo>
                  <a:pt x="121" y="8"/>
                  <a:pt x="110" y="12"/>
                  <a:pt x="103" y="19"/>
                </a:cubicBezTo>
                <a:cubicBezTo>
                  <a:pt x="97" y="26"/>
                  <a:pt x="94" y="35"/>
                  <a:pt x="94" y="44"/>
                </a:cubicBezTo>
                <a:cubicBezTo>
                  <a:pt x="94" y="49"/>
                  <a:pt x="94" y="49"/>
                  <a:pt x="94" y="49"/>
                </a:cubicBezTo>
                <a:cubicBezTo>
                  <a:pt x="89" y="48"/>
                  <a:pt x="89" y="48"/>
                  <a:pt x="89" y="48"/>
                </a:cubicBezTo>
                <a:cubicBezTo>
                  <a:pt x="67" y="42"/>
                  <a:pt x="51" y="34"/>
                  <a:pt x="39" y="22"/>
                </a:cubicBezTo>
                <a:cubicBezTo>
                  <a:pt x="38" y="22"/>
                  <a:pt x="37" y="20"/>
                  <a:pt x="35" y="18"/>
                </a:cubicBezTo>
                <a:cubicBezTo>
                  <a:pt x="34" y="16"/>
                  <a:pt x="30" y="11"/>
                  <a:pt x="28" y="10"/>
                </a:cubicBezTo>
                <a:cubicBezTo>
                  <a:pt x="21" y="16"/>
                  <a:pt x="19" y="22"/>
                  <a:pt x="18" y="31"/>
                </a:cubicBezTo>
                <a:cubicBezTo>
                  <a:pt x="18" y="36"/>
                  <a:pt x="18" y="40"/>
                  <a:pt x="19" y="44"/>
                </a:cubicBezTo>
                <a:cubicBezTo>
                  <a:pt x="19" y="45"/>
                  <a:pt x="20" y="47"/>
                  <a:pt x="21" y="49"/>
                </a:cubicBezTo>
                <a:cubicBezTo>
                  <a:pt x="23" y="54"/>
                  <a:pt x="23" y="54"/>
                  <a:pt x="23" y="54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5"/>
                  <a:pt x="18" y="55"/>
                  <a:pt x="18" y="56"/>
                </a:cubicBezTo>
                <a:cubicBezTo>
                  <a:pt x="17" y="65"/>
                  <a:pt x="19" y="72"/>
                  <a:pt x="23" y="78"/>
                </a:cubicBezTo>
                <a:cubicBezTo>
                  <a:pt x="24" y="81"/>
                  <a:pt x="26" y="83"/>
                  <a:pt x="28" y="85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9"/>
                  <a:pt x="30" y="89"/>
                  <a:pt x="30" y="89"/>
                </a:cubicBezTo>
                <a:cubicBezTo>
                  <a:pt x="29" y="91"/>
                  <a:pt x="30" y="94"/>
                  <a:pt x="31" y="97"/>
                </a:cubicBezTo>
                <a:cubicBezTo>
                  <a:pt x="34" y="105"/>
                  <a:pt x="41" y="111"/>
                  <a:pt x="50" y="115"/>
                </a:cubicBezTo>
                <a:cubicBezTo>
                  <a:pt x="60" y="119"/>
                  <a:pt x="60" y="119"/>
                  <a:pt x="60" y="119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40" y="125"/>
                  <a:pt x="32" y="126"/>
                  <a:pt x="23" y="126"/>
                </a:cubicBezTo>
                <a:cubicBezTo>
                  <a:pt x="21" y="126"/>
                  <a:pt x="19" y="126"/>
                  <a:pt x="17" y="126"/>
                </a:cubicBezTo>
                <a:cubicBezTo>
                  <a:pt x="15" y="126"/>
                  <a:pt x="13" y="126"/>
                  <a:pt x="11" y="126"/>
                </a:cubicBezTo>
                <a:cubicBezTo>
                  <a:pt x="11" y="126"/>
                  <a:pt x="10" y="126"/>
                  <a:pt x="10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xmlns="" id="{EF6E386E-9B08-4D30-9D14-CA323E75DD7F}"/>
              </a:ext>
            </a:extLst>
          </p:cNvPr>
          <p:cNvSpPr>
            <a:spLocks noEditPoints="1"/>
          </p:cNvSpPr>
          <p:nvPr/>
        </p:nvSpPr>
        <p:spPr bwMode="auto">
          <a:xfrm>
            <a:off x="1717453" y="4873270"/>
            <a:ext cx="149448" cy="298890"/>
          </a:xfrm>
          <a:custGeom>
            <a:avLst/>
            <a:gdLst>
              <a:gd name="T0" fmla="*/ 60 w 88"/>
              <a:gd name="T1" fmla="*/ 176 h 176"/>
              <a:gd name="T2" fmla="*/ 16 w 88"/>
              <a:gd name="T3" fmla="*/ 176 h 176"/>
              <a:gd name="T4" fmla="*/ 16 w 88"/>
              <a:gd name="T5" fmla="*/ 92 h 176"/>
              <a:gd name="T6" fmla="*/ 0 w 88"/>
              <a:gd name="T7" fmla="*/ 92 h 176"/>
              <a:gd name="T8" fmla="*/ 0 w 88"/>
              <a:gd name="T9" fmla="*/ 56 h 176"/>
              <a:gd name="T10" fmla="*/ 16 w 88"/>
              <a:gd name="T11" fmla="*/ 56 h 176"/>
              <a:gd name="T12" fmla="*/ 17 w 88"/>
              <a:gd name="T13" fmla="*/ 39 h 176"/>
              <a:gd name="T14" fmla="*/ 57 w 88"/>
              <a:gd name="T15" fmla="*/ 0 h 176"/>
              <a:gd name="T16" fmla="*/ 88 w 88"/>
              <a:gd name="T17" fmla="*/ 0 h 176"/>
              <a:gd name="T18" fmla="*/ 88 w 88"/>
              <a:gd name="T19" fmla="*/ 37 h 176"/>
              <a:gd name="T20" fmla="*/ 64 w 88"/>
              <a:gd name="T21" fmla="*/ 37 h 176"/>
              <a:gd name="T22" fmla="*/ 60 w 88"/>
              <a:gd name="T23" fmla="*/ 40 h 176"/>
              <a:gd name="T24" fmla="*/ 60 w 88"/>
              <a:gd name="T25" fmla="*/ 56 h 176"/>
              <a:gd name="T26" fmla="*/ 84 w 88"/>
              <a:gd name="T27" fmla="*/ 56 h 176"/>
              <a:gd name="T28" fmla="*/ 85 w 88"/>
              <a:gd name="T29" fmla="*/ 92 h 176"/>
              <a:gd name="T30" fmla="*/ 60 w 88"/>
              <a:gd name="T31" fmla="*/ 92 h 176"/>
              <a:gd name="T32" fmla="*/ 60 w 88"/>
              <a:gd name="T33" fmla="*/ 176 h 176"/>
              <a:gd name="T34" fmla="*/ 24 w 88"/>
              <a:gd name="T35" fmla="*/ 168 h 176"/>
              <a:gd name="T36" fmla="*/ 52 w 88"/>
              <a:gd name="T37" fmla="*/ 168 h 176"/>
              <a:gd name="T38" fmla="*/ 53 w 88"/>
              <a:gd name="T39" fmla="*/ 84 h 176"/>
              <a:gd name="T40" fmla="*/ 77 w 88"/>
              <a:gd name="T41" fmla="*/ 84 h 176"/>
              <a:gd name="T42" fmla="*/ 76 w 88"/>
              <a:gd name="T43" fmla="*/ 64 h 176"/>
              <a:gd name="T44" fmla="*/ 52 w 88"/>
              <a:gd name="T45" fmla="*/ 64 h 176"/>
              <a:gd name="T46" fmla="*/ 53 w 88"/>
              <a:gd name="T47" fmla="*/ 41 h 176"/>
              <a:gd name="T48" fmla="*/ 64 w 88"/>
              <a:gd name="T49" fmla="*/ 29 h 176"/>
              <a:gd name="T50" fmla="*/ 79 w 88"/>
              <a:gd name="T51" fmla="*/ 29 h 176"/>
              <a:gd name="T52" fmla="*/ 79 w 88"/>
              <a:gd name="T53" fmla="*/ 8 h 176"/>
              <a:gd name="T54" fmla="*/ 57 w 88"/>
              <a:gd name="T55" fmla="*/ 8 h 176"/>
              <a:gd name="T56" fmla="*/ 25 w 88"/>
              <a:gd name="T57" fmla="*/ 39 h 176"/>
              <a:gd name="T58" fmla="*/ 24 w 88"/>
              <a:gd name="T59" fmla="*/ 64 h 176"/>
              <a:gd name="T60" fmla="*/ 8 w 88"/>
              <a:gd name="T61" fmla="*/ 64 h 176"/>
              <a:gd name="T62" fmla="*/ 8 w 88"/>
              <a:gd name="T63" fmla="*/ 84 h 176"/>
              <a:gd name="T64" fmla="*/ 24 w 88"/>
              <a:gd name="T65" fmla="*/ 84 h 176"/>
              <a:gd name="T66" fmla="*/ 24 w 88"/>
              <a:gd name="T67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176">
                <a:moveTo>
                  <a:pt x="60" y="176"/>
                </a:moveTo>
                <a:cubicBezTo>
                  <a:pt x="16" y="176"/>
                  <a:pt x="16" y="176"/>
                  <a:pt x="16" y="176"/>
                </a:cubicBezTo>
                <a:cubicBezTo>
                  <a:pt x="16" y="92"/>
                  <a:pt x="16" y="92"/>
                  <a:pt x="16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56"/>
                  <a:pt x="0" y="56"/>
                  <a:pt x="0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20"/>
                  <a:pt x="28" y="0"/>
                  <a:pt x="57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7"/>
                  <a:pt x="88" y="37"/>
                  <a:pt x="88" y="37"/>
                </a:cubicBezTo>
                <a:cubicBezTo>
                  <a:pt x="64" y="37"/>
                  <a:pt x="64" y="37"/>
                  <a:pt x="64" y="37"/>
                </a:cubicBezTo>
                <a:cubicBezTo>
                  <a:pt x="62" y="37"/>
                  <a:pt x="60" y="37"/>
                  <a:pt x="60" y="40"/>
                </a:cubicBezTo>
                <a:cubicBezTo>
                  <a:pt x="60" y="56"/>
                  <a:pt x="60" y="56"/>
                  <a:pt x="60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92"/>
                  <a:pt x="85" y="92"/>
                  <a:pt x="85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76"/>
                </a:lnTo>
                <a:close/>
                <a:moveTo>
                  <a:pt x="24" y="168"/>
                </a:moveTo>
                <a:cubicBezTo>
                  <a:pt x="52" y="168"/>
                  <a:pt x="52" y="168"/>
                  <a:pt x="52" y="168"/>
                </a:cubicBezTo>
                <a:cubicBezTo>
                  <a:pt x="53" y="84"/>
                  <a:pt x="53" y="84"/>
                  <a:pt x="53" y="8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64"/>
                  <a:pt x="76" y="64"/>
                  <a:pt x="76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33"/>
                  <a:pt x="59" y="29"/>
                  <a:pt x="64" y="29"/>
                </a:cubicBezTo>
                <a:cubicBezTo>
                  <a:pt x="79" y="29"/>
                  <a:pt x="79" y="29"/>
                  <a:pt x="79" y="29"/>
                </a:cubicBezTo>
                <a:cubicBezTo>
                  <a:pt x="79" y="8"/>
                  <a:pt x="79" y="8"/>
                  <a:pt x="79" y="8"/>
                </a:cubicBezTo>
                <a:cubicBezTo>
                  <a:pt x="57" y="8"/>
                  <a:pt x="57" y="8"/>
                  <a:pt x="57" y="8"/>
                </a:cubicBezTo>
                <a:cubicBezTo>
                  <a:pt x="28" y="8"/>
                  <a:pt x="25" y="32"/>
                  <a:pt x="25" y="39"/>
                </a:cubicBezTo>
                <a:cubicBezTo>
                  <a:pt x="24" y="64"/>
                  <a:pt x="24" y="64"/>
                  <a:pt x="24" y="64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84"/>
                  <a:pt x="8" y="84"/>
                  <a:pt x="8" y="84"/>
                </a:cubicBezTo>
                <a:cubicBezTo>
                  <a:pt x="24" y="84"/>
                  <a:pt x="24" y="84"/>
                  <a:pt x="24" y="84"/>
                </a:cubicBezTo>
                <a:lnTo>
                  <a:pt x="24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7">
            <a:extLst>
              <a:ext uri="{FF2B5EF4-FFF2-40B4-BE49-F238E27FC236}">
                <a16:creationId xmlns:a16="http://schemas.microsoft.com/office/drawing/2014/main" xmlns="" id="{BA47B301-38AF-4895-9B99-DE2031C0719C}"/>
              </a:ext>
            </a:extLst>
          </p:cNvPr>
          <p:cNvSpPr>
            <a:spLocks noEditPoints="1"/>
          </p:cNvSpPr>
          <p:nvPr/>
        </p:nvSpPr>
        <p:spPr bwMode="auto">
          <a:xfrm>
            <a:off x="5487907" y="4854575"/>
            <a:ext cx="322682" cy="316116"/>
          </a:xfrm>
          <a:custGeom>
            <a:avLst/>
            <a:gdLst>
              <a:gd name="T0" fmla="*/ 17 w 188"/>
              <a:gd name="T1" fmla="*/ 184 h 184"/>
              <a:gd name="T2" fmla="*/ 0 w 188"/>
              <a:gd name="T3" fmla="*/ 17 h 184"/>
              <a:gd name="T4" fmla="*/ 170 w 188"/>
              <a:gd name="T5" fmla="*/ 0 h 184"/>
              <a:gd name="T6" fmla="*/ 188 w 188"/>
              <a:gd name="T7" fmla="*/ 167 h 184"/>
              <a:gd name="T8" fmla="*/ 17 w 188"/>
              <a:gd name="T9" fmla="*/ 8 h 184"/>
              <a:gd name="T10" fmla="*/ 7 w 188"/>
              <a:gd name="T11" fmla="*/ 167 h 184"/>
              <a:gd name="T12" fmla="*/ 170 w 188"/>
              <a:gd name="T13" fmla="*/ 176 h 184"/>
              <a:gd name="T14" fmla="*/ 180 w 188"/>
              <a:gd name="T15" fmla="*/ 17 h 184"/>
              <a:gd name="T16" fmla="*/ 17 w 188"/>
              <a:gd name="T17" fmla="*/ 8 h 184"/>
              <a:gd name="T18" fmla="*/ 26 w 188"/>
              <a:gd name="T19" fmla="*/ 168 h 184"/>
              <a:gd name="T20" fmla="*/ 16 w 188"/>
              <a:gd name="T21" fmla="*/ 85 h 184"/>
              <a:gd name="T22" fmla="*/ 48 w 188"/>
              <a:gd name="T23" fmla="*/ 81 h 184"/>
              <a:gd name="T24" fmla="*/ 52 w 188"/>
              <a:gd name="T25" fmla="*/ 86 h 184"/>
              <a:gd name="T26" fmla="*/ 94 w 188"/>
              <a:gd name="T27" fmla="*/ 141 h 184"/>
              <a:gd name="T28" fmla="*/ 135 w 188"/>
              <a:gd name="T29" fmla="*/ 86 h 184"/>
              <a:gd name="T30" fmla="*/ 139 w 188"/>
              <a:gd name="T31" fmla="*/ 81 h 184"/>
              <a:gd name="T32" fmla="*/ 172 w 188"/>
              <a:gd name="T33" fmla="*/ 85 h 184"/>
              <a:gd name="T34" fmla="*/ 161 w 188"/>
              <a:gd name="T35" fmla="*/ 168 h 184"/>
              <a:gd name="T36" fmla="*/ 23 w 188"/>
              <a:gd name="T37" fmla="*/ 158 h 184"/>
              <a:gd name="T38" fmla="*/ 161 w 188"/>
              <a:gd name="T39" fmla="*/ 160 h 184"/>
              <a:gd name="T40" fmla="*/ 164 w 188"/>
              <a:gd name="T41" fmla="*/ 89 h 184"/>
              <a:gd name="T42" fmla="*/ 145 w 188"/>
              <a:gd name="T43" fmla="*/ 98 h 184"/>
              <a:gd name="T44" fmla="*/ 43 w 188"/>
              <a:gd name="T45" fmla="*/ 98 h 184"/>
              <a:gd name="T46" fmla="*/ 23 w 188"/>
              <a:gd name="T47" fmla="*/ 89 h 184"/>
              <a:gd name="T48" fmla="*/ 58 w 188"/>
              <a:gd name="T49" fmla="*/ 98 h 184"/>
              <a:gd name="T50" fmla="*/ 129 w 188"/>
              <a:gd name="T51" fmla="*/ 98 h 184"/>
              <a:gd name="T52" fmla="*/ 94 w 188"/>
              <a:gd name="T53" fmla="*/ 71 h 184"/>
              <a:gd name="T54" fmla="*/ 94 w 188"/>
              <a:gd name="T55" fmla="*/ 125 h 184"/>
              <a:gd name="T56" fmla="*/ 94 w 188"/>
              <a:gd name="T57" fmla="*/ 71 h 184"/>
              <a:gd name="T58" fmla="*/ 135 w 188"/>
              <a:gd name="T59" fmla="*/ 60 h 184"/>
              <a:gd name="T60" fmla="*/ 124 w 188"/>
              <a:gd name="T61" fmla="*/ 30 h 184"/>
              <a:gd name="T62" fmla="*/ 156 w 188"/>
              <a:gd name="T63" fmla="*/ 20 h 184"/>
              <a:gd name="T64" fmla="*/ 168 w 188"/>
              <a:gd name="T65" fmla="*/ 50 h 184"/>
              <a:gd name="T66" fmla="*/ 135 w 188"/>
              <a:gd name="T67" fmla="*/ 28 h 184"/>
              <a:gd name="T68" fmla="*/ 132 w 188"/>
              <a:gd name="T69" fmla="*/ 49 h 184"/>
              <a:gd name="T70" fmla="*/ 157 w 188"/>
              <a:gd name="T71" fmla="*/ 52 h 184"/>
              <a:gd name="T72" fmla="*/ 160 w 188"/>
              <a:gd name="T73" fmla="*/ 31 h 184"/>
              <a:gd name="T74" fmla="*/ 135 w 188"/>
              <a:gd name="T75" fmla="*/ 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" h="184">
                <a:moveTo>
                  <a:pt x="170" y="184"/>
                </a:moveTo>
                <a:cubicBezTo>
                  <a:pt x="17" y="184"/>
                  <a:pt x="17" y="184"/>
                  <a:pt x="17" y="184"/>
                </a:cubicBezTo>
                <a:cubicBezTo>
                  <a:pt x="8" y="184"/>
                  <a:pt x="0" y="176"/>
                  <a:pt x="0" y="16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80" y="0"/>
                  <a:pt x="188" y="8"/>
                  <a:pt x="188" y="17"/>
                </a:cubicBezTo>
                <a:cubicBezTo>
                  <a:pt x="188" y="167"/>
                  <a:pt x="188" y="167"/>
                  <a:pt x="188" y="167"/>
                </a:cubicBezTo>
                <a:cubicBezTo>
                  <a:pt x="188" y="176"/>
                  <a:pt x="180" y="184"/>
                  <a:pt x="170" y="184"/>
                </a:cubicBezTo>
                <a:close/>
                <a:moveTo>
                  <a:pt x="17" y="8"/>
                </a:moveTo>
                <a:cubicBezTo>
                  <a:pt x="12" y="8"/>
                  <a:pt x="7" y="12"/>
                  <a:pt x="7" y="1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72"/>
                  <a:pt x="12" y="176"/>
                  <a:pt x="17" y="176"/>
                </a:cubicBezTo>
                <a:cubicBezTo>
                  <a:pt x="170" y="176"/>
                  <a:pt x="170" y="176"/>
                  <a:pt x="170" y="176"/>
                </a:cubicBezTo>
                <a:cubicBezTo>
                  <a:pt x="175" y="176"/>
                  <a:pt x="180" y="172"/>
                  <a:pt x="180" y="167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0" y="12"/>
                  <a:pt x="175" y="8"/>
                  <a:pt x="170" y="8"/>
                </a:cubicBezTo>
                <a:lnTo>
                  <a:pt x="17" y="8"/>
                </a:lnTo>
                <a:close/>
                <a:moveTo>
                  <a:pt x="161" y="168"/>
                </a:moveTo>
                <a:cubicBezTo>
                  <a:pt x="26" y="168"/>
                  <a:pt x="26" y="168"/>
                  <a:pt x="26" y="168"/>
                </a:cubicBezTo>
                <a:cubicBezTo>
                  <a:pt x="20" y="168"/>
                  <a:pt x="16" y="163"/>
                  <a:pt x="16" y="158"/>
                </a:cubicBezTo>
                <a:cubicBezTo>
                  <a:pt x="16" y="85"/>
                  <a:pt x="16" y="85"/>
                  <a:pt x="16" y="85"/>
                </a:cubicBezTo>
                <a:cubicBezTo>
                  <a:pt x="16" y="83"/>
                  <a:pt x="17" y="81"/>
                  <a:pt x="19" y="81"/>
                </a:cubicBezTo>
                <a:cubicBezTo>
                  <a:pt x="48" y="81"/>
                  <a:pt x="48" y="81"/>
                  <a:pt x="48" y="81"/>
                </a:cubicBezTo>
                <a:cubicBezTo>
                  <a:pt x="50" y="81"/>
                  <a:pt x="51" y="82"/>
                  <a:pt x="51" y="83"/>
                </a:cubicBezTo>
                <a:cubicBezTo>
                  <a:pt x="52" y="84"/>
                  <a:pt x="52" y="85"/>
                  <a:pt x="52" y="86"/>
                </a:cubicBezTo>
                <a:cubicBezTo>
                  <a:pt x="51" y="90"/>
                  <a:pt x="50" y="94"/>
                  <a:pt x="50" y="98"/>
                </a:cubicBezTo>
                <a:cubicBezTo>
                  <a:pt x="50" y="122"/>
                  <a:pt x="70" y="141"/>
                  <a:pt x="94" y="141"/>
                </a:cubicBezTo>
                <a:cubicBezTo>
                  <a:pt x="117" y="141"/>
                  <a:pt x="137" y="122"/>
                  <a:pt x="137" y="98"/>
                </a:cubicBezTo>
                <a:cubicBezTo>
                  <a:pt x="137" y="94"/>
                  <a:pt x="136" y="90"/>
                  <a:pt x="135" y="86"/>
                </a:cubicBezTo>
                <a:cubicBezTo>
                  <a:pt x="135" y="85"/>
                  <a:pt x="135" y="84"/>
                  <a:pt x="136" y="83"/>
                </a:cubicBezTo>
                <a:cubicBezTo>
                  <a:pt x="136" y="82"/>
                  <a:pt x="138" y="81"/>
                  <a:pt x="139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0" y="81"/>
                  <a:pt x="172" y="83"/>
                  <a:pt x="172" y="85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2" y="163"/>
                  <a:pt x="167" y="168"/>
                  <a:pt x="161" y="168"/>
                </a:cubicBezTo>
                <a:close/>
                <a:moveTo>
                  <a:pt x="23" y="89"/>
                </a:moveTo>
                <a:cubicBezTo>
                  <a:pt x="23" y="158"/>
                  <a:pt x="23" y="158"/>
                  <a:pt x="23" y="158"/>
                </a:cubicBezTo>
                <a:cubicBezTo>
                  <a:pt x="23" y="159"/>
                  <a:pt x="25" y="160"/>
                  <a:pt x="26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3" y="160"/>
                  <a:pt x="164" y="159"/>
                  <a:pt x="164" y="158"/>
                </a:cubicBezTo>
                <a:cubicBezTo>
                  <a:pt x="164" y="89"/>
                  <a:pt x="164" y="89"/>
                  <a:pt x="164" y="89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92"/>
                  <a:pt x="145" y="95"/>
                  <a:pt x="145" y="98"/>
                </a:cubicBezTo>
                <a:cubicBezTo>
                  <a:pt x="145" y="126"/>
                  <a:pt x="122" y="148"/>
                  <a:pt x="94" y="148"/>
                </a:cubicBezTo>
                <a:cubicBezTo>
                  <a:pt x="65" y="148"/>
                  <a:pt x="43" y="126"/>
                  <a:pt x="43" y="98"/>
                </a:cubicBezTo>
                <a:cubicBezTo>
                  <a:pt x="43" y="95"/>
                  <a:pt x="43" y="92"/>
                  <a:pt x="43" y="89"/>
                </a:cubicBezTo>
                <a:lnTo>
                  <a:pt x="23" y="89"/>
                </a:lnTo>
                <a:close/>
                <a:moveTo>
                  <a:pt x="94" y="133"/>
                </a:moveTo>
                <a:cubicBezTo>
                  <a:pt x="74" y="133"/>
                  <a:pt x="58" y="117"/>
                  <a:pt x="58" y="98"/>
                </a:cubicBezTo>
                <a:cubicBezTo>
                  <a:pt x="58" y="79"/>
                  <a:pt x="74" y="64"/>
                  <a:pt x="94" y="64"/>
                </a:cubicBezTo>
                <a:cubicBezTo>
                  <a:pt x="113" y="64"/>
                  <a:pt x="129" y="79"/>
                  <a:pt x="129" y="98"/>
                </a:cubicBezTo>
                <a:cubicBezTo>
                  <a:pt x="129" y="117"/>
                  <a:pt x="113" y="133"/>
                  <a:pt x="94" y="133"/>
                </a:cubicBezTo>
                <a:close/>
                <a:moveTo>
                  <a:pt x="94" y="71"/>
                </a:moveTo>
                <a:cubicBezTo>
                  <a:pt x="78" y="71"/>
                  <a:pt x="66" y="84"/>
                  <a:pt x="66" y="98"/>
                </a:cubicBezTo>
                <a:cubicBezTo>
                  <a:pt x="66" y="113"/>
                  <a:pt x="78" y="125"/>
                  <a:pt x="94" y="125"/>
                </a:cubicBezTo>
                <a:cubicBezTo>
                  <a:pt x="109" y="125"/>
                  <a:pt x="121" y="113"/>
                  <a:pt x="121" y="98"/>
                </a:cubicBezTo>
                <a:cubicBezTo>
                  <a:pt x="121" y="84"/>
                  <a:pt x="109" y="71"/>
                  <a:pt x="94" y="71"/>
                </a:cubicBezTo>
                <a:close/>
                <a:moveTo>
                  <a:pt x="156" y="60"/>
                </a:moveTo>
                <a:cubicBezTo>
                  <a:pt x="135" y="60"/>
                  <a:pt x="135" y="60"/>
                  <a:pt x="135" y="60"/>
                </a:cubicBezTo>
                <a:cubicBezTo>
                  <a:pt x="129" y="60"/>
                  <a:pt x="124" y="55"/>
                  <a:pt x="124" y="50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24" y="24"/>
                  <a:pt x="129" y="20"/>
                  <a:pt x="135" y="20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63" y="20"/>
                  <a:pt x="168" y="24"/>
                  <a:pt x="168" y="3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68" y="55"/>
                  <a:pt x="163" y="60"/>
                  <a:pt x="156" y="60"/>
                </a:cubicBezTo>
                <a:close/>
                <a:moveTo>
                  <a:pt x="135" y="28"/>
                </a:moveTo>
                <a:cubicBezTo>
                  <a:pt x="133" y="28"/>
                  <a:pt x="132" y="29"/>
                  <a:pt x="132" y="31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32" y="51"/>
                  <a:pt x="133" y="52"/>
                  <a:pt x="135" y="52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158" y="52"/>
                  <a:pt x="160" y="51"/>
                  <a:pt x="160" y="49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60" y="29"/>
                  <a:pt x="158" y="28"/>
                  <a:pt x="157" y="28"/>
                </a:cubicBezTo>
                <a:lnTo>
                  <a:pt x="13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9FEBC465-B518-407F-B5D7-3E2BFAF989B5}"/>
              </a:ext>
            </a:extLst>
          </p:cNvPr>
          <p:cNvGrpSpPr/>
          <p:nvPr/>
        </p:nvGrpSpPr>
        <p:grpSpPr>
          <a:xfrm>
            <a:off x="8070287" y="4807311"/>
            <a:ext cx="328604" cy="397845"/>
            <a:chOff x="7689287" y="4807310"/>
            <a:chExt cx="328604" cy="397845"/>
          </a:xfrm>
        </p:grpSpPr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xmlns="" id="{3A7E0419-17CA-4BB8-862D-3427F353F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9287" y="4905537"/>
              <a:ext cx="163732" cy="299618"/>
            </a:xfrm>
            <a:custGeom>
              <a:avLst/>
              <a:gdLst>
                <a:gd name="T0" fmla="*/ 104 w 124"/>
                <a:gd name="T1" fmla="*/ 0 h 228"/>
                <a:gd name="T2" fmla="*/ 20 w 124"/>
                <a:gd name="T3" fmla="*/ 0 h 228"/>
                <a:gd name="T4" fmla="*/ 0 w 124"/>
                <a:gd name="T5" fmla="*/ 20 h 228"/>
                <a:gd name="T6" fmla="*/ 0 w 124"/>
                <a:gd name="T7" fmla="*/ 208 h 228"/>
                <a:gd name="T8" fmla="*/ 20 w 124"/>
                <a:gd name="T9" fmla="*/ 228 h 228"/>
                <a:gd name="T10" fmla="*/ 104 w 124"/>
                <a:gd name="T11" fmla="*/ 228 h 228"/>
                <a:gd name="T12" fmla="*/ 124 w 124"/>
                <a:gd name="T13" fmla="*/ 208 h 228"/>
                <a:gd name="T14" fmla="*/ 124 w 124"/>
                <a:gd name="T15" fmla="*/ 20 h 228"/>
                <a:gd name="T16" fmla="*/ 104 w 124"/>
                <a:gd name="T17" fmla="*/ 0 h 228"/>
                <a:gd name="T18" fmla="*/ 116 w 124"/>
                <a:gd name="T19" fmla="*/ 208 h 228"/>
                <a:gd name="T20" fmla="*/ 104 w 124"/>
                <a:gd name="T21" fmla="*/ 220 h 228"/>
                <a:gd name="T22" fmla="*/ 20 w 124"/>
                <a:gd name="T23" fmla="*/ 220 h 228"/>
                <a:gd name="T24" fmla="*/ 8 w 124"/>
                <a:gd name="T25" fmla="*/ 208 h 228"/>
                <a:gd name="T26" fmla="*/ 8 w 124"/>
                <a:gd name="T27" fmla="*/ 20 h 228"/>
                <a:gd name="T28" fmla="*/ 20 w 124"/>
                <a:gd name="T29" fmla="*/ 8 h 228"/>
                <a:gd name="T30" fmla="*/ 104 w 124"/>
                <a:gd name="T31" fmla="*/ 8 h 228"/>
                <a:gd name="T32" fmla="*/ 116 w 124"/>
                <a:gd name="T33" fmla="*/ 20 h 228"/>
                <a:gd name="T34" fmla="*/ 116 w 124"/>
                <a:gd name="T35" fmla="*/ 208 h 228"/>
                <a:gd name="T36" fmla="*/ 63 w 124"/>
                <a:gd name="T37" fmla="*/ 20 h 228"/>
                <a:gd name="T38" fmla="*/ 67 w 124"/>
                <a:gd name="T39" fmla="*/ 16 h 228"/>
                <a:gd name="T40" fmla="*/ 63 w 124"/>
                <a:gd name="T41" fmla="*/ 12 h 228"/>
                <a:gd name="T42" fmla="*/ 59 w 124"/>
                <a:gd name="T43" fmla="*/ 16 h 228"/>
                <a:gd name="T44" fmla="*/ 63 w 124"/>
                <a:gd name="T45" fmla="*/ 20 h 228"/>
                <a:gd name="T46" fmla="*/ 72 w 124"/>
                <a:gd name="T47" fmla="*/ 24 h 228"/>
                <a:gd name="T48" fmla="*/ 52 w 124"/>
                <a:gd name="T49" fmla="*/ 24 h 228"/>
                <a:gd name="T50" fmla="*/ 48 w 124"/>
                <a:gd name="T51" fmla="*/ 28 h 228"/>
                <a:gd name="T52" fmla="*/ 52 w 124"/>
                <a:gd name="T53" fmla="*/ 32 h 228"/>
                <a:gd name="T54" fmla="*/ 72 w 124"/>
                <a:gd name="T55" fmla="*/ 32 h 228"/>
                <a:gd name="T56" fmla="*/ 76 w 124"/>
                <a:gd name="T57" fmla="*/ 28 h 228"/>
                <a:gd name="T58" fmla="*/ 72 w 124"/>
                <a:gd name="T59" fmla="*/ 24 h 228"/>
                <a:gd name="T60" fmla="*/ 62 w 124"/>
                <a:gd name="T61" fmla="*/ 188 h 228"/>
                <a:gd name="T62" fmla="*/ 62 w 124"/>
                <a:gd name="T63" fmla="*/ 188 h 228"/>
                <a:gd name="T64" fmla="*/ 48 w 124"/>
                <a:gd name="T65" fmla="*/ 202 h 228"/>
                <a:gd name="T66" fmla="*/ 48 w 124"/>
                <a:gd name="T67" fmla="*/ 202 h 228"/>
                <a:gd name="T68" fmla="*/ 62 w 124"/>
                <a:gd name="T69" fmla="*/ 216 h 228"/>
                <a:gd name="T70" fmla="*/ 62 w 124"/>
                <a:gd name="T71" fmla="*/ 216 h 228"/>
                <a:gd name="T72" fmla="*/ 76 w 124"/>
                <a:gd name="T73" fmla="*/ 202 h 228"/>
                <a:gd name="T74" fmla="*/ 76 w 124"/>
                <a:gd name="T75" fmla="*/ 202 h 228"/>
                <a:gd name="T76" fmla="*/ 62 w 124"/>
                <a:gd name="T77" fmla="*/ 188 h 228"/>
                <a:gd name="T78" fmla="*/ 68 w 124"/>
                <a:gd name="T79" fmla="*/ 202 h 228"/>
                <a:gd name="T80" fmla="*/ 62 w 124"/>
                <a:gd name="T81" fmla="*/ 208 h 228"/>
                <a:gd name="T82" fmla="*/ 62 w 124"/>
                <a:gd name="T83" fmla="*/ 208 h 228"/>
                <a:gd name="T84" fmla="*/ 56 w 124"/>
                <a:gd name="T85" fmla="*/ 202 h 228"/>
                <a:gd name="T86" fmla="*/ 56 w 124"/>
                <a:gd name="T87" fmla="*/ 202 h 228"/>
                <a:gd name="T88" fmla="*/ 62 w 124"/>
                <a:gd name="T89" fmla="*/ 196 h 228"/>
                <a:gd name="T90" fmla="*/ 62 w 124"/>
                <a:gd name="T91" fmla="*/ 196 h 228"/>
                <a:gd name="T92" fmla="*/ 68 w 124"/>
                <a:gd name="T93" fmla="*/ 20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4" h="228">
                  <a:moveTo>
                    <a:pt x="10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9"/>
                    <a:pt x="9" y="228"/>
                    <a:pt x="20" y="228"/>
                  </a:cubicBezTo>
                  <a:cubicBezTo>
                    <a:pt x="104" y="228"/>
                    <a:pt x="104" y="228"/>
                    <a:pt x="104" y="228"/>
                  </a:cubicBezTo>
                  <a:cubicBezTo>
                    <a:pt x="115" y="228"/>
                    <a:pt x="124" y="219"/>
                    <a:pt x="124" y="208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9"/>
                    <a:pt x="115" y="0"/>
                    <a:pt x="104" y="0"/>
                  </a:cubicBezTo>
                  <a:close/>
                  <a:moveTo>
                    <a:pt x="116" y="208"/>
                  </a:moveTo>
                  <a:cubicBezTo>
                    <a:pt x="116" y="215"/>
                    <a:pt x="111" y="220"/>
                    <a:pt x="104" y="220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3" y="220"/>
                    <a:pt x="8" y="215"/>
                    <a:pt x="8" y="20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11" y="8"/>
                    <a:pt x="116" y="13"/>
                    <a:pt x="116" y="20"/>
                  </a:cubicBezTo>
                  <a:lnTo>
                    <a:pt x="116" y="208"/>
                  </a:lnTo>
                  <a:close/>
                  <a:moveTo>
                    <a:pt x="63" y="20"/>
                  </a:moveTo>
                  <a:cubicBezTo>
                    <a:pt x="65" y="20"/>
                    <a:pt x="67" y="18"/>
                    <a:pt x="67" y="16"/>
                  </a:cubicBezTo>
                  <a:cubicBezTo>
                    <a:pt x="67" y="14"/>
                    <a:pt x="65" y="12"/>
                    <a:pt x="63" y="12"/>
                  </a:cubicBezTo>
                  <a:cubicBezTo>
                    <a:pt x="60" y="12"/>
                    <a:pt x="59" y="14"/>
                    <a:pt x="59" y="16"/>
                  </a:cubicBezTo>
                  <a:cubicBezTo>
                    <a:pt x="59" y="18"/>
                    <a:pt x="60" y="20"/>
                    <a:pt x="63" y="20"/>
                  </a:cubicBezTo>
                  <a:close/>
                  <a:moveTo>
                    <a:pt x="7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32"/>
                    <a:pt x="76" y="30"/>
                    <a:pt x="76" y="28"/>
                  </a:cubicBezTo>
                  <a:cubicBezTo>
                    <a:pt x="76" y="26"/>
                    <a:pt x="74" y="24"/>
                    <a:pt x="72" y="24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2" y="188"/>
                  </a:cubicBezTo>
                  <a:cubicBezTo>
                    <a:pt x="54" y="188"/>
                    <a:pt x="48" y="194"/>
                    <a:pt x="48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8" y="210"/>
                    <a:pt x="54" y="216"/>
                    <a:pt x="62" y="216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70" y="216"/>
                    <a:pt x="76" y="210"/>
                    <a:pt x="76" y="202"/>
                  </a:cubicBezTo>
                  <a:cubicBezTo>
                    <a:pt x="76" y="202"/>
                    <a:pt x="76" y="202"/>
                    <a:pt x="76" y="202"/>
                  </a:cubicBezTo>
                  <a:cubicBezTo>
                    <a:pt x="76" y="194"/>
                    <a:pt x="70" y="188"/>
                    <a:pt x="62" y="188"/>
                  </a:cubicBezTo>
                  <a:close/>
                  <a:moveTo>
                    <a:pt x="68" y="202"/>
                  </a:moveTo>
                  <a:cubicBezTo>
                    <a:pt x="68" y="205"/>
                    <a:pt x="65" y="208"/>
                    <a:pt x="62" y="208"/>
                  </a:cubicBezTo>
                  <a:cubicBezTo>
                    <a:pt x="62" y="208"/>
                    <a:pt x="62" y="208"/>
                    <a:pt x="62" y="208"/>
                  </a:cubicBezTo>
                  <a:cubicBezTo>
                    <a:pt x="59" y="208"/>
                    <a:pt x="56" y="205"/>
                    <a:pt x="56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199"/>
                    <a:pt x="59" y="196"/>
                    <a:pt x="62" y="196"/>
                  </a:cubicBezTo>
                  <a:cubicBezTo>
                    <a:pt x="62" y="196"/>
                    <a:pt x="62" y="196"/>
                    <a:pt x="62" y="196"/>
                  </a:cubicBezTo>
                  <a:cubicBezTo>
                    <a:pt x="65" y="196"/>
                    <a:pt x="68" y="199"/>
                    <a:pt x="68" y="2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xmlns="" id="{CA3D20B2-F32A-493C-B958-EC8E27A90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0417" y="4807310"/>
              <a:ext cx="157474" cy="159064"/>
            </a:xfrm>
            <a:custGeom>
              <a:avLst/>
              <a:gdLst>
                <a:gd name="T0" fmla="*/ 93 w 185"/>
                <a:gd name="T1" fmla="*/ 0 h 186"/>
                <a:gd name="T2" fmla="*/ 0 w 185"/>
                <a:gd name="T3" fmla="*/ 93 h 186"/>
                <a:gd name="T4" fmla="*/ 14 w 185"/>
                <a:gd name="T5" fmla="*/ 142 h 186"/>
                <a:gd name="T6" fmla="*/ 2 w 185"/>
                <a:gd name="T7" fmla="*/ 185 h 186"/>
                <a:gd name="T8" fmla="*/ 47 w 185"/>
                <a:gd name="T9" fmla="*/ 173 h 186"/>
                <a:gd name="T10" fmla="*/ 93 w 185"/>
                <a:gd name="T11" fmla="*/ 186 h 186"/>
                <a:gd name="T12" fmla="*/ 185 w 185"/>
                <a:gd name="T13" fmla="*/ 93 h 186"/>
                <a:gd name="T14" fmla="*/ 93 w 185"/>
                <a:gd name="T15" fmla="*/ 0 h 186"/>
                <a:gd name="T16" fmla="*/ 93 w 185"/>
                <a:gd name="T17" fmla="*/ 178 h 186"/>
                <a:gd name="T18" fmla="*/ 50 w 185"/>
                <a:gd name="T19" fmla="*/ 166 h 186"/>
                <a:gd name="T20" fmla="*/ 48 w 185"/>
                <a:gd name="T21" fmla="*/ 165 h 186"/>
                <a:gd name="T22" fmla="*/ 14 w 185"/>
                <a:gd name="T23" fmla="*/ 174 h 186"/>
                <a:gd name="T24" fmla="*/ 23 w 185"/>
                <a:gd name="T25" fmla="*/ 141 h 186"/>
                <a:gd name="T26" fmla="*/ 22 w 185"/>
                <a:gd name="T27" fmla="*/ 139 h 186"/>
                <a:gd name="T28" fmla="*/ 8 w 185"/>
                <a:gd name="T29" fmla="*/ 93 h 186"/>
                <a:gd name="T30" fmla="*/ 93 w 185"/>
                <a:gd name="T31" fmla="*/ 8 h 186"/>
                <a:gd name="T32" fmla="*/ 177 w 185"/>
                <a:gd name="T33" fmla="*/ 93 h 186"/>
                <a:gd name="T34" fmla="*/ 93 w 185"/>
                <a:gd name="T35" fmla="*/ 178 h 186"/>
                <a:gd name="T36" fmla="*/ 49 w 185"/>
                <a:gd name="T37" fmla="*/ 72 h 186"/>
                <a:gd name="T38" fmla="*/ 29 w 185"/>
                <a:gd name="T39" fmla="*/ 92 h 186"/>
                <a:gd name="T40" fmla="*/ 49 w 185"/>
                <a:gd name="T41" fmla="*/ 112 h 186"/>
                <a:gd name="T42" fmla="*/ 69 w 185"/>
                <a:gd name="T43" fmla="*/ 92 h 186"/>
                <a:gd name="T44" fmla="*/ 49 w 185"/>
                <a:gd name="T45" fmla="*/ 72 h 186"/>
                <a:gd name="T46" fmla="*/ 49 w 185"/>
                <a:gd name="T47" fmla="*/ 104 h 186"/>
                <a:gd name="T48" fmla="*/ 37 w 185"/>
                <a:gd name="T49" fmla="*/ 92 h 186"/>
                <a:gd name="T50" fmla="*/ 49 w 185"/>
                <a:gd name="T51" fmla="*/ 80 h 186"/>
                <a:gd name="T52" fmla="*/ 61 w 185"/>
                <a:gd name="T53" fmla="*/ 92 h 186"/>
                <a:gd name="T54" fmla="*/ 49 w 185"/>
                <a:gd name="T55" fmla="*/ 104 h 186"/>
                <a:gd name="T56" fmla="*/ 93 w 185"/>
                <a:gd name="T57" fmla="*/ 72 h 186"/>
                <a:gd name="T58" fmla="*/ 73 w 185"/>
                <a:gd name="T59" fmla="*/ 92 h 186"/>
                <a:gd name="T60" fmla="*/ 93 w 185"/>
                <a:gd name="T61" fmla="*/ 112 h 186"/>
                <a:gd name="T62" fmla="*/ 113 w 185"/>
                <a:gd name="T63" fmla="*/ 92 h 186"/>
                <a:gd name="T64" fmla="*/ 93 w 185"/>
                <a:gd name="T65" fmla="*/ 72 h 186"/>
                <a:gd name="T66" fmla="*/ 93 w 185"/>
                <a:gd name="T67" fmla="*/ 104 h 186"/>
                <a:gd name="T68" fmla="*/ 81 w 185"/>
                <a:gd name="T69" fmla="*/ 92 h 186"/>
                <a:gd name="T70" fmla="*/ 93 w 185"/>
                <a:gd name="T71" fmla="*/ 80 h 186"/>
                <a:gd name="T72" fmla="*/ 105 w 185"/>
                <a:gd name="T73" fmla="*/ 92 h 186"/>
                <a:gd name="T74" fmla="*/ 93 w 185"/>
                <a:gd name="T75" fmla="*/ 104 h 186"/>
                <a:gd name="T76" fmla="*/ 137 w 185"/>
                <a:gd name="T77" fmla="*/ 72 h 186"/>
                <a:gd name="T78" fmla="*/ 117 w 185"/>
                <a:gd name="T79" fmla="*/ 92 h 186"/>
                <a:gd name="T80" fmla="*/ 137 w 185"/>
                <a:gd name="T81" fmla="*/ 112 h 186"/>
                <a:gd name="T82" fmla="*/ 157 w 185"/>
                <a:gd name="T83" fmla="*/ 92 h 186"/>
                <a:gd name="T84" fmla="*/ 137 w 185"/>
                <a:gd name="T85" fmla="*/ 72 h 186"/>
                <a:gd name="T86" fmla="*/ 137 w 185"/>
                <a:gd name="T87" fmla="*/ 104 h 186"/>
                <a:gd name="T88" fmla="*/ 125 w 185"/>
                <a:gd name="T89" fmla="*/ 92 h 186"/>
                <a:gd name="T90" fmla="*/ 137 w 185"/>
                <a:gd name="T91" fmla="*/ 80 h 186"/>
                <a:gd name="T92" fmla="*/ 149 w 185"/>
                <a:gd name="T93" fmla="*/ 92 h 186"/>
                <a:gd name="T94" fmla="*/ 137 w 185"/>
                <a:gd name="T95" fmla="*/ 10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186">
                  <a:moveTo>
                    <a:pt x="93" y="0"/>
                  </a:moveTo>
                  <a:cubicBezTo>
                    <a:pt x="42" y="0"/>
                    <a:pt x="0" y="42"/>
                    <a:pt x="0" y="93"/>
                  </a:cubicBezTo>
                  <a:cubicBezTo>
                    <a:pt x="0" y="110"/>
                    <a:pt x="5" y="127"/>
                    <a:pt x="14" y="142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47" y="173"/>
                    <a:pt x="47" y="173"/>
                    <a:pt x="47" y="173"/>
                  </a:cubicBezTo>
                  <a:cubicBezTo>
                    <a:pt x="61" y="181"/>
                    <a:pt x="77" y="186"/>
                    <a:pt x="93" y="186"/>
                  </a:cubicBezTo>
                  <a:cubicBezTo>
                    <a:pt x="144" y="186"/>
                    <a:pt x="185" y="144"/>
                    <a:pt x="185" y="93"/>
                  </a:cubicBezTo>
                  <a:cubicBezTo>
                    <a:pt x="185" y="42"/>
                    <a:pt x="144" y="0"/>
                    <a:pt x="93" y="0"/>
                  </a:cubicBezTo>
                  <a:close/>
                  <a:moveTo>
                    <a:pt x="93" y="178"/>
                  </a:moveTo>
                  <a:cubicBezTo>
                    <a:pt x="77" y="178"/>
                    <a:pt x="63" y="173"/>
                    <a:pt x="50" y="166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2" y="139"/>
                    <a:pt x="22" y="139"/>
                    <a:pt x="22" y="139"/>
                  </a:cubicBezTo>
                  <a:cubicBezTo>
                    <a:pt x="13" y="125"/>
                    <a:pt x="8" y="10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ubicBezTo>
                    <a:pt x="139" y="8"/>
                    <a:pt x="177" y="46"/>
                    <a:pt x="177" y="93"/>
                  </a:cubicBezTo>
                  <a:cubicBezTo>
                    <a:pt x="177" y="140"/>
                    <a:pt x="139" y="178"/>
                    <a:pt x="93" y="178"/>
                  </a:cubicBezTo>
                  <a:close/>
                  <a:moveTo>
                    <a:pt x="49" y="72"/>
                  </a:moveTo>
                  <a:cubicBezTo>
                    <a:pt x="38" y="72"/>
                    <a:pt x="29" y="81"/>
                    <a:pt x="29" y="92"/>
                  </a:cubicBezTo>
                  <a:cubicBezTo>
                    <a:pt x="29" y="103"/>
                    <a:pt x="38" y="112"/>
                    <a:pt x="49" y="112"/>
                  </a:cubicBezTo>
                  <a:cubicBezTo>
                    <a:pt x="60" y="112"/>
                    <a:pt x="69" y="103"/>
                    <a:pt x="69" y="92"/>
                  </a:cubicBezTo>
                  <a:cubicBezTo>
                    <a:pt x="69" y="81"/>
                    <a:pt x="60" y="72"/>
                    <a:pt x="49" y="72"/>
                  </a:cubicBezTo>
                  <a:close/>
                  <a:moveTo>
                    <a:pt x="49" y="104"/>
                  </a:moveTo>
                  <a:cubicBezTo>
                    <a:pt x="43" y="104"/>
                    <a:pt x="37" y="99"/>
                    <a:pt x="37" y="92"/>
                  </a:cubicBezTo>
                  <a:cubicBezTo>
                    <a:pt x="37" y="85"/>
                    <a:pt x="43" y="80"/>
                    <a:pt x="49" y="80"/>
                  </a:cubicBezTo>
                  <a:cubicBezTo>
                    <a:pt x="56" y="80"/>
                    <a:pt x="61" y="85"/>
                    <a:pt x="61" y="92"/>
                  </a:cubicBezTo>
                  <a:cubicBezTo>
                    <a:pt x="61" y="99"/>
                    <a:pt x="56" y="104"/>
                    <a:pt x="49" y="104"/>
                  </a:cubicBezTo>
                  <a:close/>
                  <a:moveTo>
                    <a:pt x="93" y="72"/>
                  </a:moveTo>
                  <a:cubicBezTo>
                    <a:pt x="82" y="72"/>
                    <a:pt x="73" y="81"/>
                    <a:pt x="73" y="92"/>
                  </a:cubicBezTo>
                  <a:cubicBezTo>
                    <a:pt x="73" y="103"/>
                    <a:pt x="82" y="112"/>
                    <a:pt x="93" y="112"/>
                  </a:cubicBezTo>
                  <a:cubicBezTo>
                    <a:pt x="104" y="112"/>
                    <a:pt x="113" y="103"/>
                    <a:pt x="113" y="92"/>
                  </a:cubicBezTo>
                  <a:cubicBezTo>
                    <a:pt x="113" y="81"/>
                    <a:pt x="104" y="72"/>
                    <a:pt x="93" y="72"/>
                  </a:cubicBezTo>
                  <a:close/>
                  <a:moveTo>
                    <a:pt x="93" y="104"/>
                  </a:moveTo>
                  <a:cubicBezTo>
                    <a:pt x="87" y="104"/>
                    <a:pt x="81" y="99"/>
                    <a:pt x="81" y="92"/>
                  </a:cubicBezTo>
                  <a:cubicBezTo>
                    <a:pt x="81" y="85"/>
                    <a:pt x="87" y="80"/>
                    <a:pt x="93" y="80"/>
                  </a:cubicBezTo>
                  <a:cubicBezTo>
                    <a:pt x="100" y="80"/>
                    <a:pt x="105" y="85"/>
                    <a:pt x="105" y="92"/>
                  </a:cubicBezTo>
                  <a:cubicBezTo>
                    <a:pt x="105" y="99"/>
                    <a:pt x="100" y="104"/>
                    <a:pt x="93" y="104"/>
                  </a:cubicBezTo>
                  <a:close/>
                  <a:moveTo>
                    <a:pt x="137" y="72"/>
                  </a:moveTo>
                  <a:cubicBezTo>
                    <a:pt x="126" y="72"/>
                    <a:pt x="117" y="81"/>
                    <a:pt x="117" y="92"/>
                  </a:cubicBezTo>
                  <a:cubicBezTo>
                    <a:pt x="117" y="103"/>
                    <a:pt x="126" y="112"/>
                    <a:pt x="137" y="112"/>
                  </a:cubicBezTo>
                  <a:cubicBezTo>
                    <a:pt x="148" y="112"/>
                    <a:pt x="157" y="103"/>
                    <a:pt x="157" y="92"/>
                  </a:cubicBezTo>
                  <a:cubicBezTo>
                    <a:pt x="157" y="81"/>
                    <a:pt x="148" y="72"/>
                    <a:pt x="137" y="72"/>
                  </a:cubicBezTo>
                  <a:close/>
                  <a:moveTo>
                    <a:pt x="137" y="104"/>
                  </a:moveTo>
                  <a:cubicBezTo>
                    <a:pt x="131" y="104"/>
                    <a:pt x="125" y="99"/>
                    <a:pt x="125" y="92"/>
                  </a:cubicBezTo>
                  <a:cubicBezTo>
                    <a:pt x="125" y="85"/>
                    <a:pt x="131" y="80"/>
                    <a:pt x="137" y="80"/>
                  </a:cubicBezTo>
                  <a:cubicBezTo>
                    <a:pt x="144" y="80"/>
                    <a:pt x="149" y="85"/>
                    <a:pt x="149" y="92"/>
                  </a:cubicBezTo>
                  <a:cubicBezTo>
                    <a:pt x="149" y="99"/>
                    <a:pt x="144" y="104"/>
                    <a:pt x="137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" name="Freeform 23">
            <a:extLst>
              <a:ext uri="{FF2B5EF4-FFF2-40B4-BE49-F238E27FC236}">
                <a16:creationId xmlns:a16="http://schemas.microsoft.com/office/drawing/2014/main" xmlns="" id="{64494E49-C20F-4D79-A6AE-004BEE5B4B7A}"/>
              </a:ext>
            </a:extLst>
          </p:cNvPr>
          <p:cNvSpPr>
            <a:spLocks noEditPoints="1"/>
          </p:cNvSpPr>
          <p:nvPr/>
        </p:nvSpPr>
        <p:spPr bwMode="auto">
          <a:xfrm>
            <a:off x="4271515" y="4905699"/>
            <a:ext cx="185502" cy="180818"/>
          </a:xfrm>
          <a:custGeom>
            <a:avLst/>
            <a:gdLst>
              <a:gd name="T0" fmla="*/ 179 w 184"/>
              <a:gd name="T1" fmla="*/ 135 h 180"/>
              <a:gd name="T2" fmla="*/ 154 w 184"/>
              <a:gd name="T3" fmla="*/ 109 h 180"/>
              <a:gd name="T4" fmla="*/ 137 w 184"/>
              <a:gd name="T5" fmla="*/ 109 h 180"/>
              <a:gd name="T6" fmla="*/ 126 w 184"/>
              <a:gd name="T7" fmla="*/ 121 h 180"/>
              <a:gd name="T8" fmla="*/ 109 w 184"/>
              <a:gd name="T9" fmla="*/ 121 h 180"/>
              <a:gd name="T10" fmla="*/ 63 w 184"/>
              <a:gd name="T11" fmla="*/ 75 h 180"/>
              <a:gd name="T12" fmla="*/ 63 w 184"/>
              <a:gd name="T13" fmla="*/ 58 h 180"/>
              <a:gd name="T14" fmla="*/ 75 w 184"/>
              <a:gd name="T15" fmla="*/ 47 h 180"/>
              <a:gd name="T16" fmla="*/ 78 w 184"/>
              <a:gd name="T17" fmla="*/ 39 h 180"/>
              <a:gd name="T18" fmla="*/ 75 w 184"/>
              <a:gd name="T19" fmla="*/ 30 h 180"/>
              <a:gd name="T20" fmla="*/ 49 w 184"/>
              <a:gd name="T21" fmla="*/ 5 h 180"/>
              <a:gd name="T22" fmla="*/ 32 w 184"/>
              <a:gd name="T23" fmla="*/ 5 h 180"/>
              <a:gd name="T24" fmla="*/ 21 w 184"/>
              <a:gd name="T25" fmla="*/ 16 h 180"/>
              <a:gd name="T26" fmla="*/ 21 w 184"/>
              <a:gd name="T27" fmla="*/ 16 h 180"/>
              <a:gd name="T28" fmla="*/ 17 w 184"/>
              <a:gd name="T29" fmla="*/ 20 h 180"/>
              <a:gd name="T30" fmla="*/ 10 w 184"/>
              <a:gd name="T31" fmla="*/ 76 h 180"/>
              <a:gd name="T32" fmla="*/ 52 w 184"/>
              <a:gd name="T33" fmla="*/ 132 h 180"/>
              <a:gd name="T34" fmla="*/ 133 w 184"/>
              <a:gd name="T35" fmla="*/ 180 h 180"/>
              <a:gd name="T36" fmla="*/ 164 w 184"/>
              <a:gd name="T37" fmla="*/ 167 h 180"/>
              <a:gd name="T38" fmla="*/ 168 w 184"/>
              <a:gd name="T39" fmla="*/ 164 h 180"/>
              <a:gd name="T40" fmla="*/ 168 w 184"/>
              <a:gd name="T41" fmla="*/ 163 h 180"/>
              <a:gd name="T42" fmla="*/ 179 w 184"/>
              <a:gd name="T43" fmla="*/ 152 h 180"/>
              <a:gd name="T44" fmla="*/ 179 w 184"/>
              <a:gd name="T45" fmla="*/ 135 h 180"/>
              <a:gd name="T46" fmla="*/ 38 w 184"/>
              <a:gd name="T47" fmla="*/ 10 h 180"/>
              <a:gd name="T48" fmla="*/ 44 w 184"/>
              <a:gd name="T49" fmla="*/ 10 h 180"/>
              <a:gd name="T50" fmla="*/ 69 w 184"/>
              <a:gd name="T51" fmla="*/ 36 h 180"/>
              <a:gd name="T52" fmla="*/ 70 w 184"/>
              <a:gd name="T53" fmla="*/ 39 h 180"/>
              <a:gd name="T54" fmla="*/ 69 w 184"/>
              <a:gd name="T55" fmla="*/ 42 h 180"/>
              <a:gd name="T56" fmla="*/ 61 w 184"/>
              <a:gd name="T57" fmla="*/ 50 h 180"/>
              <a:gd name="T58" fmla="*/ 30 w 184"/>
              <a:gd name="T59" fmla="*/ 19 h 180"/>
              <a:gd name="T60" fmla="*/ 38 w 184"/>
              <a:gd name="T61" fmla="*/ 10 h 180"/>
              <a:gd name="T62" fmla="*/ 58 w 184"/>
              <a:gd name="T63" fmla="*/ 126 h 180"/>
              <a:gd name="T64" fmla="*/ 17 w 184"/>
              <a:gd name="T65" fmla="*/ 73 h 180"/>
              <a:gd name="T66" fmla="*/ 24 w 184"/>
              <a:gd name="T67" fmla="*/ 25 h 180"/>
              <a:gd name="T68" fmla="*/ 24 w 184"/>
              <a:gd name="T69" fmla="*/ 25 h 180"/>
              <a:gd name="T70" fmla="*/ 55 w 184"/>
              <a:gd name="T71" fmla="*/ 56 h 180"/>
              <a:gd name="T72" fmla="*/ 58 w 184"/>
              <a:gd name="T73" fmla="*/ 81 h 180"/>
              <a:gd name="T74" fmla="*/ 103 w 184"/>
              <a:gd name="T75" fmla="*/ 126 h 180"/>
              <a:gd name="T76" fmla="*/ 117 w 184"/>
              <a:gd name="T77" fmla="*/ 132 h 180"/>
              <a:gd name="T78" fmla="*/ 128 w 184"/>
              <a:gd name="T79" fmla="*/ 129 h 180"/>
              <a:gd name="T80" fmla="*/ 160 w 184"/>
              <a:gd name="T81" fmla="*/ 160 h 180"/>
              <a:gd name="T82" fmla="*/ 133 w 184"/>
              <a:gd name="T83" fmla="*/ 172 h 180"/>
              <a:gd name="T84" fmla="*/ 58 w 184"/>
              <a:gd name="T85" fmla="*/ 126 h 180"/>
              <a:gd name="T86" fmla="*/ 174 w 184"/>
              <a:gd name="T87" fmla="*/ 146 h 180"/>
              <a:gd name="T88" fmla="*/ 165 w 184"/>
              <a:gd name="T89" fmla="*/ 155 h 180"/>
              <a:gd name="T90" fmla="*/ 134 w 184"/>
              <a:gd name="T91" fmla="*/ 124 h 180"/>
              <a:gd name="T92" fmla="*/ 143 w 184"/>
              <a:gd name="T93" fmla="*/ 115 h 180"/>
              <a:gd name="T94" fmla="*/ 148 w 184"/>
              <a:gd name="T95" fmla="*/ 115 h 180"/>
              <a:gd name="T96" fmla="*/ 174 w 184"/>
              <a:gd name="T97" fmla="*/ 141 h 180"/>
              <a:gd name="T98" fmla="*/ 174 w 184"/>
              <a:gd name="T99" fmla="*/ 146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180">
                <a:moveTo>
                  <a:pt x="179" y="135"/>
                </a:moveTo>
                <a:cubicBezTo>
                  <a:pt x="154" y="109"/>
                  <a:pt x="154" y="109"/>
                  <a:pt x="154" y="109"/>
                </a:cubicBezTo>
                <a:cubicBezTo>
                  <a:pt x="149" y="105"/>
                  <a:pt x="142" y="105"/>
                  <a:pt x="137" y="109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121" y="125"/>
                  <a:pt x="113" y="125"/>
                  <a:pt x="109" y="121"/>
                </a:cubicBezTo>
                <a:cubicBezTo>
                  <a:pt x="63" y="75"/>
                  <a:pt x="63" y="75"/>
                  <a:pt x="63" y="75"/>
                </a:cubicBezTo>
                <a:cubicBezTo>
                  <a:pt x="59" y="71"/>
                  <a:pt x="59" y="63"/>
                  <a:pt x="63" y="58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5"/>
                  <a:pt x="78" y="42"/>
                  <a:pt x="78" y="39"/>
                </a:cubicBezTo>
                <a:cubicBezTo>
                  <a:pt x="78" y="35"/>
                  <a:pt x="77" y="32"/>
                  <a:pt x="75" y="30"/>
                </a:cubicBezTo>
                <a:cubicBezTo>
                  <a:pt x="49" y="5"/>
                  <a:pt x="49" y="5"/>
                  <a:pt x="49" y="5"/>
                </a:cubicBezTo>
                <a:cubicBezTo>
                  <a:pt x="45" y="0"/>
                  <a:pt x="37" y="0"/>
                  <a:pt x="32" y="5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0" y="17"/>
                  <a:pt x="18" y="18"/>
                  <a:pt x="17" y="20"/>
                </a:cubicBezTo>
                <a:cubicBezTo>
                  <a:pt x="3" y="35"/>
                  <a:pt x="0" y="54"/>
                  <a:pt x="10" y="76"/>
                </a:cubicBezTo>
                <a:cubicBezTo>
                  <a:pt x="17" y="92"/>
                  <a:pt x="31" y="111"/>
                  <a:pt x="52" y="132"/>
                </a:cubicBezTo>
                <a:cubicBezTo>
                  <a:pt x="85" y="165"/>
                  <a:pt x="111" y="180"/>
                  <a:pt x="133" y="180"/>
                </a:cubicBezTo>
                <a:cubicBezTo>
                  <a:pt x="145" y="180"/>
                  <a:pt x="155" y="176"/>
                  <a:pt x="164" y="167"/>
                </a:cubicBezTo>
                <a:cubicBezTo>
                  <a:pt x="167" y="166"/>
                  <a:pt x="167" y="164"/>
                  <a:pt x="168" y="164"/>
                </a:cubicBezTo>
                <a:cubicBezTo>
                  <a:pt x="168" y="163"/>
                  <a:pt x="168" y="163"/>
                  <a:pt x="168" y="163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84" y="147"/>
                  <a:pt x="184" y="140"/>
                  <a:pt x="179" y="135"/>
                </a:cubicBezTo>
                <a:close/>
                <a:moveTo>
                  <a:pt x="38" y="10"/>
                </a:moveTo>
                <a:cubicBezTo>
                  <a:pt x="39" y="9"/>
                  <a:pt x="42" y="9"/>
                  <a:pt x="44" y="10"/>
                </a:cubicBezTo>
                <a:cubicBezTo>
                  <a:pt x="69" y="36"/>
                  <a:pt x="69" y="36"/>
                  <a:pt x="69" y="36"/>
                </a:cubicBezTo>
                <a:cubicBezTo>
                  <a:pt x="70" y="37"/>
                  <a:pt x="70" y="38"/>
                  <a:pt x="70" y="39"/>
                </a:cubicBezTo>
                <a:cubicBezTo>
                  <a:pt x="70" y="40"/>
                  <a:pt x="70" y="41"/>
                  <a:pt x="69" y="42"/>
                </a:cubicBezTo>
                <a:cubicBezTo>
                  <a:pt x="61" y="50"/>
                  <a:pt x="61" y="50"/>
                  <a:pt x="61" y="50"/>
                </a:cubicBezTo>
                <a:cubicBezTo>
                  <a:pt x="30" y="19"/>
                  <a:pt x="30" y="19"/>
                  <a:pt x="30" y="19"/>
                </a:cubicBezTo>
                <a:lnTo>
                  <a:pt x="38" y="10"/>
                </a:lnTo>
                <a:close/>
                <a:moveTo>
                  <a:pt x="58" y="126"/>
                </a:moveTo>
                <a:cubicBezTo>
                  <a:pt x="37" y="106"/>
                  <a:pt x="24" y="88"/>
                  <a:pt x="17" y="73"/>
                </a:cubicBezTo>
                <a:cubicBezTo>
                  <a:pt x="9" y="53"/>
                  <a:pt x="11" y="37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55" y="56"/>
                  <a:pt x="55" y="56"/>
                  <a:pt x="55" y="56"/>
                </a:cubicBezTo>
                <a:cubicBezTo>
                  <a:pt x="50" y="64"/>
                  <a:pt x="51" y="74"/>
                  <a:pt x="58" y="81"/>
                </a:cubicBezTo>
                <a:cubicBezTo>
                  <a:pt x="103" y="126"/>
                  <a:pt x="103" y="126"/>
                  <a:pt x="103" y="126"/>
                </a:cubicBezTo>
                <a:cubicBezTo>
                  <a:pt x="107" y="130"/>
                  <a:pt x="112" y="132"/>
                  <a:pt x="117" y="132"/>
                </a:cubicBezTo>
                <a:cubicBezTo>
                  <a:pt x="121" y="132"/>
                  <a:pt x="125" y="131"/>
                  <a:pt x="128" y="129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152" y="168"/>
                  <a:pt x="143" y="172"/>
                  <a:pt x="133" y="172"/>
                </a:cubicBezTo>
                <a:cubicBezTo>
                  <a:pt x="113" y="172"/>
                  <a:pt x="88" y="157"/>
                  <a:pt x="58" y="126"/>
                </a:cubicBezTo>
                <a:close/>
                <a:moveTo>
                  <a:pt x="174" y="146"/>
                </a:moveTo>
                <a:cubicBezTo>
                  <a:pt x="165" y="155"/>
                  <a:pt x="165" y="155"/>
                  <a:pt x="165" y="155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44" y="114"/>
                  <a:pt x="147" y="114"/>
                  <a:pt x="148" y="115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5" y="142"/>
                  <a:pt x="175" y="145"/>
                  <a:pt x="174" y="1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1">
            <a:extLst>
              <a:ext uri="{FF2B5EF4-FFF2-40B4-BE49-F238E27FC236}">
                <a16:creationId xmlns:a16="http://schemas.microsoft.com/office/drawing/2014/main" xmlns="" id="{F69A8D01-6429-482D-9809-E844ED6BB053}"/>
              </a:ext>
            </a:extLst>
          </p:cNvPr>
          <p:cNvSpPr>
            <a:spLocks noEditPoints="1"/>
          </p:cNvSpPr>
          <p:nvPr/>
        </p:nvSpPr>
        <p:spPr bwMode="auto">
          <a:xfrm>
            <a:off x="4175630" y="4807310"/>
            <a:ext cx="377272" cy="377272"/>
          </a:xfrm>
          <a:custGeom>
            <a:avLst/>
            <a:gdLst>
              <a:gd name="T0" fmla="*/ 92 w 184"/>
              <a:gd name="T1" fmla="*/ 184 h 184"/>
              <a:gd name="T2" fmla="*/ 47 w 184"/>
              <a:gd name="T3" fmla="*/ 172 h 184"/>
              <a:gd name="T4" fmla="*/ 2 w 184"/>
              <a:gd name="T5" fmla="*/ 184 h 184"/>
              <a:gd name="T6" fmla="*/ 14 w 184"/>
              <a:gd name="T7" fmla="*/ 141 h 184"/>
              <a:gd name="T8" fmla="*/ 0 w 184"/>
              <a:gd name="T9" fmla="*/ 92 h 184"/>
              <a:gd name="T10" fmla="*/ 92 w 184"/>
              <a:gd name="T11" fmla="*/ 0 h 184"/>
              <a:gd name="T12" fmla="*/ 184 w 184"/>
              <a:gd name="T13" fmla="*/ 92 h 184"/>
              <a:gd name="T14" fmla="*/ 92 w 184"/>
              <a:gd name="T15" fmla="*/ 184 h 184"/>
              <a:gd name="T16" fmla="*/ 48 w 184"/>
              <a:gd name="T17" fmla="*/ 163 h 184"/>
              <a:gd name="T18" fmla="*/ 49 w 184"/>
              <a:gd name="T19" fmla="*/ 164 h 184"/>
              <a:gd name="T20" fmla="*/ 92 w 184"/>
              <a:gd name="T21" fmla="*/ 176 h 184"/>
              <a:gd name="T22" fmla="*/ 176 w 184"/>
              <a:gd name="T23" fmla="*/ 92 h 184"/>
              <a:gd name="T24" fmla="*/ 92 w 184"/>
              <a:gd name="T25" fmla="*/ 8 h 184"/>
              <a:gd name="T26" fmla="*/ 8 w 184"/>
              <a:gd name="T27" fmla="*/ 92 h 184"/>
              <a:gd name="T28" fmla="*/ 22 w 184"/>
              <a:gd name="T29" fmla="*/ 138 h 184"/>
              <a:gd name="T30" fmla="*/ 23 w 184"/>
              <a:gd name="T31" fmla="*/ 139 h 184"/>
              <a:gd name="T32" fmla="*/ 14 w 184"/>
              <a:gd name="T33" fmla="*/ 173 h 184"/>
              <a:gd name="T34" fmla="*/ 48 w 184"/>
              <a:gd name="T35" fmla="*/ 163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4" h="184">
                <a:moveTo>
                  <a:pt x="92" y="184"/>
                </a:moveTo>
                <a:cubicBezTo>
                  <a:pt x="76" y="184"/>
                  <a:pt x="60" y="180"/>
                  <a:pt x="47" y="172"/>
                </a:cubicBezTo>
                <a:cubicBezTo>
                  <a:pt x="2" y="184"/>
                  <a:pt x="2" y="184"/>
                  <a:pt x="2" y="184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5" y="126"/>
                  <a:pt x="0" y="109"/>
                  <a:pt x="0" y="92"/>
                </a:cubicBezTo>
                <a:cubicBezTo>
                  <a:pt x="0" y="41"/>
                  <a:pt x="41" y="0"/>
                  <a:pt x="92" y="0"/>
                </a:cubicBezTo>
                <a:cubicBezTo>
                  <a:pt x="143" y="0"/>
                  <a:pt x="184" y="41"/>
                  <a:pt x="184" y="92"/>
                </a:cubicBezTo>
                <a:cubicBezTo>
                  <a:pt x="184" y="143"/>
                  <a:pt x="143" y="184"/>
                  <a:pt x="92" y="184"/>
                </a:cubicBezTo>
                <a:close/>
                <a:moveTo>
                  <a:pt x="48" y="163"/>
                </a:moveTo>
                <a:cubicBezTo>
                  <a:pt x="49" y="164"/>
                  <a:pt x="49" y="164"/>
                  <a:pt x="49" y="164"/>
                </a:cubicBezTo>
                <a:cubicBezTo>
                  <a:pt x="62" y="172"/>
                  <a:pt x="77" y="176"/>
                  <a:pt x="92" y="176"/>
                </a:cubicBezTo>
                <a:cubicBezTo>
                  <a:pt x="138" y="176"/>
                  <a:pt x="176" y="138"/>
                  <a:pt x="176" y="92"/>
                </a:cubicBezTo>
                <a:cubicBezTo>
                  <a:pt x="176" y="46"/>
                  <a:pt x="138" y="8"/>
                  <a:pt x="92" y="8"/>
                </a:cubicBezTo>
                <a:cubicBezTo>
                  <a:pt x="46" y="8"/>
                  <a:pt x="8" y="46"/>
                  <a:pt x="8" y="92"/>
                </a:cubicBezTo>
                <a:cubicBezTo>
                  <a:pt x="8" y="108"/>
                  <a:pt x="13" y="124"/>
                  <a:pt x="22" y="138"/>
                </a:cubicBezTo>
                <a:cubicBezTo>
                  <a:pt x="23" y="139"/>
                  <a:pt x="23" y="139"/>
                  <a:pt x="23" y="139"/>
                </a:cubicBezTo>
                <a:cubicBezTo>
                  <a:pt x="14" y="173"/>
                  <a:pt x="14" y="173"/>
                  <a:pt x="14" y="173"/>
                </a:cubicBezTo>
                <a:lnTo>
                  <a:pt x="48" y="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2">
            <a:extLst>
              <a:ext uri="{FF2B5EF4-FFF2-40B4-BE49-F238E27FC236}">
                <a16:creationId xmlns:a16="http://schemas.microsoft.com/office/drawing/2014/main" xmlns="" id="{A396DE06-5902-4CDE-96D1-2BAA89B8EB8F}"/>
              </a:ext>
            </a:extLst>
          </p:cNvPr>
          <p:cNvSpPr>
            <a:spLocks noEditPoints="1"/>
          </p:cNvSpPr>
          <p:nvPr/>
        </p:nvSpPr>
        <p:spPr bwMode="auto">
          <a:xfrm>
            <a:off x="2944135" y="4905537"/>
            <a:ext cx="275316" cy="195640"/>
          </a:xfrm>
          <a:custGeom>
            <a:avLst/>
            <a:gdLst>
              <a:gd name="T0" fmla="*/ 188 w 200"/>
              <a:gd name="T1" fmla="*/ 0 h 132"/>
              <a:gd name="T2" fmla="*/ 12 w 200"/>
              <a:gd name="T3" fmla="*/ 0 h 132"/>
              <a:gd name="T4" fmla="*/ 0 w 200"/>
              <a:gd name="T5" fmla="*/ 12 h 132"/>
              <a:gd name="T6" fmla="*/ 0 w 200"/>
              <a:gd name="T7" fmla="*/ 120 h 132"/>
              <a:gd name="T8" fmla="*/ 12 w 200"/>
              <a:gd name="T9" fmla="*/ 132 h 132"/>
              <a:gd name="T10" fmla="*/ 188 w 200"/>
              <a:gd name="T11" fmla="*/ 132 h 132"/>
              <a:gd name="T12" fmla="*/ 200 w 200"/>
              <a:gd name="T13" fmla="*/ 120 h 132"/>
              <a:gd name="T14" fmla="*/ 200 w 200"/>
              <a:gd name="T15" fmla="*/ 12 h 132"/>
              <a:gd name="T16" fmla="*/ 188 w 200"/>
              <a:gd name="T17" fmla="*/ 0 h 132"/>
              <a:gd name="T18" fmla="*/ 100 w 200"/>
              <a:gd name="T19" fmla="*/ 71 h 132"/>
              <a:gd name="T20" fmla="*/ 15 w 200"/>
              <a:gd name="T21" fmla="*/ 8 h 132"/>
              <a:gd name="T22" fmla="*/ 185 w 200"/>
              <a:gd name="T23" fmla="*/ 8 h 132"/>
              <a:gd name="T24" fmla="*/ 100 w 200"/>
              <a:gd name="T25" fmla="*/ 71 h 132"/>
              <a:gd name="T26" fmla="*/ 69 w 200"/>
              <a:gd name="T27" fmla="*/ 58 h 132"/>
              <a:gd name="T28" fmla="*/ 8 w 200"/>
              <a:gd name="T29" fmla="*/ 118 h 132"/>
              <a:gd name="T30" fmla="*/ 8 w 200"/>
              <a:gd name="T31" fmla="*/ 13 h 132"/>
              <a:gd name="T32" fmla="*/ 69 w 200"/>
              <a:gd name="T33" fmla="*/ 58 h 132"/>
              <a:gd name="T34" fmla="*/ 75 w 200"/>
              <a:gd name="T35" fmla="*/ 63 h 132"/>
              <a:gd name="T36" fmla="*/ 100 w 200"/>
              <a:gd name="T37" fmla="*/ 81 h 132"/>
              <a:gd name="T38" fmla="*/ 125 w 200"/>
              <a:gd name="T39" fmla="*/ 63 h 132"/>
              <a:gd name="T40" fmla="*/ 186 w 200"/>
              <a:gd name="T41" fmla="*/ 124 h 132"/>
              <a:gd name="T42" fmla="*/ 14 w 200"/>
              <a:gd name="T43" fmla="*/ 124 h 132"/>
              <a:gd name="T44" fmla="*/ 75 w 200"/>
              <a:gd name="T45" fmla="*/ 63 h 132"/>
              <a:gd name="T46" fmla="*/ 131 w 200"/>
              <a:gd name="T47" fmla="*/ 58 h 132"/>
              <a:gd name="T48" fmla="*/ 192 w 200"/>
              <a:gd name="T49" fmla="*/ 13 h 132"/>
              <a:gd name="T50" fmla="*/ 192 w 200"/>
              <a:gd name="T51" fmla="*/ 118 h 132"/>
              <a:gd name="T52" fmla="*/ 131 w 200"/>
              <a:gd name="T53" fmla="*/ 5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00" h="132">
                <a:moveTo>
                  <a:pt x="18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5" y="132"/>
                  <a:pt x="12" y="132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95" y="132"/>
                  <a:pt x="200" y="127"/>
                  <a:pt x="200" y="120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5"/>
                  <a:pt x="195" y="0"/>
                  <a:pt x="188" y="0"/>
                </a:cubicBezTo>
                <a:close/>
                <a:moveTo>
                  <a:pt x="100" y="71"/>
                </a:moveTo>
                <a:cubicBezTo>
                  <a:pt x="15" y="8"/>
                  <a:pt x="15" y="8"/>
                  <a:pt x="15" y="8"/>
                </a:cubicBezTo>
                <a:cubicBezTo>
                  <a:pt x="185" y="8"/>
                  <a:pt x="185" y="8"/>
                  <a:pt x="185" y="8"/>
                </a:cubicBezTo>
                <a:lnTo>
                  <a:pt x="100" y="71"/>
                </a:lnTo>
                <a:close/>
                <a:moveTo>
                  <a:pt x="69" y="58"/>
                </a:moveTo>
                <a:cubicBezTo>
                  <a:pt x="8" y="118"/>
                  <a:pt x="8" y="118"/>
                  <a:pt x="8" y="118"/>
                </a:cubicBezTo>
                <a:cubicBezTo>
                  <a:pt x="8" y="13"/>
                  <a:pt x="8" y="13"/>
                  <a:pt x="8" y="13"/>
                </a:cubicBezTo>
                <a:lnTo>
                  <a:pt x="69" y="58"/>
                </a:lnTo>
                <a:close/>
                <a:moveTo>
                  <a:pt x="75" y="63"/>
                </a:moveTo>
                <a:cubicBezTo>
                  <a:pt x="100" y="81"/>
                  <a:pt x="100" y="81"/>
                  <a:pt x="100" y="81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86" y="124"/>
                  <a:pt x="186" y="124"/>
                  <a:pt x="186" y="124"/>
                </a:cubicBezTo>
                <a:cubicBezTo>
                  <a:pt x="14" y="124"/>
                  <a:pt x="14" y="124"/>
                  <a:pt x="14" y="124"/>
                </a:cubicBezTo>
                <a:lnTo>
                  <a:pt x="75" y="63"/>
                </a:lnTo>
                <a:close/>
                <a:moveTo>
                  <a:pt x="131" y="58"/>
                </a:moveTo>
                <a:cubicBezTo>
                  <a:pt x="192" y="13"/>
                  <a:pt x="192" y="13"/>
                  <a:pt x="192" y="13"/>
                </a:cubicBezTo>
                <a:cubicBezTo>
                  <a:pt x="192" y="118"/>
                  <a:pt x="192" y="118"/>
                  <a:pt x="192" y="118"/>
                </a:cubicBezTo>
                <a:lnTo>
                  <a:pt x="131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9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7D3DB5C3-6BD4-417C-8620-9CB93D5FEA55}"/>
              </a:ext>
            </a:extLst>
          </p:cNvPr>
          <p:cNvSpPr/>
          <p:nvPr/>
        </p:nvSpPr>
        <p:spPr>
          <a:xfrm>
            <a:off x="0" y="1867482"/>
            <a:ext cx="6353291" cy="412750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CA2B5C2-5A80-4141-BF58-1E46F722CB3C}"/>
              </a:ext>
            </a:extLst>
          </p:cNvPr>
          <p:cNvSpPr txBox="1"/>
          <p:nvPr/>
        </p:nvSpPr>
        <p:spPr>
          <a:xfrm>
            <a:off x="1065240" y="358610"/>
            <a:ext cx="7775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wozz2do Networking –</a:t>
            </a:r>
          </a:p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can this beneﬁt your business?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5C225B4-D748-49A6-9DE6-5FF4C57E0F01}"/>
              </a:ext>
            </a:extLst>
          </p:cNvPr>
          <p:cNvGrpSpPr/>
          <p:nvPr/>
        </p:nvGrpSpPr>
        <p:grpSpPr>
          <a:xfrm>
            <a:off x="4711015" y="1618244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D127B82A-0CA4-4DF4-B551-356B44456311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8213CBEA-1DBD-46CE-A731-0EBA176B2493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6841246D-2488-4316-96AB-5716CFBAFD6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B8704E3-1359-4BB6-AFE4-BC1A19838A0A}"/>
              </a:ext>
            </a:extLst>
          </p:cNvPr>
          <p:cNvGrpSpPr/>
          <p:nvPr/>
        </p:nvGrpSpPr>
        <p:grpSpPr>
          <a:xfrm>
            <a:off x="369486" y="2302835"/>
            <a:ext cx="359680" cy="359678"/>
            <a:chOff x="778618" y="4457182"/>
            <a:chExt cx="1541564" cy="1541560"/>
          </a:xfrm>
        </p:grpSpPr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6FF90697-1852-47CC-AAFF-2A6DF707F06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9ECDCC27-90E8-4F55-9393-453F5C7F322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EF0ADE2B-D543-45DC-82AE-CF6F2642BBBB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5AAE8EE-382D-4F63-99A0-6197DA422F0B}"/>
              </a:ext>
            </a:extLst>
          </p:cNvPr>
          <p:cNvSpPr/>
          <p:nvPr/>
        </p:nvSpPr>
        <p:spPr>
          <a:xfrm>
            <a:off x="794479" y="2210477"/>
            <a:ext cx="4482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Believe it or not, you already have a network in place! This is based on customers that know about your establishment.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0A94205-2607-4238-8040-09434719A738}"/>
              </a:ext>
            </a:extLst>
          </p:cNvPr>
          <p:cNvGrpSpPr/>
          <p:nvPr/>
        </p:nvGrpSpPr>
        <p:grpSpPr>
          <a:xfrm>
            <a:off x="909132" y="2759703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33EA0C3A-441B-4E92-92EC-7F4B02E2E0D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4F320AFD-F457-41D5-88A3-440C873E144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45C3C804-8D20-4EBF-A1FF-950132F723F3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3B7EE32-5019-4D14-A9F3-964D6F3DD32F}"/>
              </a:ext>
            </a:extLst>
          </p:cNvPr>
          <p:cNvSpPr/>
          <p:nvPr/>
        </p:nvSpPr>
        <p:spPr>
          <a:xfrm>
            <a:off x="1334125" y="2705444"/>
            <a:ext cx="4088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Unfortunately this network is not working for you as efficiently as it could, consequently loosing valuable business!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D01EF5D0-A69B-4377-81B3-59633DE0E5FD}"/>
              </a:ext>
            </a:extLst>
          </p:cNvPr>
          <p:cNvGrpSpPr/>
          <p:nvPr/>
        </p:nvGrpSpPr>
        <p:grpSpPr>
          <a:xfrm>
            <a:off x="369486" y="3326218"/>
            <a:ext cx="359680" cy="359678"/>
            <a:chOff x="778618" y="4457182"/>
            <a:chExt cx="1541564" cy="1541560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972A9CE6-5818-47F9-A027-F0C3DF2C932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8542485-9032-4CD8-A6D3-CBEA8DE7A9C2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93694272-E049-4DE4-9651-BCC3231F0FF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07E8E87-B295-4BB9-847E-4AAE736637D6}"/>
              </a:ext>
            </a:extLst>
          </p:cNvPr>
          <p:cNvSpPr/>
          <p:nvPr/>
        </p:nvSpPr>
        <p:spPr>
          <a:xfrm>
            <a:off x="794479" y="3275418"/>
            <a:ext cx="4482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For example, how do your customers know about your latest </a:t>
            </a:r>
            <a:r>
              <a:rPr lang="en-US" sz="1200" dirty="0" smtClean="0">
                <a:solidFill>
                  <a:schemeClr val="bg1"/>
                </a:solidFill>
                <a:latin typeface="Calibri-Bold"/>
              </a:rPr>
              <a:t>promotions</a:t>
            </a:r>
            <a:r>
              <a:rPr lang="en-US" sz="1200" dirty="0">
                <a:solidFill>
                  <a:schemeClr val="bg1"/>
                </a:solidFill>
                <a:latin typeface="Calibri-Bold"/>
              </a:rPr>
              <a:t>, events or offers? How do you keep them informed?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26F3AD5A-028B-4649-ADE6-35C96C90C32B}"/>
              </a:ext>
            </a:extLst>
          </p:cNvPr>
          <p:cNvGrpSpPr/>
          <p:nvPr/>
        </p:nvGrpSpPr>
        <p:grpSpPr>
          <a:xfrm>
            <a:off x="909132" y="3777049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0C154680-A06E-4B62-809D-101FBC4FF865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C26184-DAF6-439F-9C72-997F7981861A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244E36EE-27C4-4EBD-B74C-995D3BEA5B88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ACE40B25-97FC-4DCA-8631-3974DF1A50FD}"/>
              </a:ext>
            </a:extLst>
          </p:cNvPr>
          <p:cNvSpPr/>
          <p:nvPr/>
        </p:nvSpPr>
        <p:spPr>
          <a:xfrm>
            <a:off x="1334125" y="3831996"/>
            <a:ext cx="26028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Newspaper? Facebook? Radio?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DF84E4FB-E7A8-47BC-9C7E-3EB17476493A}"/>
              </a:ext>
            </a:extLst>
          </p:cNvPr>
          <p:cNvGrpSpPr/>
          <p:nvPr/>
        </p:nvGrpSpPr>
        <p:grpSpPr>
          <a:xfrm>
            <a:off x="369486" y="4289234"/>
            <a:ext cx="359680" cy="359678"/>
            <a:chOff x="778618" y="4457182"/>
            <a:chExt cx="1541564" cy="1541560"/>
          </a:xfrm>
        </p:grpSpPr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797B4018-69D4-4D4B-9437-C889023B9A4B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9827AF0B-D0B2-4C9E-8786-307B86D64265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15F4B420-6696-4B22-9109-361E44B3C52D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029990B-8A15-49BF-9C3C-EF93C251AB25}"/>
              </a:ext>
            </a:extLst>
          </p:cNvPr>
          <p:cNvSpPr/>
          <p:nvPr/>
        </p:nvSpPr>
        <p:spPr>
          <a:xfrm>
            <a:off x="794479" y="4289234"/>
            <a:ext cx="4482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All of these are good means of advertising (in some cases costly!) but do not allow you to connect directly with your network of existing and potential clients.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DEF36A30-B0F5-4995-8CB5-F210A5A7ECA6}"/>
              </a:ext>
            </a:extLst>
          </p:cNvPr>
          <p:cNvGrpSpPr/>
          <p:nvPr/>
        </p:nvGrpSpPr>
        <p:grpSpPr>
          <a:xfrm>
            <a:off x="909132" y="5036854"/>
            <a:ext cx="359680" cy="359678"/>
            <a:chOff x="778618" y="4457182"/>
            <a:chExt cx="1541564" cy="1541560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131A83EE-D5D9-4363-9F09-33E93DF296FF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59CA4297-7FC0-400D-8CD0-856839060BB2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6CB7FD80-2E2A-43E4-ABB6-D5405BEC58E5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C61E0CC2-6C6B-4D21-A2C0-B5FD050C4F00}"/>
              </a:ext>
            </a:extLst>
          </p:cNvPr>
          <p:cNvSpPr/>
          <p:nvPr/>
        </p:nvSpPr>
        <p:spPr>
          <a:xfrm>
            <a:off x="1334124" y="5031009"/>
            <a:ext cx="3942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wozz2do is an app and website that allows you to connect with your existing clients and future clients and generating more growth for your business.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36F7CEBA-6E12-4AA2-8190-EFD2E51BDBA9}"/>
              </a:ext>
            </a:extLst>
          </p:cNvPr>
          <p:cNvCxnSpPr>
            <a:cxnSpLocks/>
          </p:cNvCxnSpPr>
          <p:nvPr/>
        </p:nvCxnSpPr>
        <p:spPr>
          <a:xfrm flipH="1">
            <a:off x="936865" y="3234108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295B1C40-5A8C-40EE-B050-E8BE400EB5E5}"/>
              </a:ext>
            </a:extLst>
          </p:cNvPr>
          <p:cNvCxnSpPr>
            <a:cxnSpLocks/>
          </p:cNvCxnSpPr>
          <p:nvPr/>
        </p:nvCxnSpPr>
        <p:spPr>
          <a:xfrm flipH="1">
            <a:off x="936865" y="4222452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C2C066C5-7492-47D4-8A3B-C4C96CD2F350}"/>
              </a:ext>
            </a:extLst>
          </p:cNvPr>
          <p:cNvCxnSpPr>
            <a:cxnSpLocks/>
          </p:cNvCxnSpPr>
          <p:nvPr/>
        </p:nvCxnSpPr>
        <p:spPr>
          <a:xfrm flipH="1">
            <a:off x="936865" y="5775027"/>
            <a:ext cx="4616210" cy="0"/>
          </a:xfrm>
          <a:prstGeom prst="line">
            <a:avLst/>
          </a:prstGeom>
          <a:ln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="" xmlns:a16="http://schemas.microsoft.com/office/drawing/2014/main" id="{32B8738F-1E72-4960-A1FF-18E0B997A44D}"/>
              </a:ext>
            </a:extLst>
          </p:cNvPr>
          <p:cNvSpPr/>
          <p:nvPr/>
        </p:nvSpPr>
        <p:spPr>
          <a:xfrm>
            <a:off x="6071018" y="2210477"/>
            <a:ext cx="1818557" cy="386062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4B9E533B-0778-4528-9B8A-5837538DD74A}"/>
              </a:ext>
            </a:extLst>
          </p:cNvPr>
          <p:cNvSpPr/>
          <p:nvPr/>
        </p:nvSpPr>
        <p:spPr>
          <a:xfrm>
            <a:off x="6353291" y="2223854"/>
            <a:ext cx="12540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Imagine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="" xmlns:a16="http://schemas.microsoft.com/office/drawing/2014/main" id="{1A36A127-A558-4637-9CBF-63C351BC98DD}"/>
              </a:ext>
            </a:extLst>
          </p:cNvPr>
          <p:cNvSpPr/>
          <p:nvPr/>
        </p:nvSpPr>
        <p:spPr>
          <a:xfrm>
            <a:off x="6164605" y="2829224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414CBC90-C939-49F8-B37C-ADC2C1112C12}"/>
              </a:ext>
            </a:extLst>
          </p:cNvPr>
          <p:cNvSpPr/>
          <p:nvPr/>
        </p:nvSpPr>
        <p:spPr>
          <a:xfrm>
            <a:off x="6589259" y="2715148"/>
            <a:ext cx="2989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The ability to keep current customers informed on what you have to offer with “real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time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“ adverts direct to their mobile!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="" xmlns:a16="http://schemas.microsoft.com/office/drawing/2014/main" id="{AB07485B-F373-4F4C-82C2-4C7B67380D2B}"/>
              </a:ext>
            </a:extLst>
          </p:cNvPr>
          <p:cNvSpPr/>
          <p:nvPr/>
        </p:nvSpPr>
        <p:spPr>
          <a:xfrm>
            <a:off x="6164605" y="3506269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A392FBE-9077-4D10-B7F0-52E8ED664F66}"/>
              </a:ext>
            </a:extLst>
          </p:cNvPr>
          <p:cNvSpPr/>
          <p:nvPr/>
        </p:nvSpPr>
        <p:spPr>
          <a:xfrm>
            <a:off x="6589259" y="3392193"/>
            <a:ext cx="2989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Current customers can introduce you to potential new customers by sharing your advert via social media, text messages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etc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,</a:t>
            </a: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growing your network of customers and giving your business better exposure.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="" xmlns:a16="http://schemas.microsoft.com/office/drawing/2014/main" id="{49FFD001-B203-4C85-803E-5C8F92D06922}"/>
              </a:ext>
            </a:extLst>
          </p:cNvPr>
          <p:cNvSpPr/>
          <p:nvPr/>
        </p:nvSpPr>
        <p:spPr>
          <a:xfrm>
            <a:off x="6164605" y="4573298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0ACDEF4A-F7B7-49C1-9140-CDC67CECFFE0}"/>
              </a:ext>
            </a:extLst>
          </p:cNvPr>
          <p:cNvSpPr/>
          <p:nvPr/>
        </p:nvSpPr>
        <p:spPr>
          <a:xfrm>
            <a:off x="6589259" y="4459222"/>
            <a:ext cx="2947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wozz2do advertises to the locals and visitors so we connect with more users of the service, once again giving more exposure</a:t>
            </a: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to your adverts and more potential business.</a:t>
            </a:r>
          </a:p>
        </p:txBody>
      </p:sp>
    </p:spTree>
    <p:extLst>
      <p:ext uri="{BB962C8B-B14F-4D97-AF65-F5344CB8AC3E}">
        <p14:creationId xmlns:p14="http://schemas.microsoft.com/office/powerpoint/2010/main" val="241183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61EC00A-78EC-4349-BA3E-B4A58A53F2B8}"/>
              </a:ext>
            </a:extLst>
          </p:cNvPr>
          <p:cNvSpPr txBox="1"/>
          <p:nvPr/>
        </p:nvSpPr>
        <p:spPr>
          <a:xfrm>
            <a:off x="1065240" y="358610"/>
            <a:ext cx="7775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Paths Provide Exposure To Your Business!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63BA3D8-F7E4-4741-9FFF-A4F8CD972459}"/>
              </a:ext>
            </a:extLst>
          </p:cNvPr>
          <p:cNvGrpSpPr/>
          <p:nvPr/>
        </p:nvGrpSpPr>
        <p:grpSpPr>
          <a:xfrm>
            <a:off x="4711015" y="1618244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8201D8F1-DD93-4C07-B7D2-F12BB7C7B812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2EFE27A6-D5C3-4ADE-9721-07E6B7FA4F56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4FB7F94A-AB1D-47D7-9BCE-166D5DF76E2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405B138-0E84-4E65-A90A-BDA15ACC8B6B}"/>
              </a:ext>
            </a:extLst>
          </p:cNvPr>
          <p:cNvSpPr/>
          <p:nvPr/>
        </p:nvSpPr>
        <p:spPr>
          <a:xfrm>
            <a:off x="813484" y="2324100"/>
            <a:ext cx="2343150" cy="3676650"/>
          </a:xfrm>
          <a:prstGeom prst="rect">
            <a:avLst/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BA252E6-B734-4082-858A-0703D45F0670}"/>
              </a:ext>
            </a:extLst>
          </p:cNvPr>
          <p:cNvSpPr/>
          <p:nvPr/>
        </p:nvSpPr>
        <p:spPr>
          <a:xfrm>
            <a:off x="3781424" y="3429000"/>
            <a:ext cx="2343150" cy="1466850"/>
          </a:xfrm>
          <a:prstGeom prst="rect">
            <a:avLst/>
          </a:prstGeom>
          <a:noFill/>
          <a:ln>
            <a:solidFill>
              <a:srgbClr val="CF2211"/>
            </a:solidFill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CE8541D-73AC-479C-B9F1-C9680B97D7D2}"/>
              </a:ext>
            </a:extLst>
          </p:cNvPr>
          <p:cNvSpPr/>
          <p:nvPr/>
        </p:nvSpPr>
        <p:spPr>
          <a:xfrm>
            <a:off x="3781424" y="2318544"/>
            <a:ext cx="2343150" cy="729456"/>
          </a:xfrm>
          <a:prstGeom prst="rect">
            <a:avLst/>
          </a:prstGeom>
          <a:solidFill>
            <a:srgbClr val="A72109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F5E314B-CD11-4436-9693-E96499259F57}"/>
              </a:ext>
            </a:extLst>
          </p:cNvPr>
          <p:cNvSpPr/>
          <p:nvPr/>
        </p:nvSpPr>
        <p:spPr>
          <a:xfrm>
            <a:off x="3781424" y="5239756"/>
            <a:ext cx="2343150" cy="729456"/>
          </a:xfrm>
          <a:prstGeom prst="rect">
            <a:avLst/>
          </a:prstGeom>
          <a:solidFill>
            <a:srgbClr val="A72109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0F9B719-F4EE-47BB-8BF1-284226A964D3}"/>
              </a:ext>
            </a:extLst>
          </p:cNvPr>
          <p:cNvSpPr/>
          <p:nvPr/>
        </p:nvSpPr>
        <p:spPr>
          <a:xfrm>
            <a:off x="6749364" y="3725466"/>
            <a:ext cx="2343150" cy="729456"/>
          </a:xfrm>
          <a:prstGeom prst="rect">
            <a:avLst/>
          </a:prstGeom>
          <a:solidFill>
            <a:srgbClr val="EC301C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F62B8962-CA2B-49CF-848A-CB5C73EF53ED}"/>
              </a:ext>
            </a:extLst>
          </p:cNvPr>
          <p:cNvSpPr/>
          <p:nvPr/>
        </p:nvSpPr>
        <p:spPr>
          <a:xfrm>
            <a:off x="6749364" y="5239756"/>
            <a:ext cx="2343150" cy="729456"/>
          </a:xfrm>
          <a:prstGeom prst="rect">
            <a:avLst/>
          </a:prstGeom>
          <a:solidFill>
            <a:srgbClr val="EC301C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Bent 14">
            <a:extLst>
              <a:ext uri="{FF2B5EF4-FFF2-40B4-BE49-F238E27FC236}">
                <a16:creationId xmlns="" xmlns:a16="http://schemas.microsoft.com/office/drawing/2014/main" id="{F47DA57F-292E-4374-BD31-EB752B3C2295}"/>
              </a:ext>
            </a:extLst>
          </p:cNvPr>
          <p:cNvSpPr/>
          <p:nvPr/>
        </p:nvSpPr>
        <p:spPr>
          <a:xfrm rot="5400000">
            <a:off x="6717201" y="2141074"/>
            <a:ext cx="1034513" cy="1813852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="" xmlns:a16="http://schemas.microsoft.com/office/drawing/2014/main" id="{D002BF11-6CBC-43D7-930A-551A8CAEC6A3}"/>
              </a:ext>
            </a:extLst>
          </p:cNvPr>
          <p:cNvSpPr/>
          <p:nvPr/>
        </p:nvSpPr>
        <p:spPr>
          <a:xfrm flipV="1">
            <a:off x="7690534" y="4537060"/>
            <a:ext cx="450850" cy="56833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="" xmlns:a16="http://schemas.microsoft.com/office/drawing/2014/main" id="{318B2DC0-044C-46BC-AF68-D983FA09074D}"/>
              </a:ext>
            </a:extLst>
          </p:cNvPr>
          <p:cNvSpPr/>
          <p:nvPr/>
        </p:nvSpPr>
        <p:spPr>
          <a:xfrm rot="16200000" flipV="1">
            <a:off x="6192947" y="3870545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="" xmlns:a16="http://schemas.microsoft.com/office/drawing/2014/main" id="{435EEE35-3820-4F66-A043-B7503D798924}"/>
              </a:ext>
            </a:extLst>
          </p:cNvPr>
          <p:cNvSpPr/>
          <p:nvPr/>
        </p:nvSpPr>
        <p:spPr>
          <a:xfrm rot="5400000" flipH="1" flipV="1">
            <a:off x="6192947" y="5361023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="" xmlns:a16="http://schemas.microsoft.com/office/drawing/2014/main" id="{9A9C9ECE-3811-4260-A47C-FFD1CC0F5B02}"/>
              </a:ext>
            </a:extLst>
          </p:cNvPr>
          <p:cNvSpPr/>
          <p:nvPr/>
        </p:nvSpPr>
        <p:spPr>
          <a:xfrm flipH="1" flipV="1">
            <a:off x="4761368" y="3100926"/>
            <a:ext cx="450850" cy="2909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="" xmlns:a16="http://schemas.microsoft.com/office/drawing/2014/main" id="{869E695C-A0A9-4B11-BED5-766AE15A0A47}"/>
              </a:ext>
            </a:extLst>
          </p:cNvPr>
          <p:cNvSpPr/>
          <p:nvPr/>
        </p:nvSpPr>
        <p:spPr>
          <a:xfrm flipH="1" flipV="1">
            <a:off x="4761368" y="4932944"/>
            <a:ext cx="450850" cy="2909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="" xmlns:a16="http://schemas.microsoft.com/office/drawing/2014/main" id="{E3806F12-2B58-465D-B8D5-B6C147DAD8AB}"/>
              </a:ext>
            </a:extLst>
          </p:cNvPr>
          <p:cNvSpPr/>
          <p:nvPr/>
        </p:nvSpPr>
        <p:spPr>
          <a:xfrm rot="16200000" flipV="1">
            <a:off x="3243604" y="3870545"/>
            <a:ext cx="450850" cy="48692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4ED1210F-7FE6-478B-AC76-763B9493E4AC}"/>
              </a:ext>
            </a:extLst>
          </p:cNvPr>
          <p:cNvSpPr/>
          <p:nvPr/>
        </p:nvSpPr>
        <p:spPr>
          <a:xfrm>
            <a:off x="1255340" y="4240474"/>
            <a:ext cx="1459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Your business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B8FE660D-E915-45B9-A15B-7589F3C805C6}"/>
              </a:ext>
            </a:extLst>
          </p:cNvPr>
          <p:cNvSpPr/>
          <p:nvPr/>
        </p:nvSpPr>
        <p:spPr>
          <a:xfrm>
            <a:off x="4341278" y="2464155"/>
            <a:ext cx="1459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Marketing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20184748-B54B-4BB4-B656-BDA0C3064E01}"/>
              </a:ext>
            </a:extLst>
          </p:cNvPr>
          <p:cNvSpPr/>
          <p:nvPr/>
        </p:nvSpPr>
        <p:spPr>
          <a:xfrm>
            <a:off x="3908872" y="4073246"/>
            <a:ext cx="2178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Wozz2do advertising platform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7B9619F-A42D-45D1-B73C-8307CDE8059E}"/>
              </a:ext>
            </a:extLst>
          </p:cNvPr>
          <p:cNvSpPr/>
          <p:nvPr/>
        </p:nvSpPr>
        <p:spPr>
          <a:xfrm>
            <a:off x="7332290" y="3888580"/>
            <a:ext cx="1459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New clients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118C054-DCA2-403D-983C-21F41FD2A382}"/>
              </a:ext>
            </a:extLst>
          </p:cNvPr>
          <p:cNvSpPr/>
          <p:nvPr/>
        </p:nvSpPr>
        <p:spPr>
          <a:xfrm>
            <a:off x="7327002" y="5266804"/>
            <a:ext cx="1982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Existing clients friends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05C3C140-BB90-4CF3-B00A-813EA3E44853}"/>
              </a:ext>
            </a:extLst>
          </p:cNvPr>
          <p:cNvSpPr/>
          <p:nvPr/>
        </p:nvSpPr>
        <p:spPr>
          <a:xfrm>
            <a:off x="4027259" y="5405303"/>
            <a:ext cx="1982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Existing clients</a:t>
            </a:r>
          </a:p>
        </p:txBody>
      </p:sp>
      <p:sp>
        <p:nvSpPr>
          <p:cNvPr id="30" name="Freeform 59">
            <a:extLst>
              <a:ext uri="{FF2B5EF4-FFF2-40B4-BE49-F238E27FC236}">
                <a16:creationId xmlns="" xmlns:a16="http://schemas.microsoft.com/office/drawing/2014/main" id="{D4FFCBB8-CA44-4C46-AFA3-713FF2097705}"/>
              </a:ext>
            </a:extLst>
          </p:cNvPr>
          <p:cNvSpPr>
            <a:spLocks noEditPoints="1"/>
          </p:cNvSpPr>
          <p:nvPr/>
        </p:nvSpPr>
        <p:spPr bwMode="auto">
          <a:xfrm>
            <a:off x="1764616" y="3692305"/>
            <a:ext cx="454820" cy="429423"/>
          </a:xfrm>
          <a:custGeom>
            <a:avLst/>
            <a:gdLst>
              <a:gd name="T0" fmla="*/ 216 w 216"/>
              <a:gd name="T1" fmla="*/ 44 h 204"/>
              <a:gd name="T2" fmla="*/ 203 w 216"/>
              <a:gd name="T3" fmla="*/ 32 h 204"/>
              <a:gd name="T4" fmla="*/ 13 w 216"/>
              <a:gd name="T5" fmla="*/ 32 h 204"/>
              <a:gd name="T6" fmla="*/ 0 w 216"/>
              <a:gd name="T7" fmla="*/ 44 h 204"/>
              <a:gd name="T8" fmla="*/ 0 w 216"/>
              <a:gd name="T9" fmla="*/ 78 h 204"/>
              <a:gd name="T10" fmla="*/ 0 w 216"/>
              <a:gd name="T11" fmla="*/ 79 h 204"/>
              <a:gd name="T12" fmla="*/ 0 w 216"/>
              <a:gd name="T13" fmla="*/ 80 h 204"/>
              <a:gd name="T14" fmla="*/ 108 w 216"/>
              <a:gd name="T15" fmla="*/ 121 h 204"/>
              <a:gd name="T16" fmla="*/ 216 w 216"/>
              <a:gd name="T17" fmla="*/ 80 h 204"/>
              <a:gd name="T18" fmla="*/ 216 w 216"/>
              <a:gd name="T19" fmla="*/ 79 h 204"/>
              <a:gd name="T20" fmla="*/ 216 w 216"/>
              <a:gd name="T21" fmla="*/ 78 h 204"/>
              <a:gd name="T22" fmla="*/ 216 w 216"/>
              <a:gd name="T23" fmla="*/ 44 h 204"/>
              <a:gd name="T24" fmla="*/ 208 w 216"/>
              <a:gd name="T25" fmla="*/ 79 h 204"/>
              <a:gd name="T26" fmla="*/ 208 w 216"/>
              <a:gd name="T27" fmla="*/ 80 h 204"/>
              <a:gd name="T28" fmla="*/ 108 w 216"/>
              <a:gd name="T29" fmla="*/ 113 h 204"/>
              <a:gd name="T30" fmla="*/ 8 w 216"/>
              <a:gd name="T31" fmla="*/ 80 h 204"/>
              <a:gd name="T32" fmla="*/ 8 w 216"/>
              <a:gd name="T33" fmla="*/ 79 h 204"/>
              <a:gd name="T34" fmla="*/ 8 w 216"/>
              <a:gd name="T35" fmla="*/ 44 h 204"/>
              <a:gd name="T36" fmla="*/ 13 w 216"/>
              <a:gd name="T37" fmla="*/ 40 h 204"/>
              <a:gd name="T38" fmla="*/ 203 w 216"/>
              <a:gd name="T39" fmla="*/ 40 h 204"/>
              <a:gd name="T40" fmla="*/ 208 w 216"/>
              <a:gd name="T41" fmla="*/ 44 h 204"/>
              <a:gd name="T42" fmla="*/ 208 w 216"/>
              <a:gd name="T43" fmla="*/ 78 h 204"/>
              <a:gd name="T44" fmla="*/ 208 w 216"/>
              <a:gd name="T45" fmla="*/ 79 h 204"/>
              <a:gd name="T46" fmla="*/ 212 w 216"/>
              <a:gd name="T47" fmla="*/ 108 h 204"/>
              <a:gd name="T48" fmla="*/ 208 w 216"/>
              <a:gd name="T49" fmla="*/ 112 h 204"/>
              <a:gd name="T50" fmla="*/ 208 w 216"/>
              <a:gd name="T51" fmla="*/ 196 h 204"/>
              <a:gd name="T52" fmla="*/ 8 w 216"/>
              <a:gd name="T53" fmla="*/ 196 h 204"/>
              <a:gd name="T54" fmla="*/ 8 w 216"/>
              <a:gd name="T55" fmla="*/ 112 h 204"/>
              <a:gd name="T56" fmla="*/ 4 w 216"/>
              <a:gd name="T57" fmla="*/ 108 h 204"/>
              <a:gd name="T58" fmla="*/ 0 w 216"/>
              <a:gd name="T59" fmla="*/ 112 h 204"/>
              <a:gd name="T60" fmla="*/ 0 w 216"/>
              <a:gd name="T61" fmla="*/ 204 h 204"/>
              <a:gd name="T62" fmla="*/ 216 w 216"/>
              <a:gd name="T63" fmla="*/ 204 h 204"/>
              <a:gd name="T64" fmla="*/ 216 w 216"/>
              <a:gd name="T65" fmla="*/ 112 h 204"/>
              <a:gd name="T66" fmla="*/ 212 w 216"/>
              <a:gd name="T67" fmla="*/ 108 h 204"/>
              <a:gd name="T68" fmla="*/ 128 w 216"/>
              <a:gd name="T69" fmla="*/ 140 h 204"/>
              <a:gd name="T70" fmla="*/ 132 w 216"/>
              <a:gd name="T71" fmla="*/ 136 h 204"/>
              <a:gd name="T72" fmla="*/ 128 w 216"/>
              <a:gd name="T73" fmla="*/ 132 h 204"/>
              <a:gd name="T74" fmla="*/ 88 w 216"/>
              <a:gd name="T75" fmla="*/ 132 h 204"/>
              <a:gd name="T76" fmla="*/ 84 w 216"/>
              <a:gd name="T77" fmla="*/ 136 h 204"/>
              <a:gd name="T78" fmla="*/ 88 w 216"/>
              <a:gd name="T79" fmla="*/ 140 h 204"/>
              <a:gd name="T80" fmla="*/ 128 w 216"/>
              <a:gd name="T81" fmla="*/ 140 h 204"/>
              <a:gd name="T82" fmla="*/ 64 w 216"/>
              <a:gd name="T83" fmla="*/ 28 h 204"/>
              <a:gd name="T84" fmla="*/ 68 w 216"/>
              <a:gd name="T85" fmla="*/ 24 h 204"/>
              <a:gd name="T86" fmla="*/ 68 w 216"/>
              <a:gd name="T87" fmla="*/ 12 h 204"/>
              <a:gd name="T88" fmla="*/ 71 w 216"/>
              <a:gd name="T89" fmla="*/ 8 h 204"/>
              <a:gd name="T90" fmla="*/ 141 w 216"/>
              <a:gd name="T91" fmla="*/ 8 h 204"/>
              <a:gd name="T92" fmla="*/ 144 w 216"/>
              <a:gd name="T93" fmla="*/ 12 h 204"/>
              <a:gd name="T94" fmla="*/ 144 w 216"/>
              <a:gd name="T95" fmla="*/ 24 h 204"/>
              <a:gd name="T96" fmla="*/ 148 w 216"/>
              <a:gd name="T97" fmla="*/ 28 h 204"/>
              <a:gd name="T98" fmla="*/ 152 w 216"/>
              <a:gd name="T99" fmla="*/ 24 h 204"/>
              <a:gd name="T100" fmla="*/ 152 w 216"/>
              <a:gd name="T101" fmla="*/ 12 h 204"/>
              <a:gd name="T102" fmla="*/ 141 w 216"/>
              <a:gd name="T103" fmla="*/ 0 h 204"/>
              <a:gd name="T104" fmla="*/ 71 w 216"/>
              <a:gd name="T105" fmla="*/ 0 h 204"/>
              <a:gd name="T106" fmla="*/ 60 w 216"/>
              <a:gd name="T107" fmla="*/ 12 h 204"/>
              <a:gd name="T108" fmla="*/ 60 w 216"/>
              <a:gd name="T109" fmla="*/ 24 h 204"/>
              <a:gd name="T110" fmla="*/ 64 w 216"/>
              <a:gd name="T111" fmla="*/ 2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6" h="204">
                <a:moveTo>
                  <a:pt x="216" y="44"/>
                </a:moveTo>
                <a:cubicBezTo>
                  <a:pt x="216" y="37"/>
                  <a:pt x="211" y="32"/>
                  <a:pt x="20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78"/>
                  <a:pt x="0" y="78"/>
                  <a:pt x="0" y="79"/>
                </a:cubicBezTo>
                <a:cubicBezTo>
                  <a:pt x="0" y="79"/>
                  <a:pt x="0" y="79"/>
                  <a:pt x="0" y="80"/>
                </a:cubicBezTo>
                <a:cubicBezTo>
                  <a:pt x="0" y="103"/>
                  <a:pt x="46" y="121"/>
                  <a:pt x="108" y="121"/>
                </a:cubicBezTo>
                <a:cubicBezTo>
                  <a:pt x="170" y="121"/>
                  <a:pt x="216" y="103"/>
                  <a:pt x="216" y="80"/>
                </a:cubicBezTo>
                <a:cubicBezTo>
                  <a:pt x="216" y="79"/>
                  <a:pt x="216" y="79"/>
                  <a:pt x="216" y="79"/>
                </a:cubicBezTo>
                <a:cubicBezTo>
                  <a:pt x="216" y="78"/>
                  <a:pt x="216" y="78"/>
                  <a:pt x="216" y="78"/>
                </a:cubicBezTo>
                <a:lnTo>
                  <a:pt x="216" y="44"/>
                </a:lnTo>
                <a:close/>
                <a:moveTo>
                  <a:pt x="208" y="79"/>
                </a:moveTo>
                <a:cubicBezTo>
                  <a:pt x="208" y="79"/>
                  <a:pt x="208" y="80"/>
                  <a:pt x="208" y="80"/>
                </a:cubicBezTo>
                <a:cubicBezTo>
                  <a:pt x="208" y="95"/>
                  <a:pt x="167" y="113"/>
                  <a:pt x="108" y="113"/>
                </a:cubicBezTo>
                <a:cubicBezTo>
                  <a:pt x="49" y="113"/>
                  <a:pt x="8" y="95"/>
                  <a:pt x="8" y="80"/>
                </a:cubicBezTo>
                <a:cubicBezTo>
                  <a:pt x="8" y="80"/>
                  <a:pt x="8" y="79"/>
                  <a:pt x="8" y="79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41"/>
                  <a:pt x="10" y="40"/>
                  <a:pt x="1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6" y="40"/>
                  <a:pt x="208" y="41"/>
                  <a:pt x="208" y="44"/>
                </a:cubicBezTo>
                <a:cubicBezTo>
                  <a:pt x="208" y="78"/>
                  <a:pt x="208" y="78"/>
                  <a:pt x="208" y="78"/>
                </a:cubicBezTo>
                <a:cubicBezTo>
                  <a:pt x="208" y="79"/>
                  <a:pt x="208" y="79"/>
                  <a:pt x="208" y="79"/>
                </a:cubicBezTo>
                <a:close/>
                <a:moveTo>
                  <a:pt x="212" y="108"/>
                </a:moveTo>
                <a:cubicBezTo>
                  <a:pt x="210" y="108"/>
                  <a:pt x="208" y="110"/>
                  <a:pt x="208" y="112"/>
                </a:cubicBezTo>
                <a:cubicBezTo>
                  <a:pt x="208" y="196"/>
                  <a:pt x="208" y="196"/>
                  <a:pt x="20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0"/>
                  <a:pt x="6" y="108"/>
                  <a:pt x="4" y="108"/>
                </a:cubicBezTo>
                <a:cubicBezTo>
                  <a:pt x="2" y="108"/>
                  <a:pt x="0" y="110"/>
                  <a:pt x="0" y="112"/>
                </a:cubicBezTo>
                <a:cubicBezTo>
                  <a:pt x="0" y="204"/>
                  <a:pt x="0" y="204"/>
                  <a:pt x="0" y="204"/>
                </a:cubicBezTo>
                <a:cubicBezTo>
                  <a:pt x="216" y="204"/>
                  <a:pt x="216" y="204"/>
                  <a:pt x="216" y="204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0"/>
                  <a:pt x="214" y="108"/>
                  <a:pt x="212" y="108"/>
                </a:cubicBezTo>
                <a:close/>
                <a:moveTo>
                  <a:pt x="128" y="140"/>
                </a:moveTo>
                <a:cubicBezTo>
                  <a:pt x="130" y="140"/>
                  <a:pt x="132" y="138"/>
                  <a:pt x="132" y="136"/>
                </a:cubicBezTo>
                <a:cubicBezTo>
                  <a:pt x="132" y="134"/>
                  <a:pt x="130" y="132"/>
                  <a:pt x="128" y="132"/>
                </a:cubicBezTo>
                <a:cubicBezTo>
                  <a:pt x="88" y="132"/>
                  <a:pt x="88" y="132"/>
                  <a:pt x="88" y="132"/>
                </a:cubicBezTo>
                <a:cubicBezTo>
                  <a:pt x="86" y="132"/>
                  <a:pt x="84" y="134"/>
                  <a:pt x="84" y="136"/>
                </a:cubicBezTo>
                <a:cubicBezTo>
                  <a:pt x="84" y="138"/>
                  <a:pt x="86" y="140"/>
                  <a:pt x="88" y="140"/>
                </a:cubicBezTo>
                <a:lnTo>
                  <a:pt x="128" y="140"/>
                </a:lnTo>
                <a:close/>
                <a:moveTo>
                  <a:pt x="64" y="28"/>
                </a:moveTo>
                <a:cubicBezTo>
                  <a:pt x="66" y="28"/>
                  <a:pt x="68" y="26"/>
                  <a:pt x="68" y="2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0"/>
                  <a:pt x="70" y="8"/>
                  <a:pt x="71" y="8"/>
                </a:cubicBezTo>
                <a:cubicBezTo>
                  <a:pt x="141" y="8"/>
                  <a:pt x="141" y="8"/>
                  <a:pt x="141" y="8"/>
                </a:cubicBezTo>
                <a:cubicBezTo>
                  <a:pt x="142" y="8"/>
                  <a:pt x="144" y="10"/>
                  <a:pt x="144" y="12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4" y="26"/>
                  <a:pt x="146" y="28"/>
                  <a:pt x="148" y="28"/>
                </a:cubicBezTo>
                <a:cubicBezTo>
                  <a:pt x="150" y="28"/>
                  <a:pt x="152" y="26"/>
                  <a:pt x="152" y="24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47" y="0"/>
                  <a:pt x="14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65" y="0"/>
                  <a:pt x="60" y="6"/>
                  <a:pt x="60" y="12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6"/>
                  <a:pt x="62" y="28"/>
                  <a:pt x="6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64">
            <a:extLst>
              <a:ext uri="{FF2B5EF4-FFF2-40B4-BE49-F238E27FC236}">
                <a16:creationId xmlns="" xmlns:a16="http://schemas.microsoft.com/office/drawing/2014/main" id="{3B761FD8-487F-4720-89F2-3AAE41293DCD}"/>
              </a:ext>
            </a:extLst>
          </p:cNvPr>
          <p:cNvSpPr>
            <a:spLocks noEditPoints="1"/>
          </p:cNvSpPr>
          <p:nvPr/>
        </p:nvSpPr>
        <p:spPr bwMode="auto">
          <a:xfrm>
            <a:off x="7148732" y="3927712"/>
            <a:ext cx="231775" cy="330200"/>
          </a:xfrm>
          <a:custGeom>
            <a:avLst/>
            <a:gdLst>
              <a:gd name="T0" fmla="*/ 80 w 160"/>
              <a:gd name="T1" fmla="*/ 64 h 228"/>
              <a:gd name="T2" fmla="*/ 112 w 160"/>
              <a:gd name="T3" fmla="*/ 32 h 228"/>
              <a:gd name="T4" fmla="*/ 80 w 160"/>
              <a:gd name="T5" fmla="*/ 0 h 228"/>
              <a:gd name="T6" fmla="*/ 48 w 160"/>
              <a:gd name="T7" fmla="*/ 32 h 228"/>
              <a:gd name="T8" fmla="*/ 80 w 160"/>
              <a:gd name="T9" fmla="*/ 64 h 228"/>
              <a:gd name="T10" fmla="*/ 80 w 160"/>
              <a:gd name="T11" fmla="*/ 8 h 228"/>
              <a:gd name="T12" fmla="*/ 104 w 160"/>
              <a:gd name="T13" fmla="*/ 32 h 228"/>
              <a:gd name="T14" fmla="*/ 80 w 160"/>
              <a:gd name="T15" fmla="*/ 56 h 228"/>
              <a:gd name="T16" fmla="*/ 56 w 160"/>
              <a:gd name="T17" fmla="*/ 32 h 228"/>
              <a:gd name="T18" fmla="*/ 80 w 160"/>
              <a:gd name="T19" fmla="*/ 8 h 228"/>
              <a:gd name="T20" fmla="*/ 49 w 160"/>
              <a:gd name="T21" fmla="*/ 136 h 228"/>
              <a:gd name="T22" fmla="*/ 60 w 160"/>
              <a:gd name="T23" fmla="*/ 160 h 228"/>
              <a:gd name="T24" fmla="*/ 60 w 160"/>
              <a:gd name="T25" fmla="*/ 168 h 228"/>
              <a:gd name="T26" fmla="*/ 80 w 160"/>
              <a:gd name="T27" fmla="*/ 188 h 228"/>
              <a:gd name="T28" fmla="*/ 100 w 160"/>
              <a:gd name="T29" fmla="*/ 168 h 228"/>
              <a:gd name="T30" fmla="*/ 100 w 160"/>
              <a:gd name="T31" fmla="*/ 160 h 228"/>
              <a:gd name="T32" fmla="*/ 111 w 160"/>
              <a:gd name="T33" fmla="*/ 136 h 228"/>
              <a:gd name="T34" fmla="*/ 120 w 160"/>
              <a:gd name="T35" fmla="*/ 112 h 228"/>
              <a:gd name="T36" fmla="*/ 80 w 160"/>
              <a:gd name="T37" fmla="*/ 72 h 228"/>
              <a:gd name="T38" fmla="*/ 40 w 160"/>
              <a:gd name="T39" fmla="*/ 112 h 228"/>
              <a:gd name="T40" fmla="*/ 49 w 160"/>
              <a:gd name="T41" fmla="*/ 136 h 228"/>
              <a:gd name="T42" fmla="*/ 80 w 160"/>
              <a:gd name="T43" fmla="*/ 80 h 228"/>
              <a:gd name="T44" fmla="*/ 112 w 160"/>
              <a:gd name="T45" fmla="*/ 112 h 228"/>
              <a:gd name="T46" fmla="*/ 105 w 160"/>
              <a:gd name="T47" fmla="*/ 130 h 228"/>
              <a:gd name="T48" fmla="*/ 92 w 160"/>
              <a:gd name="T49" fmla="*/ 160 h 228"/>
              <a:gd name="T50" fmla="*/ 92 w 160"/>
              <a:gd name="T51" fmla="*/ 168 h 228"/>
              <a:gd name="T52" fmla="*/ 80 w 160"/>
              <a:gd name="T53" fmla="*/ 180 h 228"/>
              <a:gd name="T54" fmla="*/ 68 w 160"/>
              <a:gd name="T55" fmla="*/ 168 h 228"/>
              <a:gd name="T56" fmla="*/ 68 w 160"/>
              <a:gd name="T57" fmla="*/ 160 h 228"/>
              <a:gd name="T58" fmla="*/ 55 w 160"/>
              <a:gd name="T59" fmla="*/ 130 h 228"/>
              <a:gd name="T60" fmla="*/ 48 w 160"/>
              <a:gd name="T61" fmla="*/ 112 h 228"/>
              <a:gd name="T62" fmla="*/ 80 w 160"/>
              <a:gd name="T63" fmla="*/ 80 h 228"/>
              <a:gd name="T64" fmla="*/ 80 w 160"/>
              <a:gd name="T65" fmla="*/ 204 h 228"/>
              <a:gd name="T66" fmla="*/ 132 w 160"/>
              <a:gd name="T67" fmla="*/ 180 h 228"/>
              <a:gd name="T68" fmla="*/ 113 w 160"/>
              <a:gd name="T69" fmla="*/ 161 h 228"/>
              <a:gd name="T70" fmla="*/ 111 w 160"/>
              <a:gd name="T71" fmla="*/ 169 h 228"/>
              <a:gd name="T72" fmla="*/ 124 w 160"/>
              <a:gd name="T73" fmla="*/ 180 h 228"/>
              <a:gd name="T74" fmla="*/ 80 w 160"/>
              <a:gd name="T75" fmla="*/ 196 h 228"/>
              <a:gd name="T76" fmla="*/ 36 w 160"/>
              <a:gd name="T77" fmla="*/ 180 h 228"/>
              <a:gd name="T78" fmla="*/ 49 w 160"/>
              <a:gd name="T79" fmla="*/ 169 h 228"/>
              <a:gd name="T80" fmla="*/ 47 w 160"/>
              <a:gd name="T81" fmla="*/ 161 h 228"/>
              <a:gd name="T82" fmla="*/ 28 w 160"/>
              <a:gd name="T83" fmla="*/ 180 h 228"/>
              <a:gd name="T84" fmla="*/ 80 w 160"/>
              <a:gd name="T85" fmla="*/ 204 h 228"/>
              <a:gd name="T86" fmla="*/ 142 w 160"/>
              <a:gd name="T87" fmla="*/ 156 h 228"/>
              <a:gd name="T88" fmla="*/ 138 w 160"/>
              <a:gd name="T89" fmla="*/ 163 h 228"/>
              <a:gd name="T90" fmla="*/ 152 w 160"/>
              <a:gd name="T91" fmla="*/ 184 h 228"/>
              <a:gd name="T92" fmla="*/ 80 w 160"/>
              <a:gd name="T93" fmla="*/ 220 h 228"/>
              <a:gd name="T94" fmla="*/ 8 w 160"/>
              <a:gd name="T95" fmla="*/ 184 h 228"/>
              <a:gd name="T96" fmla="*/ 22 w 160"/>
              <a:gd name="T97" fmla="*/ 163 h 228"/>
              <a:gd name="T98" fmla="*/ 18 w 160"/>
              <a:gd name="T99" fmla="*/ 156 h 228"/>
              <a:gd name="T100" fmla="*/ 0 w 160"/>
              <a:gd name="T101" fmla="*/ 184 h 228"/>
              <a:gd name="T102" fmla="*/ 80 w 160"/>
              <a:gd name="T103" fmla="*/ 228 h 228"/>
              <a:gd name="T104" fmla="*/ 160 w 160"/>
              <a:gd name="T105" fmla="*/ 184 h 228"/>
              <a:gd name="T106" fmla="*/ 142 w 160"/>
              <a:gd name="T107" fmla="*/ 15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" h="228">
                <a:moveTo>
                  <a:pt x="80" y="64"/>
                </a:moveTo>
                <a:cubicBezTo>
                  <a:pt x="98" y="64"/>
                  <a:pt x="112" y="50"/>
                  <a:pt x="112" y="32"/>
                </a:cubicBezTo>
                <a:cubicBezTo>
                  <a:pt x="112" y="14"/>
                  <a:pt x="98" y="0"/>
                  <a:pt x="80" y="0"/>
                </a:cubicBezTo>
                <a:cubicBezTo>
                  <a:pt x="62" y="0"/>
                  <a:pt x="48" y="14"/>
                  <a:pt x="48" y="32"/>
                </a:cubicBezTo>
                <a:cubicBezTo>
                  <a:pt x="48" y="50"/>
                  <a:pt x="62" y="64"/>
                  <a:pt x="80" y="64"/>
                </a:cubicBezTo>
                <a:close/>
                <a:moveTo>
                  <a:pt x="80" y="8"/>
                </a:moveTo>
                <a:cubicBezTo>
                  <a:pt x="93" y="8"/>
                  <a:pt x="104" y="19"/>
                  <a:pt x="104" y="32"/>
                </a:cubicBezTo>
                <a:cubicBezTo>
                  <a:pt x="104" y="45"/>
                  <a:pt x="93" y="56"/>
                  <a:pt x="80" y="56"/>
                </a:cubicBezTo>
                <a:cubicBezTo>
                  <a:pt x="67" y="56"/>
                  <a:pt x="56" y="45"/>
                  <a:pt x="56" y="32"/>
                </a:cubicBezTo>
                <a:cubicBezTo>
                  <a:pt x="56" y="19"/>
                  <a:pt x="67" y="8"/>
                  <a:pt x="80" y="8"/>
                </a:cubicBezTo>
                <a:close/>
                <a:moveTo>
                  <a:pt x="49" y="136"/>
                </a:moveTo>
                <a:cubicBezTo>
                  <a:pt x="55" y="141"/>
                  <a:pt x="60" y="152"/>
                  <a:pt x="60" y="160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60" y="179"/>
                  <a:pt x="69" y="188"/>
                  <a:pt x="80" y="188"/>
                </a:cubicBezTo>
                <a:cubicBezTo>
                  <a:pt x="91" y="188"/>
                  <a:pt x="100" y="179"/>
                  <a:pt x="100" y="16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100" y="152"/>
                  <a:pt x="105" y="141"/>
                  <a:pt x="111" y="136"/>
                </a:cubicBezTo>
                <a:cubicBezTo>
                  <a:pt x="111" y="136"/>
                  <a:pt x="120" y="127"/>
                  <a:pt x="120" y="112"/>
                </a:cubicBezTo>
                <a:cubicBezTo>
                  <a:pt x="120" y="90"/>
                  <a:pt x="102" y="72"/>
                  <a:pt x="80" y="72"/>
                </a:cubicBezTo>
                <a:cubicBezTo>
                  <a:pt x="58" y="72"/>
                  <a:pt x="40" y="90"/>
                  <a:pt x="40" y="112"/>
                </a:cubicBezTo>
                <a:cubicBezTo>
                  <a:pt x="40" y="127"/>
                  <a:pt x="49" y="136"/>
                  <a:pt x="49" y="136"/>
                </a:cubicBezTo>
                <a:close/>
                <a:moveTo>
                  <a:pt x="80" y="80"/>
                </a:moveTo>
                <a:cubicBezTo>
                  <a:pt x="97" y="80"/>
                  <a:pt x="112" y="94"/>
                  <a:pt x="112" y="112"/>
                </a:cubicBezTo>
                <a:cubicBezTo>
                  <a:pt x="112" y="124"/>
                  <a:pt x="105" y="130"/>
                  <a:pt x="105" y="130"/>
                </a:cubicBezTo>
                <a:cubicBezTo>
                  <a:pt x="98" y="137"/>
                  <a:pt x="92" y="150"/>
                  <a:pt x="92" y="160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  <a:cubicBezTo>
                  <a:pt x="73" y="180"/>
                  <a:pt x="68" y="175"/>
                  <a:pt x="68" y="168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0"/>
                  <a:pt x="62" y="137"/>
                  <a:pt x="55" y="130"/>
                </a:cubicBezTo>
                <a:cubicBezTo>
                  <a:pt x="55" y="130"/>
                  <a:pt x="48" y="124"/>
                  <a:pt x="48" y="112"/>
                </a:cubicBezTo>
                <a:cubicBezTo>
                  <a:pt x="48" y="94"/>
                  <a:pt x="62" y="80"/>
                  <a:pt x="80" y="80"/>
                </a:cubicBezTo>
                <a:close/>
                <a:moveTo>
                  <a:pt x="80" y="204"/>
                </a:moveTo>
                <a:cubicBezTo>
                  <a:pt x="110" y="204"/>
                  <a:pt x="132" y="194"/>
                  <a:pt x="132" y="180"/>
                </a:cubicBezTo>
                <a:cubicBezTo>
                  <a:pt x="132" y="172"/>
                  <a:pt x="125" y="166"/>
                  <a:pt x="113" y="161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9" y="172"/>
                  <a:pt x="124" y="176"/>
                  <a:pt x="124" y="180"/>
                </a:cubicBezTo>
                <a:cubicBezTo>
                  <a:pt x="124" y="188"/>
                  <a:pt x="105" y="196"/>
                  <a:pt x="80" y="196"/>
                </a:cubicBezTo>
                <a:cubicBezTo>
                  <a:pt x="55" y="196"/>
                  <a:pt x="36" y="188"/>
                  <a:pt x="36" y="180"/>
                </a:cubicBezTo>
                <a:cubicBezTo>
                  <a:pt x="36" y="176"/>
                  <a:pt x="41" y="172"/>
                  <a:pt x="49" y="169"/>
                </a:cubicBezTo>
                <a:cubicBezTo>
                  <a:pt x="47" y="161"/>
                  <a:pt x="47" y="161"/>
                  <a:pt x="47" y="161"/>
                </a:cubicBezTo>
                <a:cubicBezTo>
                  <a:pt x="35" y="166"/>
                  <a:pt x="28" y="172"/>
                  <a:pt x="28" y="180"/>
                </a:cubicBezTo>
                <a:cubicBezTo>
                  <a:pt x="28" y="194"/>
                  <a:pt x="50" y="204"/>
                  <a:pt x="80" y="204"/>
                </a:cubicBezTo>
                <a:close/>
                <a:moveTo>
                  <a:pt x="142" y="156"/>
                </a:moveTo>
                <a:cubicBezTo>
                  <a:pt x="138" y="163"/>
                  <a:pt x="138" y="163"/>
                  <a:pt x="138" y="163"/>
                </a:cubicBezTo>
                <a:cubicBezTo>
                  <a:pt x="144" y="167"/>
                  <a:pt x="152" y="174"/>
                  <a:pt x="152" y="184"/>
                </a:cubicBezTo>
                <a:cubicBezTo>
                  <a:pt x="152" y="204"/>
                  <a:pt x="119" y="220"/>
                  <a:pt x="80" y="220"/>
                </a:cubicBezTo>
                <a:cubicBezTo>
                  <a:pt x="41" y="220"/>
                  <a:pt x="8" y="204"/>
                  <a:pt x="8" y="184"/>
                </a:cubicBezTo>
                <a:cubicBezTo>
                  <a:pt x="8" y="174"/>
                  <a:pt x="16" y="167"/>
                  <a:pt x="22" y="163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6" y="164"/>
                  <a:pt x="0" y="174"/>
                  <a:pt x="0" y="184"/>
                </a:cubicBezTo>
                <a:cubicBezTo>
                  <a:pt x="0" y="209"/>
                  <a:pt x="35" y="228"/>
                  <a:pt x="80" y="228"/>
                </a:cubicBezTo>
                <a:cubicBezTo>
                  <a:pt x="125" y="228"/>
                  <a:pt x="160" y="209"/>
                  <a:pt x="160" y="184"/>
                </a:cubicBezTo>
                <a:cubicBezTo>
                  <a:pt x="160" y="174"/>
                  <a:pt x="154" y="164"/>
                  <a:pt x="142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9">
            <a:extLst>
              <a:ext uri="{FF2B5EF4-FFF2-40B4-BE49-F238E27FC236}">
                <a16:creationId xmlns="" xmlns:a16="http://schemas.microsoft.com/office/drawing/2014/main" id="{47CEB62F-6CAF-483E-8371-A8383AFB0B7A}"/>
              </a:ext>
            </a:extLst>
          </p:cNvPr>
          <p:cNvSpPr>
            <a:spLocks noEditPoints="1"/>
          </p:cNvSpPr>
          <p:nvPr/>
        </p:nvSpPr>
        <p:spPr bwMode="auto">
          <a:xfrm>
            <a:off x="4090607" y="2509093"/>
            <a:ext cx="355600" cy="328613"/>
          </a:xfrm>
          <a:custGeom>
            <a:avLst/>
            <a:gdLst>
              <a:gd name="T0" fmla="*/ 0 w 208"/>
              <a:gd name="T1" fmla="*/ 97 h 193"/>
              <a:gd name="T2" fmla="*/ 8 w 208"/>
              <a:gd name="T3" fmla="*/ 97 h 193"/>
              <a:gd name="T4" fmla="*/ 8 w 208"/>
              <a:gd name="T5" fmla="*/ 49 h 193"/>
              <a:gd name="T6" fmla="*/ 0 w 208"/>
              <a:gd name="T7" fmla="*/ 49 h 193"/>
              <a:gd name="T8" fmla="*/ 0 w 208"/>
              <a:gd name="T9" fmla="*/ 97 h 193"/>
              <a:gd name="T10" fmla="*/ 192 w 208"/>
              <a:gd name="T11" fmla="*/ 37 h 193"/>
              <a:gd name="T12" fmla="*/ 184 w 208"/>
              <a:gd name="T13" fmla="*/ 37 h 193"/>
              <a:gd name="T14" fmla="*/ 184 w 208"/>
              <a:gd name="T15" fmla="*/ 0 h 193"/>
              <a:gd name="T16" fmla="*/ 16 w 208"/>
              <a:gd name="T17" fmla="*/ 42 h 193"/>
              <a:gd name="T18" fmla="*/ 16 w 208"/>
              <a:gd name="T19" fmla="*/ 104 h 193"/>
              <a:gd name="T20" fmla="*/ 184 w 208"/>
              <a:gd name="T21" fmla="*/ 146 h 193"/>
              <a:gd name="T22" fmla="*/ 184 w 208"/>
              <a:gd name="T23" fmla="*/ 109 h 193"/>
              <a:gd name="T24" fmla="*/ 192 w 208"/>
              <a:gd name="T25" fmla="*/ 109 h 193"/>
              <a:gd name="T26" fmla="*/ 208 w 208"/>
              <a:gd name="T27" fmla="*/ 89 h 193"/>
              <a:gd name="T28" fmla="*/ 208 w 208"/>
              <a:gd name="T29" fmla="*/ 57 h 193"/>
              <a:gd name="T30" fmla="*/ 192 w 208"/>
              <a:gd name="T31" fmla="*/ 37 h 193"/>
              <a:gd name="T32" fmla="*/ 176 w 208"/>
              <a:gd name="T33" fmla="*/ 136 h 193"/>
              <a:gd name="T34" fmla="*/ 24 w 208"/>
              <a:gd name="T35" fmla="*/ 98 h 193"/>
              <a:gd name="T36" fmla="*/ 24 w 208"/>
              <a:gd name="T37" fmla="*/ 48 h 193"/>
              <a:gd name="T38" fmla="*/ 176 w 208"/>
              <a:gd name="T39" fmla="*/ 10 h 193"/>
              <a:gd name="T40" fmla="*/ 176 w 208"/>
              <a:gd name="T41" fmla="*/ 136 h 193"/>
              <a:gd name="T42" fmla="*/ 200 w 208"/>
              <a:gd name="T43" fmla="*/ 89 h 193"/>
              <a:gd name="T44" fmla="*/ 192 w 208"/>
              <a:gd name="T45" fmla="*/ 101 h 193"/>
              <a:gd name="T46" fmla="*/ 184 w 208"/>
              <a:gd name="T47" fmla="*/ 101 h 193"/>
              <a:gd name="T48" fmla="*/ 184 w 208"/>
              <a:gd name="T49" fmla="*/ 45 h 193"/>
              <a:gd name="T50" fmla="*/ 192 w 208"/>
              <a:gd name="T51" fmla="*/ 45 h 193"/>
              <a:gd name="T52" fmla="*/ 200 w 208"/>
              <a:gd name="T53" fmla="*/ 57 h 193"/>
              <a:gd name="T54" fmla="*/ 200 w 208"/>
              <a:gd name="T55" fmla="*/ 89 h 193"/>
              <a:gd name="T56" fmla="*/ 68 w 208"/>
              <a:gd name="T57" fmla="*/ 173 h 193"/>
              <a:gd name="T58" fmla="*/ 56 w 208"/>
              <a:gd name="T59" fmla="*/ 185 h 193"/>
              <a:gd name="T60" fmla="*/ 48 w 208"/>
              <a:gd name="T61" fmla="*/ 185 h 193"/>
              <a:gd name="T62" fmla="*/ 36 w 208"/>
              <a:gd name="T63" fmla="*/ 173 h 193"/>
              <a:gd name="T64" fmla="*/ 36 w 208"/>
              <a:gd name="T65" fmla="*/ 117 h 193"/>
              <a:gd name="T66" fmla="*/ 28 w 208"/>
              <a:gd name="T67" fmla="*/ 117 h 193"/>
              <a:gd name="T68" fmla="*/ 28 w 208"/>
              <a:gd name="T69" fmla="*/ 173 h 193"/>
              <a:gd name="T70" fmla="*/ 48 w 208"/>
              <a:gd name="T71" fmla="*/ 193 h 193"/>
              <a:gd name="T72" fmla="*/ 56 w 208"/>
              <a:gd name="T73" fmla="*/ 193 h 193"/>
              <a:gd name="T74" fmla="*/ 76 w 208"/>
              <a:gd name="T75" fmla="*/ 173 h 193"/>
              <a:gd name="T76" fmla="*/ 76 w 208"/>
              <a:gd name="T77" fmla="*/ 129 h 193"/>
              <a:gd name="T78" fmla="*/ 68 w 208"/>
              <a:gd name="T79" fmla="*/ 129 h 193"/>
              <a:gd name="T80" fmla="*/ 68 w 208"/>
              <a:gd name="T81" fmla="*/ 17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193">
                <a:moveTo>
                  <a:pt x="0" y="97"/>
                </a:moveTo>
                <a:cubicBezTo>
                  <a:pt x="8" y="97"/>
                  <a:pt x="8" y="97"/>
                  <a:pt x="8" y="97"/>
                </a:cubicBezTo>
                <a:cubicBezTo>
                  <a:pt x="8" y="49"/>
                  <a:pt x="8" y="49"/>
                  <a:pt x="8" y="49"/>
                </a:cubicBezTo>
                <a:cubicBezTo>
                  <a:pt x="0" y="49"/>
                  <a:pt x="0" y="49"/>
                  <a:pt x="0" y="49"/>
                </a:cubicBezTo>
                <a:lnTo>
                  <a:pt x="0" y="97"/>
                </a:lnTo>
                <a:close/>
                <a:moveTo>
                  <a:pt x="192" y="37"/>
                </a:moveTo>
                <a:cubicBezTo>
                  <a:pt x="184" y="37"/>
                  <a:pt x="184" y="37"/>
                  <a:pt x="184" y="37"/>
                </a:cubicBezTo>
                <a:cubicBezTo>
                  <a:pt x="184" y="0"/>
                  <a:pt x="184" y="0"/>
                  <a:pt x="184" y="0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84" y="146"/>
                  <a:pt x="184" y="146"/>
                  <a:pt x="184" y="146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201" y="109"/>
                  <a:pt x="208" y="100"/>
                  <a:pt x="208" y="89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8" y="46"/>
                  <a:pt x="201" y="37"/>
                  <a:pt x="192" y="37"/>
                </a:cubicBezTo>
                <a:close/>
                <a:moveTo>
                  <a:pt x="176" y="136"/>
                </a:moveTo>
                <a:cubicBezTo>
                  <a:pt x="24" y="98"/>
                  <a:pt x="24" y="98"/>
                  <a:pt x="24" y="98"/>
                </a:cubicBezTo>
                <a:cubicBezTo>
                  <a:pt x="24" y="48"/>
                  <a:pt x="24" y="48"/>
                  <a:pt x="24" y="48"/>
                </a:cubicBezTo>
                <a:cubicBezTo>
                  <a:pt x="176" y="10"/>
                  <a:pt x="176" y="10"/>
                  <a:pt x="176" y="10"/>
                </a:cubicBezTo>
                <a:lnTo>
                  <a:pt x="176" y="136"/>
                </a:lnTo>
                <a:close/>
                <a:moveTo>
                  <a:pt x="200" y="89"/>
                </a:moveTo>
                <a:cubicBezTo>
                  <a:pt x="200" y="96"/>
                  <a:pt x="196" y="101"/>
                  <a:pt x="192" y="101"/>
                </a:cubicBezTo>
                <a:cubicBezTo>
                  <a:pt x="184" y="101"/>
                  <a:pt x="184" y="101"/>
                  <a:pt x="184" y="101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92" y="45"/>
                  <a:pt x="192" y="45"/>
                  <a:pt x="192" y="45"/>
                </a:cubicBezTo>
                <a:cubicBezTo>
                  <a:pt x="196" y="45"/>
                  <a:pt x="200" y="50"/>
                  <a:pt x="200" y="57"/>
                </a:cubicBezTo>
                <a:lnTo>
                  <a:pt x="200" y="89"/>
                </a:lnTo>
                <a:close/>
                <a:moveTo>
                  <a:pt x="68" y="173"/>
                </a:moveTo>
                <a:cubicBezTo>
                  <a:pt x="68" y="180"/>
                  <a:pt x="63" y="185"/>
                  <a:pt x="56" y="185"/>
                </a:cubicBezTo>
                <a:cubicBezTo>
                  <a:pt x="48" y="185"/>
                  <a:pt x="48" y="185"/>
                  <a:pt x="48" y="185"/>
                </a:cubicBezTo>
                <a:cubicBezTo>
                  <a:pt x="41" y="185"/>
                  <a:pt x="36" y="180"/>
                  <a:pt x="36" y="173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73"/>
                  <a:pt x="28" y="173"/>
                  <a:pt x="28" y="173"/>
                </a:cubicBezTo>
                <a:cubicBezTo>
                  <a:pt x="28" y="184"/>
                  <a:pt x="37" y="193"/>
                  <a:pt x="48" y="193"/>
                </a:cubicBezTo>
                <a:cubicBezTo>
                  <a:pt x="56" y="193"/>
                  <a:pt x="56" y="193"/>
                  <a:pt x="56" y="193"/>
                </a:cubicBezTo>
                <a:cubicBezTo>
                  <a:pt x="67" y="193"/>
                  <a:pt x="76" y="184"/>
                  <a:pt x="76" y="173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68" y="129"/>
                  <a:pt x="68" y="129"/>
                  <a:pt x="68" y="129"/>
                </a:cubicBezTo>
                <a:lnTo>
                  <a:pt x="68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60">
            <a:extLst>
              <a:ext uri="{FF2B5EF4-FFF2-40B4-BE49-F238E27FC236}">
                <a16:creationId xmlns="" xmlns:a16="http://schemas.microsoft.com/office/drawing/2014/main" id="{287D4F90-EEF1-4685-8AAE-811CD60AF375}"/>
              </a:ext>
            </a:extLst>
          </p:cNvPr>
          <p:cNvSpPr>
            <a:spLocks noEditPoints="1"/>
          </p:cNvSpPr>
          <p:nvPr/>
        </p:nvSpPr>
        <p:spPr bwMode="auto">
          <a:xfrm>
            <a:off x="6949348" y="5379059"/>
            <a:ext cx="382942" cy="421820"/>
          </a:xfrm>
          <a:custGeom>
            <a:avLst/>
            <a:gdLst>
              <a:gd name="T0" fmla="*/ 160 w 184"/>
              <a:gd name="T1" fmla="*/ 64 h 203"/>
              <a:gd name="T2" fmla="*/ 163 w 184"/>
              <a:gd name="T3" fmla="*/ 46 h 203"/>
              <a:gd name="T4" fmla="*/ 123 w 184"/>
              <a:gd name="T5" fmla="*/ 0 h 203"/>
              <a:gd name="T6" fmla="*/ 86 w 184"/>
              <a:gd name="T7" fmla="*/ 31 h 203"/>
              <a:gd name="T8" fmla="*/ 72 w 184"/>
              <a:gd name="T9" fmla="*/ 28 h 203"/>
              <a:gd name="T10" fmla="*/ 26 w 184"/>
              <a:gd name="T11" fmla="*/ 83 h 203"/>
              <a:gd name="T12" fmla="*/ 72 w 184"/>
              <a:gd name="T13" fmla="*/ 138 h 203"/>
              <a:gd name="T14" fmla="*/ 111 w 184"/>
              <a:gd name="T15" fmla="*/ 113 h 203"/>
              <a:gd name="T16" fmla="*/ 133 w 184"/>
              <a:gd name="T17" fmla="*/ 144 h 203"/>
              <a:gd name="T18" fmla="*/ 136 w 184"/>
              <a:gd name="T19" fmla="*/ 164 h 203"/>
              <a:gd name="T20" fmla="*/ 128 w 184"/>
              <a:gd name="T21" fmla="*/ 195 h 203"/>
              <a:gd name="T22" fmla="*/ 16 w 184"/>
              <a:gd name="T23" fmla="*/ 195 h 203"/>
              <a:gd name="T24" fmla="*/ 8 w 184"/>
              <a:gd name="T25" fmla="*/ 164 h 203"/>
              <a:gd name="T26" fmla="*/ 19 w 184"/>
              <a:gd name="T27" fmla="*/ 128 h 203"/>
              <a:gd name="T28" fmla="*/ 12 w 184"/>
              <a:gd name="T29" fmla="*/ 124 h 203"/>
              <a:gd name="T30" fmla="*/ 0 w 184"/>
              <a:gd name="T31" fmla="*/ 164 h 203"/>
              <a:gd name="T32" fmla="*/ 10 w 184"/>
              <a:gd name="T33" fmla="*/ 200 h 203"/>
              <a:gd name="T34" fmla="*/ 12 w 184"/>
              <a:gd name="T35" fmla="*/ 203 h 203"/>
              <a:gd name="T36" fmla="*/ 132 w 184"/>
              <a:gd name="T37" fmla="*/ 203 h 203"/>
              <a:gd name="T38" fmla="*/ 135 w 184"/>
              <a:gd name="T39" fmla="*/ 200 h 203"/>
              <a:gd name="T40" fmla="*/ 144 w 184"/>
              <a:gd name="T41" fmla="*/ 164 h 203"/>
              <a:gd name="T42" fmla="*/ 142 w 184"/>
              <a:gd name="T43" fmla="*/ 146 h 203"/>
              <a:gd name="T44" fmla="*/ 172 w 184"/>
              <a:gd name="T45" fmla="*/ 146 h 203"/>
              <a:gd name="T46" fmla="*/ 174 w 184"/>
              <a:gd name="T47" fmla="*/ 144 h 203"/>
              <a:gd name="T48" fmla="*/ 184 w 184"/>
              <a:gd name="T49" fmla="*/ 113 h 203"/>
              <a:gd name="T50" fmla="*/ 160 w 184"/>
              <a:gd name="T51" fmla="*/ 64 h 203"/>
              <a:gd name="T52" fmla="*/ 123 w 184"/>
              <a:gd name="T53" fmla="*/ 8 h 203"/>
              <a:gd name="T54" fmla="*/ 155 w 184"/>
              <a:gd name="T55" fmla="*/ 46 h 203"/>
              <a:gd name="T56" fmla="*/ 123 w 184"/>
              <a:gd name="T57" fmla="*/ 85 h 203"/>
              <a:gd name="T58" fmla="*/ 119 w 184"/>
              <a:gd name="T59" fmla="*/ 84 h 203"/>
              <a:gd name="T60" fmla="*/ 119 w 184"/>
              <a:gd name="T61" fmla="*/ 83 h 203"/>
              <a:gd name="T62" fmla="*/ 93 w 184"/>
              <a:gd name="T63" fmla="*/ 34 h 203"/>
              <a:gd name="T64" fmla="*/ 123 w 184"/>
              <a:gd name="T65" fmla="*/ 8 h 203"/>
              <a:gd name="T66" fmla="*/ 72 w 184"/>
              <a:gd name="T67" fmla="*/ 130 h 203"/>
              <a:gd name="T68" fmla="*/ 34 w 184"/>
              <a:gd name="T69" fmla="*/ 83 h 203"/>
              <a:gd name="T70" fmla="*/ 72 w 184"/>
              <a:gd name="T71" fmla="*/ 36 h 203"/>
              <a:gd name="T72" fmla="*/ 111 w 184"/>
              <a:gd name="T73" fmla="*/ 83 h 203"/>
              <a:gd name="T74" fmla="*/ 72 w 184"/>
              <a:gd name="T75" fmla="*/ 130 h 203"/>
              <a:gd name="T76" fmla="*/ 168 w 184"/>
              <a:gd name="T77" fmla="*/ 138 h 203"/>
              <a:gd name="T78" fmla="*/ 139 w 184"/>
              <a:gd name="T79" fmla="*/ 138 h 203"/>
              <a:gd name="T80" fmla="*/ 115 w 184"/>
              <a:gd name="T81" fmla="*/ 106 h 203"/>
              <a:gd name="T82" fmla="*/ 118 w 184"/>
              <a:gd name="T83" fmla="*/ 92 h 203"/>
              <a:gd name="T84" fmla="*/ 123 w 184"/>
              <a:gd name="T85" fmla="*/ 93 h 203"/>
              <a:gd name="T86" fmla="*/ 156 w 184"/>
              <a:gd name="T87" fmla="*/ 72 h 203"/>
              <a:gd name="T88" fmla="*/ 176 w 184"/>
              <a:gd name="T89" fmla="*/ 113 h 203"/>
              <a:gd name="T90" fmla="*/ 168 w 184"/>
              <a:gd name="T91" fmla="*/ 13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203">
                <a:moveTo>
                  <a:pt x="160" y="64"/>
                </a:moveTo>
                <a:cubicBezTo>
                  <a:pt x="162" y="59"/>
                  <a:pt x="163" y="53"/>
                  <a:pt x="163" y="46"/>
                </a:cubicBezTo>
                <a:cubicBezTo>
                  <a:pt x="163" y="20"/>
                  <a:pt x="145" y="0"/>
                  <a:pt x="123" y="0"/>
                </a:cubicBezTo>
                <a:cubicBezTo>
                  <a:pt x="106" y="0"/>
                  <a:pt x="92" y="12"/>
                  <a:pt x="86" y="31"/>
                </a:cubicBezTo>
                <a:cubicBezTo>
                  <a:pt x="82" y="29"/>
                  <a:pt x="77" y="28"/>
                  <a:pt x="72" y="28"/>
                </a:cubicBezTo>
                <a:cubicBezTo>
                  <a:pt x="46" y="28"/>
                  <a:pt x="26" y="53"/>
                  <a:pt x="26" y="83"/>
                </a:cubicBezTo>
                <a:cubicBezTo>
                  <a:pt x="26" y="114"/>
                  <a:pt x="46" y="138"/>
                  <a:pt x="72" y="138"/>
                </a:cubicBezTo>
                <a:cubicBezTo>
                  <a:pt x="88" y="138"/>
                  <a:pt x="103" y="128"/>
                  <a:pt x="111" y="113"/>
                </a:cubicBezTo>
                <a:cubicBezTo>
                  <a:pt x="121" y="121"/>
                  <a:pt x="129" y="132"/>
                  <a:pt x="133" y="144"/>
                </a:cubicBezTo>
                <a:cubicBezTo>
                  <a:pt x="135" y="151"/>
                  <a:pt x="136" y="157"/>
                  <a:pt x="136" y="164"/>
                </a:cubicBezTo>
                <a:cubicBezTo>
                  <a:pt x="136" y="175"/>
                  <a:pt x="133" y="186"/>
                  <a:pt x="128" y="195"/>
                </a:cubicBezTo>
                <a:cubicBezTo>
                  <a:pt x="16" y="195"/>
                  <a:pt x="16" y="195"/>
                  <a:pt x="16" y="195"/>
                </a:cubicBezTo>
                <a:cubicBezTo>
                  <a:pt x="11" y="186"/>
                  <a:pt x="8" y="175"/>
                  <a:pt x="8" y="164"/>
                </a:cubicBezTo>
                <a:cubicBezTo>
                  <a:pt x="8" y="151"/>
                  <a:pt x="12" y="139"/>
                  <a:pt x="19" y="128"/>
                </a:cubicBezTo>
                <a:cubicBezTo>
                  <a:pt x="12" y="124"/>
                  <a:pt x="12" y="124"/>
                  <a:pt x="12" y="124"/>
                </a:cubicBezTo>
                <a:cubicBezTo>
                  <a:pt x="4" y="136"/>
                  <a:pt x="0" y="150"/>
                  <a:pt x="0" y="164"/>
                </a:cubicBezTo>
                <a:cubicBezTo>
                  <a:pt x="0" y="177"/>
                  <a:pt x="3" y="189"/>
                  <a:pt x="10" y="200"/>
                </a:cubicBezTo>
                <a:cubicBezTo>
                  <a:pt x="12" y="203"/>
                  <a:pt x="12" y="203"/>
                  <a:pt x="1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5" y="200"/>
                  <a:pt x="135" y="200"/>
                  <a:pt x="135" y="200"/>
                </a:cubicBezTo>
                <a:cubicBezTo>
                  <a:pt x="141" y="189"/>
                  <a:pt x="144" y="177"/>
                  <a:pt x="144" y="164"/>
                </a:cubicBezTo>
                <a:cubicBezTo>
                  <a:pt x="144" y="158"/>
                  <a:pt x="144" y="152"/>
                  <a:pt x="142" y="146"/>
                </a:cubicBezTo>
                <a:cubicBezTo>
                  <a:pt x="172" y="146"/>
                  <a:pt x="172" y="146"/>
                  <a:pt x="172" y="146"/>
                </a:cubicBezTo>
                <a:cubicBezTo>
                  <a:pt x="174" y="144"/>
                  <a:pt x="174" y="144"/>
                  <a:pt x="174" y="144"/>
                </a:cubicBezTo>
                <a:cubicBezTo>
                  <a:pt x="177" y="138"/>
                  <a:pt x="184" y="125"/>
                  <a:pt x="184" y="113"/>
                </a:cubicBezTo>
                <a:cubicBezTo>
                  <a:pt x="184" y="94"/>
                  <a:pt x="175" y="76"/>
                  <a:pt x="160" y="64"/>
                </a:cubicBezTo>
                <a:close/>
                <a:moveTo>
                  <a:pt x="123" y="8"/>
                </a:moveTo>
                <a:cubicBezTo>
                  <a:pt x="141" y="8"/>
                  <a:pt x="155" y="25"/>
                  <a:pt x="155" y="46"/>
                </a:cubicBezTo>
                <a:cubicBezTo>
                  <a:pt x="155" y="67"/>
                  <a:pt x="141" y="85"/>
                  <a:pt x="123" y="85"/>
                </a:cubicBezTo>
                <a:cubicBezTo>
                  <a:pt x="122" y="85"/>
                  <a:pt x="120" y="84"/>
                  <a:pt x="119" y="84"/>
                </a:cubicBezTo>
                <a:cubicBezTo>
                  <a:pt x="119" y="84"/>
                  <a:pt x="119" y="84"/>
                  <a:pt x="119" y="83"/>
                </a:cubicBezTo>
                <a:cubicBezTo>
                  <a:pt x="119" y="62"/>
                  <a:pt x="108" y="43"/>
                  <a:pt x="93" y="34"/>
                </a:cubicBezTo>
                <a:cubicBezTo>
                  <a:pt x="98" y="18"/>
                  <a:pt x="110" y="8"/>
                  <a:pt x="123" y="8"/>
                </a:cubicBezTo>
                <a:close/>
                <a:moveTo>
                  <a:pt x="72" y="130"/>
                </a:moveTo>
                <a:cubicBezTo>
                  <a:pt x="51" y="130"/>
                  <a:pt x="34" y="109"/>
                  <a:pt x="34" y="83"/>
                </a:cubicBezTo>
                <a:cubicBezTo>
                  <a:pt x="34" y="57"/>
                  <a:pt x="51" y="36"/>
                  <a:pt x="72" y="36"/>
                </a:cubicBezTo>
                <a:cubicBezTo>
                  <a:pt x="93" y="36"/>
                  <a:pt x="111" y="57"/>
                  <a:pt x="111" y="83"/>
                </a:cubicBezTo>
                <a:cubicBezTo>
                  <a:pt x="111" y="109"/>
                  <a:pt x="93" y="130"/>
                  <a:pt x="72" y="130"/>
                </a:cubicBezTo>
                <a:close/>
                <a:moveTo>
                  <a:pt x="168" y="138"/>
                </a:moveTo>
                <a:cubicBezTo>
                  <a:pt x="139" y="138"/>
                  <a:pt x="139" y="138"/>
                  <a:pt x="139" y="138"/>
                </a:cubicBezTo>
                <a:cubicBezTo>
                  <a:pt x="135" y="125"/>
                  <a:pt x="126" y="114"/>
                  <a:pt x="115" y="106"/>
                </a:cubicBezTo>
                <a:cubicBezTo>
                  <a:pt x="116" y="102"/>
                  <a:pt x="117" y="97"/>
                  <a:pt x="118" y="92"/>
                </a:cubicBezTo>
                <a:cubicBezTo>
                  <a:pt x="120" y="92"/>
                  <a:pt x="122" y="93"/>
                  <a:pt x="123" y="93"/>
                </a:cubicBezTo>
                <a:cubicBezTo>
                  <a:pt x="137" y="93"/>
                  <a:pt x="149" y="84"/>
                  <a:pt x="156" y="72"/>
                </a:cubicBezTo>
                <a:cubicBezTo>
                  <a:pt x="169" y="82"/>
                  <a:pt x="176" y="97"/>
                  <a:pt x="176" y="113"/>
                </a:cubicBezTo>
                <a:cubicBezTo>
                  <a:pt x="176" y="122"/>
                  <a:pt x="171" y="132"/>
                  <a:pt x="168" y="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61">
            <a:extLst>
              <a:ext uri="{FF2B5EF4-FFF2-40B4-BE49-F238E27FC236}">
                <a16:creationId xmlns="" xmlns:a16="http://schemas.microsoft.com/office/drawing/2014/main" id="{7A14CD6B-E133-4A2F-A090-2C5A9CD0FD9C}"/>
              </a:ext>
            </a:extLst>
          </p:cNvPr>
          <p:cNvSpPr>
            <a:spLocks noEditPoints="1"/>
          </p:cNvSpPr>
          <p:nvPr/>
        </p:nvSpPr>
        <p:spPr bwMode="auto">
          <a:xfrm>
            <a:off x="3976922" y="5433827"/>
            <a:ext cx="271463" cy="341313"/>
          </a:xfrm>
          <a:custGeom>
            <a:avLst/>
            <a:gdLst>
              <a:gd name="T0" fmla="*/ 39 w 160"/>
              <a:gd name="T1" fmla="*/ 160 h 200"/>
              <a:gd name="T2" fmla="*/ 120 w 160"/>
              <a:gd name="T3" fmla="*/ 160 h 200"/>
              <a:gd name="T4" fmla="*/ 121 w 160"/>
              <a:gd name="T5" fmla="*/ 158 h 200"/>
              <a:gd name="T6" fmla="*/ 128 w 160"/>
              <a:gd name="T7" fmla="*/ 134 h 200"/>
              <a:gd name="T8" fmla="*/ 109 w 160"/>
              <a:gd name="T9" fmla="*/ 96 h 200"/>
              <a:gd name="T10" fmla="*/ 111 w 160"/>
              <a:gd name="T11" fmla="*/ 81 h 200"/>
              <a:gd name="T12" fmla="*/ 80 w 160"/>
              <a:gd name="T13" fmla="*/ 44 h 200"/>
              <a:gd name="T14" fmla="*/ 48 w 160"/>
              <a:gd name="T15" fmla="*/ 81 h 200"/>
              <a:gd name="T16" fmla="*/ 80 w 160"/>
              <a:gd name="T17" fmla="*/ 118 h 200"/>
              <a:gd name="T18" fmla="*/ 105 w 160"/>
              <a:gd name="T19" fmla="*/ 103 h 200"/>
              <a:gd name="T20" fmla="*/ 120 w 160"/>
              <a:gd name="T21" fmla="*/ 134 h 200"/>
              <a:gd name="T22" fmla="*/ 116 w 160"/>
              <a:gd name="T23" fmla="*/ 152 h 200"/>
              <a:gd name="T24" fmla="*/ 44 w 160"/>
              <a:gd name="T25" fmla="*/ 152 h 200"/>
              <a:gd name="T26" fmla="*/ 40 w 160"/>
              <a:gd name="T27" fmla="*/ 134 h 200"/>
              <a:gd name="T28" fmla="*/ 47 w 160"/>
              <a:gd name="T29" fmla="*/ 111 h 200"/>
              <a:gd name="T30" fmla="*/ 40 w 160"/>
              <a:gd name="T31" fmla="*/ 107 h 200"/>
              <a:gd name="T32" fmla="*/ 32 w 160"/>
              <a:gd name="T33" fmla="*/ 134 h 200"/>
              <a:gd name="T34" fmla="*/ 38 w 160"/>
              <a:gd name="T35" fmla="*/ 158 h 200"/>
              <a:gd name="T36" fmla="*/ 39 w 160"/>
              <a:gd name="T37" fmla="*/ 160 h 200"/>
              <a:gd name="T38" fmla="*/ 80 w 160"/>
              <a:gd name="T39" fmla="*/ 110 h 200"/>
              <a:gd name="T40" fmla="*/ 56 w 160"/>
              <a:gd name="T41" fmla="*/ 81 h 200"/>
              <a:gd name="T42" fmla="*/ 80 w 160"/>
              <a:gd name="T43" fmla="*/ 52 h 200"/>
              <a:gd name="T44" fmla="*/ 103 w 160"/>
              <a:gd name="T45" fmla="*/ 81 h 200"/>
              <a:gd name="T46" fmla="*/ 80 w 160"/>
              <a:gd name="T47" fmla="*/ 110 h 200"/>
              <a:gd name="T48" fmla="*/ 0 w 160"/>
              <a:gd name="T49" fmla="*/ 0 h 200"/>
              <a:gd name="T50" fmla="*/ 0 w 160"/>
              <a:gd name="T51" fmla="*/ 200 h 200"/>
              <a:gd name="T52" fmla="*/ 160 w 160"/>
              <a:gd name="T53" fmla="*/ 200 h 200"/>
              <a:gd name="T54" fmla="*/ 160 w 160"/>
              <a:gd name="T55" fmla="*/ 0 h 200"/>
              <a:gd name="T56" fmla="*/ 0 w 160"/>
              <a:gd name="T57" fmla="*/ 0 h 200"/>
              <a:gd name="T58" fmla="*/ 152 w 160"/>
              <a:gd name="T59" fmla="*/ 192 h 200"/>
              <a:gd name="T60" fmla="*/ 8 w 160"/>
              <a:gd name="T61" fmla="*/ 192 h 200"/>
              <a:gd name="T62" fmla="*/ 8 w 160"/>
              <a:gd name="T63" fmla="*/ 8 h 200"/>
              <a:gd name="T64" fmla="*/ 152 w 160"/>
              <a:gd name="T65" fmla="*/ 8 h 200"/>
              <a:gd name="T66" fmla="*/ 152 w 160"/>
              <a:gd name="T67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0" h="200">
                <a:moveTo>
                  <a:pt x="39" y="160"/>
                </a:moveTo>
                <a:cubicBezTo>
                  <a:pt x="120" y="160"/>
                  <a:pt x="120" y="160"/>
                  <a:pt x="120" y="160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26" y="150"/>
                  <a:pt x="128" y="142"/>
                  <a:pt x="128" y="134"/>
                </a:cubicBezTo>
                <a:cubicBezTo>
                  <a:pt x="128" y="119"/>
                  <a:pt x="121" y="105"/>
                  <a:pt x="109" y="96"/>
                </a:cubicBezTo>
                <a:cubicBezTo>
                  <a:pt x="111" y="91"/>
                  <a:pt x="111" y="86"/>
                  <a:pt x="111" y="81"/>
                </a:cubicBezTo>
                <a:cubicBezTo>
                  <a:pt x="111" y="61"/>
                  <a:pt x="97" y="44"/>
                  <a:pt x="80" y="44"/>
                </a:cubicBezTo>
                <a:cubicBezTo>
                  <a:pt x="63" y="44"/>
                  <a:pt x="48" y="61"/>
                  <a:pt x="48" y="81"/>
                </a:cubicBezTo>
                <a:cubicBezTo>
                  <a:pt x="48" y="102"/>
                  <a:pt x="63" y="118"/>
                  <a:pt x="80" y="118"/>
                </a:cubicBezTo>
                <a:cubicBezTo>
                  <a:pt x="90" y="118"/>
                  <a:pt x="100" y="112"/>
                  <a:pt x="105" y="103"/>
                </a:cubicBezTo>
                <a:cubicBezTo>
                  <a:pt x="115" y="110"/>
                  <a:pt x="120" y="122"/>
                  <a:pt x="120" y="134"/>
                </a:cubicBezTo>
                <a:cubicBezTo>
                  <a:pt x="120" y="140"/>
                  <a:pt x="118" y="146"/>
                  <a:pt x="116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1" y="146"/>
                  <a:pt x="40" y="140"/>
                  <a:pt x="40" y="134"/>
                </a:cubicBezTo>
                <a:cubicBezTo>
                  <a:pt x="40" y="126"/>
                  <a:pt x="42" y="118"/>
                  <a:pt x="47" y="111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5" y="115"/>
                  <a:pt x="32" y="124"/>
                  <a:pt x="32" y="134"/>
                </a:cubicBezTo>
                <a:cubicBezTo>
                  <a:pt x="32" y="142"/>
                  <a:pt x="34" y="150"/>
                  <a:pt x="38" y="158"/>
                </a:cubicBezTo>
                <a:lnTo>
                  <a:pt x="39" y="160"/>
                </a:lnTo>
                <a:close/>
                <a:moveTo>
                  <a:pt x="80" y="110"/>
                </a:moveTo>
                <a:cubicBezTo>
                  <a:pt x="67" y="110"/>
                  <a:pt x="56" y="97"/>
                  <a:pt x="56" y="81"/>
                </a:cubicBezTo>
                <a:cubicBezTo>
                  <a:pt x="56" y="65"/>
                  <a:pt x="67" y="52"/>
                  <a:pt x="80" y="52"/>
                </a:cubicBezTo>
                <a:cubicBezTo>
                  <a:pt x="93" y="52"/>
                  <a:pt x="103" y="65"/>
                  <a:pt x="103" y="81"/>
                </a:cubicBezTo>
                <a:cubicBezTo>
                  <a:pt x="103" y="97"/>
                  <a:pt x="93" y="110"/>
                  <a:pt x="80" y="110"/>
                </a:cubicBezTo>
                <a:close/>
                <a:moveTo>
                  <a:pt x="0" y="0"/>
                </a:moveTo>
                <a:cubicBezTo>
                  <a:pt x="0" y="200"/>
                  <a:pt x="0" y="200"/>
                  <a:pt x="0" y="200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60" y="0"/>
                  <a:pt x="160" y="0"/>
                  <a:pt x="160" y="0"/>
                </a:cubicBezTo>
                <a:lnTo>
                  <a:pt x="0" y="0"/>
                </a:lnTo>
                <a:close/>
                <a:moveTo>
                  <a:pt x="15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8"/>
                  <a:pt x="8" y="8"/>
                  <a:pt x="8" y="8"/>
                </a:cubicBezTo>
                <a:cubicBezTo>
                  <a:pt x="152" y="8"/>
                  <a:pt x="152" y="8"/>
                  <a:pt x="152" y="8"/>
                </a:cubicBezTo>
                <a:lnTo>
                  <a:pt x="152" y="1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ECC46148-FDC8-4DDA-B045-595B5584F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0" r="22320" b="41794"/>
          <a:stretch/>
        </p:blipFill>
        <p:spPr>
          <a:xfrm>
            <a:off x="4633909" y="3601741"/>
            <a:ext cx="638180" cy="5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36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BE003BD3-7A82-4D1B-B50C-92CB30088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43"/>
          <a:stretch/>
        </p:blipFill>
        <p:spPr>
          <a:xfrm>
            <a:off x="-25400" y="2105026"/>
            <a:ext cx="4368800" cy="3914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3AC910E-4192-4502-9782-C57EF6029397}"/>
              </a:ext>
            </a:extLst>
          </p:cNvPr>
          <p:cNvSpPr/>
          <p:nvPr/>
        </p:nvSpPr>
        <p:spPr>
          <a:xfrm>
            <a:off x="-25400" y="2114550"/>
            <a:ext cx="4368800" cy="3905250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6B757484-07CB-40C9-B398-D0BF4AB7162F}"/>
              </a:ext>
            </a:extLst>
          </p:cNvPr>
          <p:cNvGrpSpPr/>
          <p:nvPr/>
        </p:nvGrpSpPr>
        <p:grpSpPr>
          <a:xfrm>
            <a:off x="671286" y="415419"/>
            <a:ext cx="8563428" cy="1406025"/>
            <a:chOff x="290287" y="415418"/>
            <a:chExt cx="8563428" cy="14060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648AEDA3-9F57-4D26-9A59-F16B54E058FD}"/>
                </a:ext>
              </a:extLst>
            </p:cNvPr>
            <p:cNvSpPr txBox="1"/>
            <p:nvPr/>
          </p:nvSpPr>
          <p:spPr>
            <a:xfrm>
              <a:off x="290287" y="415418"/>
              <a:ext cx="8563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Woz</a:t>
              </a:r>
              <a:r>
                <a:rPr lang="id-ID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z2d</a:t>
              </a:r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 Keeps On</a:t>
              </a:r>
            </a:p>
            <a:p>
              <a:pPr algn="ctr"/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Growing GROW WITH US!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42A37DA4-B326-4628-80ED-465FDA16E5C3}"/>
                </a:ext>
              </a:extLst>
            </p:cNvPr>
            <p:cNvGrpSpPr/>
            <p:nvPr/>
          </p:nvGrpSpPr>
          <p:grpSpPr>
            <a:xfrm>
              <a:off x="4330015" y="1690814"/>
              <a:ext cx="483970" cy="130629"/>
              <a:chOff x="1647134" y="4002577"/>
              <a:chExt cx="483970" cy="13062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xmlns="" id="{4D05A6DB-6C6E-49A2-B014-C07D897181EE}"/>
                  </a:ext>
                </a:extLst>
              </p:cNvPr>
              <p:cNvSpPr/>
              <p:nvPr/>
            </p:nvSpPr>
            <p:spPr>
              <a:xfrm>
                <a:off x="164713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xmlns="" id="{BC5EE173-C2D7-4D98-B759-0D8F2F92C135}"/>
                  </a:ext>
                </a:extLst>
              </p:cNvPr>
              <p:cNvSpPr/>
              <p:nvPr/>
            </p:nvSpPr>
            <p:spPr>
              <a:xfrm>
                <a:off x="182380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F9D2CFA6-C87F-4845-9661-F7D7DB9EEF8E}"/>
                  </a:ext>
                </a:extLst>
              </p:cNvPr>
              <p:cNvSpPr/>
              <p:nvPr/>
            </p:nvSpPr>
            <p:spPr>
              <a:xfrm>
                <a:off x="2000475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809B7E5C-9DAB-46D4-94AC-A43B7BA0C31C}"/>
              </a:ext>
            </a:extLst>
          </p:cNvPr>
          <p:cNvGrpSpPr/>
          <p:nvPr/>
        </p:nvGrpSpPr>
        <p:grpSpPr>
          <a:xfrm>
            <a:off x="4593320" y="2176918"/>
            <a:ext cx="359680" cy="359678"/>
            <a:chOff x="778618" y="4457182"/>
            <a:chExt cx="1541564" cy="154156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87C60BB0-6687-4A8A-99CF-63301B6703F3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C42385E8-FDED-4571-933D-2C3383EA0453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F03E64A2-6E31-4D1F-9FE3-B53B9F91C052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4E3DB149-9B75-4CC2-8B56-CD268593E489}"/>
              </a:ext>
            </a:extLst>
          </p:cNvPr>
          <p:cNvSpPr/>
          <p:nvPr/>
        </p:nvSpPr>
        <p:spPr>
          <a:xfrm>
            <a:off x="5018313" y="2084560"/>
            <a:ext cx="36405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woz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z2d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o is always growing! We advertise to customers living in the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area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as well as tourists visiting.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8DB318F8-AE07-438A-A384-1B373B1D3DC1}"/>
              </a:ext>
            </a:extLst>
          </p:cNvPr>
          <p:cNvGrpSpPr/>
          <p:nvPr/>
        </p:nvGrpSpPr>
        <p:grpSpPr>
          <a:xfrm>
            <a:off x="4593320" y="2932359"/>
            <a:ext cx="359680" cy="359678"/>
            <a:chOff x="778618" y="4457182"/>
            <a:chExt cx="1541564" cy="154156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70FCD3AF-7318-41A4-8D6F-37B801BDEA1C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B978D99A-6EB5-4221-9776-E01C61AC751C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4569BE9E-6606-4A20-852C-308520C1B2E3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4632414-359B-4C97-9AD2-35D7A0507F62}"/>
              </a:ext>
            </a:extLst>
          </p:cNvPr>
          <p:cNvSpPr/>
          <p:nvPr/>
        </p:nvSpPr>
        <p:spPr>
          <a:xfrm>
            <a:off x="5018313" y="2840002"/>
            <a:ext cx="3962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woz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z2d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o will target audiences to download the app and use the website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with advertising in airports, radio, newspaper and social media, the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public will also share the app with their friends.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0C97D725-5C8A-4A03-B878-4B6ED8A6BC68}"/>
              </a:ext>
            </a:extLst>
          </p:cNvPr>
          <p:cNvGrpSpPr/>
          <p:nvPr/>
        </p:nvGrpSpPr>
        <p:grpSpPr>
          <a:xfrm>
            <a:off x="4593320" y="3927078"/>
            <a:ext cx="359680" cy="359678"/>
            <a:chOff x="778618" y="4457182"/>
            <a:chExt cx="1541564" cy="154156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B124E862-4AF0-4BE3-9818-C8989B2E453F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BC9FC634-CB4D-4C66-9183-AA2859CD4F3E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DEAA369-F997-487B-920B-CA3DE3227FE6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4B3A758D-7C98-478A-8F01-556414A0F9B5}"/>
              </a:ext>
            </a:extLst>
          </p:cNvPr>
          <p:cNvSpPr/>
          <p:nvPr/>
        </p:nvSpPr>
        <p:spPr>
          <a:xfrm>
            <a:off x="5018313" y="3834720"/>
            <a:ext cx="3962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This all means your business and your adverts will be seen by a huge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audience which is ever growing.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CA7FCBCC-7066-4FA2-9491-D2204C01FB2C}"/>
              </a:ext>
            </a:extLst>
          </p:cNvPr>
          <p:cNvGrpSpPr/>
          <p:nvPr/>
        </p:nvGrpSpPr>
        <p:grpSpPr>
          <a:xfrm>
            <a:off x="4593320" y="4503610"/>
            <a:ext cx="359680" cy="359678"/>
            <a:chOff x="778618" y="4457182"/>
            <a:chExt cx="1541564" cy="154156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46DB0C62-D1D8-4EE3-915A-E10282C13D65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587A4619-D18C-4C05-A614-90058A54A24B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xmlns="" id="{781CC933-3C56-48D6-A5DB-8E908EB9CA56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BE812A30-B1D4-421A-8B57-5F712F66217D}"/>
              </a:ext>
            </a:extLst>
          </p:cNvPr>
          <p:cNvSpPr/>
          <p:nvPr/>
        </p:nvSpPr>
        <p:spPr>
          <a:xfrm>
            <a:off x="5018312" y="4425766"/>
            <a:ext cx="4216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adverts can be accessed by potential clients thru the simple search</a:t>
            </a:r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facility on the app and website.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DF0F993B-8332-4670-94D9-350E7428B7BD}"/>
              </a:ext>
            </a:extLst>
          </p:cNvPr>
          <p:cNvSpPr/>
          <p:nvPr/>
        </p:nvSpPr>
        <p:spPr>
          <a:xfrm>
            <a:off x="3429000" y="5167186"/>
            <a:ext cx="6096000" cy="636714"/>
          </a:xfrm>
          <a:prstGeom prst="rect">
            <a:avLst/>
          </a:prstGeom>
          <a:gradFill flip="none" rotWithShape="1">
            <a:gsLst>
              <a:gs pos="0">
                <a:srgbClr val="A72109"/>
              </a:gs>
              <a:gs pos="100000">
                <a:srgbClr val="CF2211"/>
              </a:gs>
            </a:gsLst>
            <a:lin ang="10800000" scaled="1"/>
            <a:tileRect/>
          </a:gra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892BC109-78BB-4BE0-9E48-DE8522F490C4}"/>
              </a:ext>
            </a:extLst>
          </p:cNvPr>
          <p:cNvSpPr/>
          <p:nvPr/>
        </p:nvSpPr>
        <p:spPr>
          <a:xfrm>
            <a:off x="3632200" y="5244692"/>
            <a:ext cx="5486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</a:rPr>
              <a:t>Creating Unlimited exposure for your</a:t>
            </a:r>
            <a:r>
              <a:rPr lang="id-ID" sz="2000" b="1" i="1" dirty="0">
                <a:solidFill>
                  <a:schemeClr val="bg1"/>
                </a:solidFill>
              </a:rPr>
              <a:t> </a:t>
            </a:r>
            <a:r>
              <a:rPr lang="en-US" sz="2000" b="1" i="1" dirty="0">
                <a:solidFill>
                  <a:schemeClr val="bg1"/>
                </a:solidFill>
              </a:rPr>
              <a:t>business!</a:t>
            </a:r>
          </a:p>
        </p:txBody>
      </p:sp>
    </p:spTree>
    <p:extLst>
      <p:ext uri="{BB962C8B-B14F-4D97-AF65-F5344CB8AC3E}">
        <p14:creationId xmlns:p14="http://schemas.microsoft.com/office/powerpoint/2010/main" val="195360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7DC35486-DDC6-49E7-BD50-7EAD27BC8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937" b="19754"/>
          <a:stretch/>
        </p:blipFill>
        <p:spPr>
          <a:xfrm>
            <a:off x="0" y="1"/>
            <a:ext cx="9906000" cy="240747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7D3DB5C3-6BD4-417C-8620-9CB93D5FEA55}"/>
              </a:ext>
            </a:extLst>
          </p:cNvPr>
          <p:cNvSpPr/>
          <p:nvPr/>
        </p:nvSpPr>
        <p:spPr>
          <a:xfrm>
            <a:off x="0" y="0"/>
            <a:ext cx="9906000" cy="2396435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  <a:alpha val="83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CA2B5C2-5A80-4141-BF58-1E46F722CB3C}"/>
              </a:ext>
            </a:extLst>
          </p:cNvPr>
          <p:cNvSpPr txBox="1"/>
          <p:nvPr/>
        </p:nvSpPr>
        <p:spPr>
          <a:xfrm>
            <a:off x="398905" y="404676"/>
            <a:ext cx="448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 Where To Start!</a:t>
            </a: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5C225B4-D748-49A6-9DE6-5FF4C57E0F01}"/>
              </a:ext>
            </a:extLst>
          </p:cNvPr>
          <p:cNvGrpSpPr/>
          <p:nvPr/>
        </p:nvGrpSpPr>
        <p:grpSpPr>
          <a:xfrm>
            <a:off x="495138" y="1053298"/>
            <a:ext cx="483970" cy="130629"/>
            <a:chOff x="1647134" y="4002577"/>
            <a:chExt cx="483970" cy="130629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D127B82A-0CA4-4DF4-B551-356B44456311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8213CBEA-1DBD-46CE-A731-0EBA176B2493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6841246D-2488-4316-96AB-5716CFBAFD6E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B8704E3-1359-4BB6-AFE4-BC1A19838A0A}"/>
              </a:ext>
            </a:extLst>
          </p:cNvPr>
          <p:cNvGrpSpPr/>
          <p:nvPr/>
        </p:nvGrpSpPr>
        <p:grpSpPr>
          <a:xfrm>
            <a:off x="447204" y="1432022"/>
            <a:ext cx="359680" cy="359678"/>
            <a:chOff x="778618" y="4457182"/>
            <a:chExt cx="1541564" cy="1541560"/>
          </a:xfrm>
        </p:grpSpPr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6FF90697-1852-47CC-AAFF-2A6DF707F06E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9ECDCC27-90E8-4F55-9393-453F5C7F3226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EF0ADE2B-D543-45DC-82AE-CF6F2642BBBB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5AAE8EE-382D-4F63-99A0-6197DA422F0B}"/>
              </a:ext>
            </a:extLst>
          </p:cNvPr>
          <p:cNvSpPr/>
          <p:nvPr/>
        </p:nvSpPr>
        <p:spPr>
          <a:xfrm>
            <a:off x="872197" y="1383347"/>
            <a:ext cx="3396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Create your profile (this will also be your free business listing on the app and website).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="" xmlns:a16="http://schemas.microsoft.com/office/drawing/2014/main" id="{32B8738F-1E72-4960-A1FF-18E0B997A44D}"/>
              </a:ext>
            </a:extLst>
          </p:cNvPr>
          <p:cNvSpPr/>
          <p:nvPr/>
        </p:nvSpPr>
        <p:spPr>
          <a:xfrm>
            <a:off x="420991" y="2521891"/>
            <a:ext cx="3447267" cy="386062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4B9E533B-0778-4528-9B8A-5837538DD74A}"/>
              </a:ext>
            </a:extLst>
          </p:cNvPr>
          <p:cNvSpPr/>
          <p:nvPr/>
        </p:nvSpPr>
        <p:spPr>
          <a:xfrm>
            <a:off x="703264" y="2535268"/>
            <a:ext cx="29472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-Bold"/>
              </a:rPr>
              <a:t>So what does the </a:t>
            </a:r>
            <a:r>
              <a:rPr lang="en-US" sz="1600" dirty="0" smtClean="0">
                <a:solidFill>
                  <a:schemeClr val="bg1"/>
                </a:solidFill>
                <a:latin typeface="Calibri-Bold"/>
              </a:rPr>
              <a:t>above </a:t>
            </a:r>
            <a:r>
              <a:rPr lang="en-US" sz="1600" dirty="0">
                <a:solidFill>
                  <a:schemeClr val="bg1"/>
                </a:solidFill>
                <a:latin typeface="Calibri-Bold"/>
              </a:rPr>
              <a:t>achieve?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="" xmlns:a16="http://schemas.microsoft.com/office/drawing/2014/main" id="{1A36A127-A558-4637-9CBF-63C351BC98DD}"/>
              </a:ext>
            </a:extLst>
          </p:cNvPr>
          <p:cNvSpPr/>
          <p:nvPr/>
        </p:nvSpPr>
        <p:spPr>
          <a:xfrm>
            <a:off x="497023" y="3167597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414CBC90-C939-49F8-B37C-ADC2C1112C12}"/>
              </a:ext>
            </a:extLst>
          </p:cNvPr>
          <p:cNvSpPr/>
          <p:nvPr/>
        </p:nvSpPr>
        <p:spPr>
          <a:xfrm>
            <a:off x="921677" y="3053521"/>
            <a:ext cx="2526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 now have a tool that allows you to keep your customers informed on any events, offers or promotions your</a:t>
            </a: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business has to offer.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="" xmlns:a16="http://schemas.microsoft.com/office/drawing/2014/main" id="{9896D4F7-A9D7-4186-883C-3C6F05B6CF24}"/>
              </a:ext>
            </a:extLst>
          </p:cNvPr>
          <p:cNvGrpSpPr/>
          <p:nvPr/>
        </p:nvGrpSpPr>
        <p:grpSpPr>
          <a:xfrm>
            <a:off x="4014863" y="1462736"/>
            <a:ext cx="359680" cy="359678"/>
            <a:chOff x="778618" y="4457182"/>
            <a:chExt cx="1541564" cy="1541560"/>
          </a:xfrm>
        </p:grpSpPr>
        <p:sp>
          <p:nvSpPr>
            <p:cNvPr id="58" name="Oval 57">
              <a:extLst>
                <a:ext uri="{FF2B5EF4-FFF2-40B4-BE49-F238E27FC236}">
                  <a16:creationId xmlns="" xmlns:a16="http://schemas.microsoft.com/office/drawing/2014/main" id="{7E5BA7BF-C310-4D95-96BA-FDC17E4E74C7}"/>
                </a:ext>
              </a:extLst>
            </p:cNvPr>
            <p:cNvSpPr/>
            <p:nvPr/>
          </p:nvSpPr>
          <p:spPr>
            <a:xfrm>
              <a:off x="778618" y="4457182"/>
              <a:ext cx="1541564" cy="1541560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="" xmlns:a16="http://schemas.microsoft.com/office/drawing/2014/main" id="{6E1524BF-BC75-45EA-92F5-CAD985368B87}"/>
                </a:ext>
              </a:extLst>
            </p:cNvPr>
            <p:cNvSpPr/>
            <p:nvPr/>
          </p:nvSpPr>
          <p:spPr>
            <a:xfrm>
              <a:off x="897477" y="4576040"/>
              <a:ext cx="1303847" cy="1303845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="" xmlns:a16="http://schemas.microsoft.com/office/drawing/2014/main" id="{0D0EB4DD-8D6A-4555-AC33-1E9BDF0765A4}"/>
                </a:ext>
              </a:extLst>
            </p:cNvPr>
            <p:cNvSpPr/>
            <p:nvPr/>
          </p:nvSpPr>
          <p:spPr>
            <a:xfrm>
              <a:off x="1061383" y="4739946"/>
              <a:ext cx="976034" cy="976032"/>
            </a:xfrm>
            <a:prstGeom prst="ellipse">
              <a:avLst/>
            </a:prstGeom>
            <a:gradFill>
              <a:gsLst>
                <a:gs pos="0">
                  <a:srgbClr val="A72109">
                    <a:alpha val="80000"/>
                  </a:srgbClr>
                </a:gs>
                <a:gs pos="100000">
                  <a:srgbClr val="CF2211">
                    <a:alpha val="5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03CA61E1-5AAD-46E8-A1A4-8FA0A661B7EA}"/>
              </a:ext>
            </a:extLst>
          </p:cNvPr>
          <p:cNvSpPr/>
          <p:nvPr/>
        </p:nvSpPr>
        <p:spPr>
          <a:xfrm>
            <a:off x="4439856" y="1414061"/>
            <a:ext cx="3396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-Bold"/>
              </a:rPr>
              <a:t>Notify your clients to download the free app and save your business as a favorite on the app.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="" xmlns:a16="http://schemas.microsoft.com/office/drawing/2014/main" id="{1473CCFA-0257-43CE-8CD6-289B6ABB00D1}"/>
              </a:ext>
            </a:extLst>
          </p:cNvPr>
          <p:cNvSpPr/>
          <p:nvPr/>
        </p:nvSpPr>
        <p:spPr>
          <a:xfrm>
            <a:off x="497023" y="4090642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="" xmlns:a16="http://schemas.microsoft.com/office/drawing/2014/main" id="{E16CC2F4-95DA-43FD-9053-F05DE3882ABB}"/>
              </a:ext>
            </a:extLst>
          </p:cNvPr>
          <p:cNvSpPr/>
          <p:nvPr/>
        </p:nvSpPr>
        <p:spPr>
          <a:xfrm>
            <a:off x="921677" y="3976566"/>
            <a:ext cx="2526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With a large audience using the service your adverts can easily be accessed by existing and potential clients.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="" xmlns:a16="http://schemas.microsoft.com/office/drawing/2014/main" id="{01FD6328-D99E-43F1-B72D-35741E4C016B}"/>
              </a:ext>
            </a:extLst>
          </p:cNvPr>
          <p:cNvSpPr/>
          <p:nvPr/>
        </p:nvSpPr>
        <p:spPr>
          <a:xfrm>
            <a:off x="3640028" y="3167597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="" xmlns:a16="http://schemas.microsoft.com/office/drawing/2014/main" id="{F01EACDD-F5D1-426C-A9C7-655509124F7B}"/>
              </a:ext>
            </a:extLst>
          </p:cNvPr>
          <p:cNvSpPr/>
          <p:nvPr/>
        </p:nvSpPr>
        <p:spPr>
          <a:xfrm>
            <a:off x="4064682" y="3053521"/>
            <a:ext cx="2526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As a client favorites your business, they become part of your network, automatically notified of your adverts as they are placed.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="" xmlns:a16="http://schemas.microsoft.com/office/drawing/2014/main" id="{3C02CB88-666C-478D-B183-69EFE8A19D95}"/>
              </a:ext>
            </a:extLst>
          </p:cNvPr>
          <p:cNvSpPr/>
          <p:nvPr/>
        </p:nvSpPr>
        <p:spPr>
          <a:xfrm>
            <a:off x="3640028" y="4090642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0B74FF2C-D0BD-463C-98E8-349E2EC33FA3}"/>
              </a:ext>
            </a:extLst>
          </p:cNvPr>
          <p:cNvSpPr/>
          <p:nvPr/>
        </p:nvSpPr>
        <p:spPr>
          <a:xfrm>
            <a:off x="4064683" y="3976566"/>
            <a:ext cx="2304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“Real time” adverts, as you post , this is instantly available for your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-Bold"/>
              </a:rPr>
              <a:t>existing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, and potential clients to view from the app or website.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="" xmlns:a16="http://schemas.microsoft.com/office/drawing/2014/main" id="{9AE93DC3-56F5-463B-8B3E-3900C2549CBF}"/>
              </a:ext>
            </a:extLst>
          </p:cNvPr>
          <p:cNvSpPr/>
          <p:nvPr/>
        </p:nvSpPr>
        <p:spPr>
          <a:xfrm>
            <a:off x="6783033" y="3167597"/>
            <a:ext cx="377371" cy="117847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45B7AED9-C8CE-4694-939E-CA0691477FCE}"/>
              </a:ext>
            </a:extLst>
          </p:cNvPr>
          <p:cNvSpPr/>
          <p:nvPr/>
        </p:nvSpPr>
        <p:spPr>
          <a:xfrm>
            <a:off x="7207687" y="3053521"/>
            <a:ext cx="2526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Your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existing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and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potential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clients can share your advert with their friends and their friends with their friends, and so on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creating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and endless network for your business, which is ever evolving. Every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time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you post, all the people in your network will be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notified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!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="" xmlns:a16="http://schemas.microsoft.com/office/drawing/2014/main" id="{E01C5403-38B8-42B2-AB76-87ECBF731BB4}"/>
              </a:ext>
            </a:extLst>
          </p:cNvPr>
          <p:cNvSpPr/>
          <p:nvPr/>
        </p:nvSpPr>
        <p:spPr>
          <a:xfrm>
            <a:off x="6783033" y="4771024"/>
            <a:ext cx="377371" cy="11784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6DCDA5B5-2D43-4B3E-BBF9-4F931548F6B2}"/>
              </a:ext>
            </a:extLst>
          </p:cNvPr>
          <p:cNvSpPr/>
          <p:nvPr/>
        </p:nvSpPr>
        <p:spPr>
          <a:xfrm>
            <a:off x="7160404" y="4623181"/>
            <a:ext cx="25741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Your customers in your network can also save your advert, how does this benefit you?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-Bold"/>
              </a:rPr>
              <a:t>If you offer a discount, the client can show the advert when they come to your establishment to redeem the offer! Customers love a deal!</a:t>
            </a:r>
          </a:p>
        </p:txBody>
      </p:sp>
    </p:spTree>
    <p:extLst>
      <p:ext uri="{BB962C8B-B14F-4D97-AF65-F5344CB8AC3E}">
        <p14:creationId xmlns:p14="http://schemas.microsoft.com/office/powerpoint/2010/main" val="17157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A62DDF3-38D8-453E-B887-F6E8E56F5754}"/>
              </a:ext>
            </a:extLst>
          </p:cNvPr>
          <p:cNvSpPr/>
          <p:nvPr/>
        </p:nvSpPr>
        <p:spPr>
          <a:xfrm>
            <a:off x="-7876" y="1932371"/>
            <a:ext cx="9913876" cy="636714"/>
          </a:xfrm>
          <a:prstGeom prst="rect">
            <a:avLst/>
          </a:prstGeom>
          <a:gradFill flip="none" rotWithShape="1">
            <a:gsLst>
              <a:gs pos="0">
                <a:srgbClr val="A72109"/>
              </a:gs>
              <a:gs pos="100000">
                <a:srgbClr val="CF221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7BCD1BB-359E-4D16-BA1F-7E7F4050673E}"/>
              </a:ext>
            </a:extLst>
          </p:cNvPr>
          <p:cNvGrpSpPr/>
          <p:nvPr/>
        </p:nvGrpSpPr>
        <p:grpSpPr>
          <a:xfrm>
            <a:off x="671286" y="415419"/>
            <a:ext cx="8563428" cy="1406025"/>
            <a:chOff x="290287" y="415418"/>
            <a:chExt cx="8563428" cy="140602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6AC63B8-CF6F-44E0-B61D-C6C4A7AC3225}"/>
                </a:ext>
              </a:extLst>
            </p:cNvPr>
            <p:cNvSpPr txBox="1"/>
            <p:nvPr/>
          </p:nvSpPr>
          <p:spPr>
            <a:xfrm>
              <a:off x="290287" y="415418"/>
              <a:ext cx="8563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Create A Business Proﬁle</a:t>
              </a:r>
            </a:p>
            <a:p>
              <a:pPr algn="ctr"/>
              <a:r>
                <a:rPr 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In Minutes!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57355389-55F5-445B-98AB-A56A890B5EC1}"/>
                </a:ext>
              </a:extLst>
            </p:cNvPr>
            <p:cNvGrpSpPr/>
            <p:nvPr/>
          </p:nvGrpSpPr>
          <p:grpSpPr>
            <a:xfrm>
              <a:off x="4330015" y="1690814"/>
              <a:ext cx="483970" cy="130629"/>
              <a:chOff x="1647134" y="4002577"/>
              <a:chExt cx="483970" cy="13062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xmlns="" id="{75EC4F9B-AFA2-49CD-ABDB-9D996441D84C}"/>
                  </a:ext>
                </a:extLst>
              </p:cNvPr>
              <p:cNvSpPr/>
              <p:nvPr/>
            </p:nvSpPr>
            <p:spPr>
              <a:xfrm>
                <a:off x="164713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B4DA4458-7273-499A-80B0-A233FE0D13E8}"/>
                  </a:ext>
                </a:extLst>
              </p:cNvPr>
              <p:cNvSpPr/>
              <p:nvPr/>
            </p:nvSpPr>
            <p:spPr>
              <a:xfrm>
                <a:off x="1823804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xmlns="" id="{B428C90D-FB89-48B3-9CA5-10BDBB827E0E}"/>
                  </a:ext>
                </a:extLst>
              </p:cNvPr>
              <p:cNvSpPr/>
              <p:nvPr/>
            </p:nvSpPr>
            <p:spPr>
              <a:xfrm>
                <a:off x="2000475" y="4002577"/>
                <a:ext cx="130629" cy="130629"/>
              </a:xfrm>
              <a:prstGeom prst="ellipse">
                <a:avLst/>
              </a:prstGeom>
              <a:solidFill>
                <a:srgbClr val="CF22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4A1D86C-2F88-432C-A2B8-47579989D641}"/>
              </a:ext>
            </a:extLst>
          </p:cNvPr>
          <p:cNvGrpSpPr/>
          <p:nvPr/>
        </p:nvGrpSpPr>
        <p:grpSpPr>
          <a:xfrm>
            <a:off x="2396102" y="3139430"/>
            <a:ext cx="4760452" cy="2298972"/>
            <a:chOff x="1280385" y="2482544"/>
            <a:chExt cx="5430931" cy="262276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4D57D8B1-B7E6-4C94-8550-4A577611BE2E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1280385" y="3220616"/>
              <a:ext cx="2622762" cy="1146619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CF221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F922FAD3-240E-4BA3-AE42-43E9C66B2FC0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336794" y="3220617"/>
              <a:ext cx="2622763" cy="1146618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A721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85F80AAA-8606-47B4-A156-51C210D7329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380589" y="3220617"/>
              <a:ext cx="2622762" cy="1146619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CF221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1D261453-8C5B-4333-A0A0-2C55CA7C0E31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4432679" y="3220621"/>
              <a:ext cx="2622763" cy="1146618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677" y="36"/>
                </a:cxn>
                <a:cxn ang="0">
                  <a:pos x="677" y="36"/>
                </a:cxn>
                <a:cxn ang="0">
                  <a:pos x="676" y="37"/>
                </a:cxn>
                <a:cxn ang="0">
                  <a:pos x="674" y="38"/>
                </a:cxn>
                <a:cxn ang="0">
                  <a:pos x="345" y="36"/>
                </a:cxn>
                <a:cxn ang="0">
                  <a:pos x="345" y="36"/>
                </a:cxn>
                <a:cxn ang="0">
                  <a:pos x="223" y="0"/>
                </a:cxn>
                <a:cxn ang="0">
                  <a:pos x="0" y="223"/>
                </a:cxn>
                <a:cxn ang="0">
                  <a:pos x="223" y="446"/>
                </a:cxn>
                <a:cxn ang="0">
                  <a:pos x="345" y="409"/>
                </a:cxn>
                <a:cxn ang="0">
                  <a:pos x="345" y="409"/>
                </a:cxn>
                <a:cxn ang="0">
                  <a:pos x="675" y="408"/>
                </a:cxn>
                <a:cxn ang="0">
                  <a:pos x="675" y="408"/>
                </a:cxn>
                <a:cxn ang="0">
                  <a:pos x="677" y="409"/>
                </a:cxn>
                <a:cxn ang="0">
                  <a:pos x="677" y="409"/>
                </a:cxn>
                <a:cxn ang="0">
                  <a:pos x="800" y="446"/>
                </a:cxn>
                <a:cxn ang="0">
                  <a:pos x="1023" y="223"/>
                </a:cxn>
                <a:cxn ang="0">
                  <a:pos x="800" y="0"/>
                </a:cxn>
              </a:cxnLst>
              <a:rect l="0" t="0" r="r" b="b"/>
              <a:pathLst>
                <a:path w="1023" h="446">
                  <a:moveTo>
                    <a:pt x="800" y="0"/>
                  </a:moveTo>
                  <a:cubicBezTo>
                    <a:pt x="754" y="0"/>
                    <a:pt x="713" y="13"/>
                    <a:pt x="677" y="36"/>
                  </a:cubicBezTo>
                  <a:cubicBezTo>
                    <a:pt x="677" y="36"/>
                    <a:pt x="677" y="36"/>
                    <a:pt x="677" y="36"/>
                  </a:cubicBezTo>
                  <a:cubicBezTo>
                    <a:pt x="677" y="36"/>
                    <a:pt x="676" y="37"/>
                    <a:pt x="676" y="37"/>
                  </a:cubicBezTo>
                  <a:cubicBezTo>
                    <a:pt x="675" y="37"/>
                    <a:pt x="675" y="38"/>
                    <a:pt x="674" y="38"/>
                  </a:cubicBezTo>
                  <a:cubicBezTo>
                    <a:pt x="525" y="137"/>
                    <a:pt x="345" y="36"/>
                    <a:pt x="345" y="36"/>
                  </a:cubicBezTo>
                  <a:cubicBezTo>
                    <a:pt x="345" y="36"/>
                    <a:pt x="345" y="36"/>
                    <a:pt x="345" y="36"/>
                  </a:cubicBezTo>
                  <a:cubicBezTo>
                    <a:pt x="310" y="13"/>
                    <a:pt x="268" y="0"/>
                    <a:pt x="223" y="0"/>
                  </a:cubicBezTo>
                  <a:cubicBezTo>
                    <a:pt x="99" y="0"/>
                    <a:pt x="0" y="100"/>
                    <a:pt x="0" y="223"/>
                  </a:cubicBezTo>
                  <a:cubicBezTo>
                    <a:pt x="0" y="346"/>
                    <a:pt x="99" y="446"/>
                    <a:pt x="223" y="446"/>
                  </a:cubicBezTo>
                  <a:cubicBezTo>
                    <a:pt x="268" y="446"/>
                    <a:pt x="310" y="432"/>
                    <a:pt x="345" y="409"/>
                  </a:cubicBezTo>
                  <a:cubicBezTo>
                    <a:pt x="345" y="409"/>
                    <a:pt x="345" y="409"/>
                    <a:pt x="345" y="409"/>
                  </a:cubicBezTo>
                  <a:cubicBezTo>
                    <a:pt x="345" y="409"/>
                    <a:pt x="525" y="308"/>
                    <a:pt x="675" y="408"/>
                  </a:cubicBezTo>
                  <a:cubicBezTo>
                    <a:pt x="675" y="408"/>
                    <a:pt x="675" y="408"/>
                    <a:pt x="675" y="408"/>
                  </a:cubicBezTo>
                  <a:cubicBezTo>
                    <a:pt x="676" y="409"/>
                    <a:pt x="677" y="409"/>
                    <a:pt x="677" y="409"/>
                  </a:cubicBezTo>
                  <a:cubicBezTo>
                    <a:pt x="677" y="409"/>
                    <a:pt x="677" y="409"/>
                    <a:pt x="677" y="409"/>
                  </a:cubicBezTo>
                  <a:cubicBezTo>
                    <a:pt x="713" y="432"/>
                    <a:pt x="754" y="446"/>
                    <a:pt x="800" y="446"/>
                  </a:cubicBezTo>
                  <a:cubicBezTo>
                    <a:pt x="923" y="446"/>
                    <a:pt x="1023" y="346"/>
                    <a:pt x="1023" y="223"/>
                  </a:cubicBezTo>
                  <a:cubicBezTo>
                    <a:pt x="1023" y="100"/>
                    <a:pt x="923" y="0"/>
                    <a:pt x="800" y="0"/>
                  </a:cubicBezTo>
                  <a:close/>
                </a:path>
              </a:pathLst>
            </a:custGeom>
            <a:solidFill>
              <a:srgbClr val="A721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6">
              <a:extLst>
                <a:ext uri="{FF2B5EF4-FFF2-40B4-BE49-F238E27FC236}">
                  <a16:creationId xmlns:a16="http://schemas.microsoft.com/office/drawing/2014/main" xmlns="" id="{B11B0FFE-8AE1-4E6C-A77D-0D93D3FEE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067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4" name="Oval 6">
              <a:extLst>
                <a:ext uri="{FF2B5EF4-FFF2-40B4-BE49-F238E27FC236}">
                  <a16:creationId xmlns:a16="http://schemas.microsoft.com/office/drawing/2014/main" xmlns="" id="{3F4D4809-7EE7-41AA-9CA8-B9D0750EE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270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Oval 6">
              <a:extLst>
                <a:ext uri="{FF2B5EF4-FFF2-40B4-BE49-F238E27FC236}">
                  <a16:creationId xmlns:a16="http://schemas.microsoft.com/office/drawing/2014/main" xmlns="" id="{D7C75785-6814-49CC-9055-9C22EAC66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2032" y="3879697"/>
              <a:ext cx="869284" cy="87226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xmlns="" id="{A450ADB1-B491-491A-9AB0-0DE8DACFB7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786470" y="2832741"/>
              <a:ext cx="869284" cy="87226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6">
              <a:extLst>
                <a:ext uri="{FF2B5EF4-FFF2-40B4-BE49-F238E27FC236}">
                  <a16:creationId xmlns:a16="http://schemas.microsoft.com/office/drawing/2014/main" xmlns="" id="{5040B6BF-C9B7-45B3-87A8-F63DEEDBCF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2690584" y="2832741"/>
              <a:ext cx="869284" cy="87226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AC00445-A9CC-4368-B216-06E4C174EB48}"/>
              </a:ext>
            </a:extLst>
          </p:cNvPr>
          <p:cNvSpPr/>
          <p:nvPr/>
        </p:nvSpPr>
        <p:spPr>
          <a:xfrm>
            <a:off x="2558133" y="5338732"/>
            <a:ext cx="1058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Upload your logo.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FF65B8C-C588-4D28-B277-D98B552598D2}"/>
              </a:ext>
            </a:extLst>
          </p:cNvPr>
          <p:cNvSpPr/>
          <p:nvPr/>
        </p:nvSpPr>
        <p:spPr>
          <a:xfrm>
            <a:off x="1567719" y="1978774"/>
            <a:ext cx="6770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Your business proﬁle can be accessed by the</a:t>
            </a:r>
            <a:r>
              <a:rPr lang="id-ID" sz="14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customer, </a:t>
            </a:r>
            <a:r>
              <a:rPr lang="en-US" sz="1400" dirty="0" err="1">
                <a:solidFill>
                  <a:schemeClr val="bg1"/>
                </a:solidFill>
              </a:rPr>
              <a:t>allowingl</a:t>
            </a:r>
            <a:r>
              <a:rPr lang="en-US" sz="1400" dirty="0">
                <a:solidFill>
                  <a:schemeClr val="bg1"/>
                </a:solidFill>
              </a:rPr>
              <a:t> them to see your</a:t>
            </a:r>
            <a:r>
              <a:rPr lang="id-ID" sz="14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location, description, contact details etc.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22FB97A-58BF-4309-9274-9E4D938F9CE6}"/>
              </a:ext>
            </a:extLst>
          </p:cNvPr>
          <p:cNvSpPr txBox="1"/>
          <p:nvPr/>
        </p:nvSpPr>
        <p:spPr>
          <a:xfrm>
            <a:off x="2620056" y="4515555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C8D0772-0687-4301-8A5E-ACBA419F5C10}"/>
              </a:ext>
            </a:extLst>
          </p:cNvPr>
          <p:cNvSpPr txBox="1"/>
          <p:nvPr/>
        </p:nvSpPr>
        <p:spPr>
          <a:xfrm>
            <a:off x="3535900" y="3593742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C5E02A7-F4BF-4285-A14B-24C881AF3F22}"/>
              </a:ext>
            </a:extLst>
          </p:cNvPr>
          <p:cNvSpPr txBox="1"/>
          <p:nvPr/>
        </p:nvSpPr>
        <p:spPr>
          <a:xfrm>
            <a:off x="4465851" y="4504008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3D62FE5-401A-4254-87B3-AAE084F037B6}"/>
              </a:ext>
            </a:extLst>
          </p:cNvPr>
          <p:cNvSpPr txBox="1"/>
          <p:nvPr/>
        </p:nvSpPr>
        <p:spPr>
          <a:xfrm>
            <a:off x="5394205" y="3593742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AF2FF7A-CF62-44C2-8A88-9EB700E6DA41}"/>
              </a:ext>
            </a:extLst>
          </p:cNvPr>
          <p:cNvSpPr txBox="1"/>
          <p:nvPr/>
        </p:nvSpPr>
        <p:spPr>
          <a:xfrm>
            <a:off x="6324156" y="4504008"/>
            <a:ext cx="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CF221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05</a:t>
            </a:r>
            <a:endParaRPr lang="en-US" sz="2400" b="1" dirty="0">
              <a:solidFill>
                <a:srgbClr val="CF221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9966F0A-4804-452B-A5AB-75F6747E28A3}"/>
              </a:ext>
            </a:extLst>
          </p:cNvPr>
          <p:cNvSpPr/>
          <p:nvPr/>
        </p:nvSpPr>
        <p:spPr>
          <a:xfrm>
            <a:off x="2801746" y="2755004"/>
            <a:ext cx="2472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Upload a banner photo (preferably landscape picture).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22EFA64-1A12-4FFD-96E6-96C340C9D7D8}"/>
              </a:ext>
            </a:extLst>
          </p:cNvPr>
          <p:cNvSpPr/>
          <p:nvPr/>
        </p:nvSpPr>
        <p:spPr>
          <a:xfrm>
            <a:off x="3960072" y="5353659"/>
            <a:ext cx="1953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Add your business details, location, description opening times, contact details.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64153924-09AE-4B2D-A9ED-0834F4B5CA79}"/>
              </a:ext>
            </a:extLst>
          </p:cNvPr>
          <p:cNvSpPr/>
          <p:nvPr/>
        </p:nvSpPr>
        <p:spPr>
          <a:xfrm>
            <a:off x="5339059" y="2755004"/>
            <a:ext cx="1058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Save your proﬁle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47DEE4D-8150-44FD-A37F-C792D457DA31}"/>
              </a:ext>
            </a:extLst>
          </p:cNvPr>
          <p:cNvSpPr/>
          <p:nvPr/>
        </p:nvSpPr>
        <p:spPr>
          <a:xfrm>
            <a:off x="6050332" y="5338732"/>
            <a:ext cx="1478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that’s it, you can now start posting adverts!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43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xmlns="" id="{7225C6EE-D59E-43BA-8CD7-4A970B063B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5" b="1425"/>
          <a:stretch>
            <a:fillRect/>
          </a:stretch>
        </p:blipFill>
        <p:spPr/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xmlns="" id="{A04D70FB-A935-4222-B879-91095C513507}"/>
              </a:ext>
            </a:extLst>
          </p:cNvPr>
          <p:cNvSpPr/>
          <p:nvPr/>
        </p:nvSpPr>
        <p:spPr>
          <a:xfrm flipH="1">
            <a:off x="292270" y="0"/>
            <a:ext cx="10348692" cy="5944522"/>
          </a:xfrm>
          <a:prstGeom prst="parallelogram">
            <a:avLst/>
          </a:prstGeom>
          <a:gradFill>
            <a:gsLst>
              <a:gs pos="0">
                <a:srgbClr val="A72109"/>
              </a:gs>
              <a:gs pos="100000">
                <a:srgbClr val="CF2211">
                  <a:alpha val="8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329C0C-551D-4308-A8D0-6628D2131350}"/>
              </a:ext>
            </a:extLst>
          </p:cNvPr>
          <p:cNvSpPr txBox="1"/>
          <p:nvPr/>
        </p:nvSpPr>
        <p:spPr>
          <a:xfrm>
            <a:off x="885646" y="645544"/>
            <a:ext cx="4681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Appealing Informative Proﬁle!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E0595D9-7A68-48FD-BEE4-2AA15925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22" y="1904865"/>
            <a:ext cx="7926144" cy="4465046"/>
          </a:xfrm>
          <a:prstGeom prst="rect">
            <a:avLst/>
          </a:prstGeom>
          <a:effectLst>
            <a:outerShdw blurRad="1270000" dist="1397000" dir="5400000" sx="80000" sy="8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1A48519-832A-4DD5-958E-5D3162B86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59906"/>
            <a:ext cx="5665218" cy="357892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93B93AF-FBBC-4E03-A905-21C1CDF0067F}"/>
              </a:ext>
            </a:extLst>
          </p:cNvPr>
          <p:cNvGrpSpPr/>
          <p:nvPr/>
        </p:nvGrpSpPr>
        <p:grpSpPr>
          <a:xfrm>
            <a:off x="5228143" y="3373769"/>
            <a:ext cx="3716334" cy="3713813"/>
            <a:chOff x="5603374" y="2392953"/>
            <a:chExt cx="4468078" cy="446504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93DB3E30-0806-4662-A833-B38A93FB7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3374" y="2392953"/>
              <a:ext cx="4468078" cy="446504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38E4D72-8DC3-411D-8568-A323F08C6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6736"/>
            <a:stretch/>
          </p:blipFill>
          <p:spPr>
            <a:xfrm>
              <a:off x="6893252" y="3117147"/>
              <a:ext cx="1455010" cy="2610924"/>
            </a:xfrm>
            <a:prstGeom prst="rect">
              <a:avLst/>
            </a:prstGeom>
          </p:spPr>
        </p:pic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C8CD7880-F8CB-4269-A967-FB896F54B382}"/>
              </a:ext>
            </a:extLst>
          </p:cNvPr>
          <p:cNvSpPr/>
          <p:nvPr/>
        </p:nvSpPr>
        <p:spPr>
          <a:xfrm>
            <a:off x="5786439" y="3066563"/>
            <a:ext cx="2088849" cy="307777"/>
          </a:xfrm>
          <a:prstGeom prst="roundRect">
            <a:avLst>
              <a:gd name="adj" fmla="val 7655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108B4DFC-0BFF-4A31-B535-7F392FE1A8A7}"/>
              </a:ext>
            </a:extLst>
          </p:cNvPr>
          <p:cNvSpPr/>
          <p:nvPr/>
        </p:nvSpPr>
        <p:spPr>
          <a:xfrm>
            <a:off x="5870151" y="3045273"/>
            <a:ext cx="1921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A72109"/>
                </a:solidFill>
              </a:rPr>
              <a:t>Example of the website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657A210-E06B-4E9A-897B-34069DE8E070}"/>
              </a:ext>
            </a:extLst>
          </p:cNvPr>
          <p:cNvSpPr/>
          <p:nvPr/>
        </p:nvSpPr>
        <p:spPr>
          <a:xfrm>
            <a:off x="7326247" y="5993872"/>
            <a:ext cx="184986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375CAF2-2B9D-481E-B0E4-5DDB34C9DB5C}"/>
              </a:ext>
            </a:extLst>
          </p:cNvPr>
          <p:cNvSpPr/>
          <p:nvPr/>
        </p:nvSpPr>
        <p:spPr>
          <a:xfrm>
            <a:off x="7385503" y="5972582"/>
            <a:ext cx="17068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Example of</a:t>
            </a:r>
            <a:r>
              <a:rPr lang="id-ID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the App</a:t>
            </a:r>
          </a:p>
        </p:txBody>
      </p:sp>
    </p:spTree>
    <p:extLst>
      <p:ext uri="{BB962C8B-B14F-4D97-AF65-F5344CB8AC3E}">
        <p14:creationId xmlns:p14="http://schemas.microsoft.com/office/powerpoint/2010/main" val="3316041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4E7E3E58-A8A4-4915-ACA6-D9A99C6C9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"/>
            <a:ext cx="9906000" cy="5432907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808019DE-59F8-490F-80A8-27D6724F6023}"/>
              </a:ext>
            </a:extLst>
          </p:cNvPr>
          <p:cNvSpPr/>
          <p:nvPr/>
        </p:nvSpPr>
        <p:spPr>
          <a:xfrm>
            <a:off x="0" y="-1"/>
            <a:ext cx="9906000" cy="543290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4F21941-3367-4844-9425-B604AF24F2F8}"/>
              </a:ext>
            </a:extLst>
          </p:cNvPr>
          <p:cNvSpPr txBox="1"/>
          <p:nvPr/>
        </p:nvSpPr>
        <p:spPr>
          <a:xfrm>
            <a:off x="898433" y="1528937"/>
            <a:ext cx="2814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An Advert</a:t>
            </a:r>
            <a:endParaRPr lang="id-ID" sz="3600" b="1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</a:t>
            </a:r>
            <a:r>
              <a:rPr lang="id-I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Minutes!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02BE3A4-BE2B-43E6-A4FA-D72F065C166D}"/>
              </a:ext>
            </a:extLst>
          </p:cNvPr>
          <p:cNvGrpSpPr/>
          <p:nvPr/>
        </p:nvGrpSpPr>
        <p:grpSpPr>
          <a:xfrm>
            <a:off x="1071011" y="3317156"/>
            <a:ext cx="483970" cy="130629"/>
            <a:chOff x="1647134" y="4002577"/>
            <a:chExt cx="483970" cy="1306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4C0D8B61-D8A6-47AA-9C9A-AE5AFD705258}"/>
                </a:ext>
              </a:extLst>
            </p:cNvPr>
            <p:cNvSpPr/>
            <p:nvPr/>
          </p:nvSpPr>
          <p:spPr>
            <a:xfrm>
              <a:off x="164713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364A77AF-7854-43A3-B223-E4D1E63CCDDB}"/>
                </a:ext>
              </a:extLst>
            </p:cNvPr>
            <p:cNvSpPr/>
            <p:nvPr/>
          </p:nvSpPr>
          <p:spPr>
            <a:xfrm>
              <a:off x="1823804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452783F-B66C-4117-BAED-3DC5A730DDB8}"/>
                </a:ext>
              </a:extLst>
            </p:cNvPr>
            <p:cNvSpPr/>
            <p:nvPr/>
          </p:nvSpPr>
          <p:spPr>
            <a:xfrm>
              <a:off x="2000475" y="4002577"/>
              <a:ext cx="130629" cy="130629"/>
            </a:xfrm>
            <a:prstGeom prst="ellipse">
              <a:avLst/>
            </a:prstGeom>
            <a:solidFill>
              <a:srgbClr val="CF22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CF221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3420F294-B8C3-40EF-8E9C-2D6C6C104088}"/>
              </a:ext>
            </a:extLst>
          </p:cNvPr>
          <p:cNvGrpSpPr/>
          <p:nvPr/>
        </p:nvGrpSpPr>
        <p:grpSpPr>
          <a:xfrm>
            <a:off x="5245988" y="1252139"/>
            <a:ext cx="547527" cy="976532"/>
            <a:chOff x="6046087" y="1687207"/>
            <a:chExt cx="547527" cy="976532"/>
          </a:xfrm>
          <a:solidFill>
            <a:srgbClr val="CF2211"/>
          </a:solidFill>
        </p:grpSpPr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xmlns="" id="{5A43FA7E-8FED-427A-911F-E8CB5726B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484" y="16872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08074807-6441-4F82-B2C6-0DA42C76E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952" y="1709108"/>
              <a:ext cx="106928" cy="1069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xmlns="" id="{AE0576A1-55D5-4B22-911A-5892ACD4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483" y="1687207"/>
              <a:ext cx="492131" cy="976532"/>
            </a:xfrm>
            <a:custGeom>
              <a:avLst/>
              <a:gdLst>
                <a:gd name="T0" fmla="*/ 0 w 160"/>
                <a:gd name="T1" fmla="*/ 0 h 320"/>
                <a:gd name="T2" fmla="*/ 25 w 160"/>
                <a:gd name="T3" fmla="*/ 24 h 320"/>
                <a:gd name="T4" fmla="*/ 2 w 160"/>
                <a:gd name="T5" fmla="*/ 48 h 320"/>
                <a:gd name="T6" fmla="*/ 112 w 160"/>
                <a:gd name="T7" fmla="*/ 160 h 320"/>
                <a:gd name="T8" fmla="*/ 4 w 160"/>
                <a:gd name="T9" fmla="*/ 272 h 320"/>
                <a:gd name="T10" fmla="*/ 24 w 160"/>
                <a:gd name="T11" fmla="*/ 296 h 320"/>
                <a:gd name="T12" fmla="*/ 0 w 160"/>
                <a:gd name="T13" fmla="*/ 320 h 320"/>
                <a:gd name="T14" fmla="*/ 0 w 160"/>
                <a:gd name="T15" fmla="*/ 320 h 320"/>
                <a:gd name="T16" fmla="*/ 160 w 160"/>
                <a:gd name="T17" fmla="*/ 160 h 320"/>
                <a:gd name="T18" fmla="*/ 0 w 160"/>
                <a:gd name="T1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320">
                  <a:moveTo>
                    <a:pt x="0" y="0"/>
                  </a:moveTo>
                  <a:cubicBezTo>
                    <a:pt x="14" y="0"/>
                    <a:pt x="25" y="11"/>
                    <a:pt x="25" y="24"/>
                  </a:cubicBezTo>
                  <a:cubicBezTo>
                    <a:pt x="25" y="37"/>
                    <a:pt x="14" y="48"/>
                    <a:pt x="2" y="48"/>
                  </a:cubicBezTo>
                  <a:cubicBezTo>
                    <a:pt x="63" y="49"/>
                    <a:pt x="112" y="99"/>
                    <a:pt x="112" y="160"/>
                  </a:cubicBezTo>
                  <a:cubicBezTo>
                    <a:pt x="112" y="220"/>
                    <a:pt x="64" y="270"/>
                    <a:pt x="4" y="272"/>
                  </a:cubicBezTo>
                  <a:cubicBezTo>
                    <a:pt x="16" y="274"/>
                    <a:pt x="24" y="284"/>
                    <a:pt x="24" y="296"/>
                  </a:cubicBezTo>
                  <a:cubicBezTo>
                    <a:pt x="24" y="309"/>
                    <a:pt x="13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89" y="320"/>
                    <a:pt x="160" y="249"/>
                    <a:pt x="160" y="160"/>
                  </a:cubicBezTo>
                  <a:cubicBezTo>
                    <a:pt x="160" y="72"/>
                    <a:pt x="8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C1B689F3-D043-4F50-A9D9-AE4855F25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6087" y="2534909"/>
              <a:ext cx="110794" cy="1069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32C30A3-1529-4810-8E2B-6BFDD65D2AE5}"/>
              </a:ext>
            </a:extLst>
          </p:cNvPr>
          <p:cNvGrpSpPr/>
          <p:nvPr/>
        </p:nvGrpSpPr>
        <p:grpSpPr>
          <a:xfrm>
            <a:off x="4810543" y="2079227"/>
            <a:ext cx="543663" cy="979108"/>
            <a:chOff x="5345725" y="2408567"/>
            <a:chExt cx="611798" cy="1101815"/>
          </a:xfrm>
          <a:solidFill>
            <a:srgbClr val="A72109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F4006558-18CC-45AD-B436-1EC3B54AA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3365406"/>
              <a:ext cx="121780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xmlns="" id="{A623FD55-A24A-4907-B748-8EF87108A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5725" y="2408567"/>
              <a:ext cx="552357" cy="1101815"/>
            </a:xfrm>
            <a:custGeom>
              <a:avLst/>
              <a:gdLst>
                <a:gd name="T0" fmla="*/ 160 w 160"/>
                <a:gd name="T1" fmla="*/ 321 h 321"/>
                <a:gd name="T2" fmla="*/ 135 w 160"/>
                <a:gd name="T3" fmla="*/ 296 h 321"/>
                <a:gd name="T4" fmla="*/ 156 w 160"/>
                <a:gd name="T5" fmla="*/ 272 h 321"/>
                <a:gd name="T6" fmla="*/ 48 w 160"/>
                <a:gd name="T7" fmla="*/ 161 h 321"/>
                <a:gd name="T8" fmla="*/ 158 w 160"/>
                <a:gd name="T9" fmla="*/ 49 h 321"/>
                <a:gd name="T10" fmla="*/ 136 w 160"/>
                <a:gd name="T11" fmla="*/ 25 h 321"/>
                <a:gd name="T12" fmla="*/ 160 w 160"/>
                <a:gd name="T13" fmla="*/ 0 h 321"/>
                <a:gd name="T14" fmla="*/ 0 w 160"/>
                <a:gd name="T15" fmla="*/ 161 h 321"/>
                <a:gd name="T16" fmla="*/ 160 w 160"/>
                <a:gd name="T17" fmla="*/ 321 h 321"/>
                <a:gd name="T18" fmla="*/ 160 w 160"/>
                <a:gd name="T19" fmla="*/ 321 h 321"/>
                <a:gd name="T20" fmla="*/ 160 w 160"/>
                <a:gd name="T2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321">
                  <a:moveTo>
                    <a:pt x="160" y="321"/>
                  </a:moveTo>
                  <a:cubicBezTo>
                    <a:pt x="146" y="321"/>
                    <a:pt x="135" y="310"/>
                    <a:pt x="135" y="296"/>
                  </a:cubicBezTo>
                  <a:cubicBezTo>
                    <a:pt x="135" y="284"/>
                    <a:pt x="144" y="274"/>
                    <a:pt x="156" y="272"/>
                  </a:cubicBezTo>
                  <a:cubicBezTo>
                    <a:pt x="96" y="270"/>
                    <a:pt x="48" y="221"/>
                    <a:pt x="48" y="161"/>
                  </a:cubicBezTo>
                  <a:cubicBezTo>
                    <a:pt x="48" y="100"/>
                    <a:pt x="97" y="50"/>
                    <a:pt x="158" y="49"/>
                  </a:cubicBezTo>
                  <a:cubicBezTo>
                    <a:pt x="146" y="48"/>
                    <a:pt x="136" y="38"/>
                    <a:pt x="136" y="25"/>
                  </a:cubicBezTo>
                  <a:cubicBezTo>
                    <a:pt x="136" y="11"/>
                    <a:pt x="147" y="0"/>
                    <a:pt x="160" y="0"/>
                  </a:cubicBezTo>
                  <a:cubicBezTo>
                    <a:pt x="71" y="0"/>
                    <a:pt x="0" y="72"/>
                    <a:pt x="0" y="161"/>
                  </a:cubicBezTo>
                  <a:cubicBezTo>
                    <a:pt x="0" y="249"/>
                    <a:pt x="71" y="321"/>
                    <a:pt x="160" y="321"/>
                  </a:cubicBezTo>
                  <a:cubicBezTo>
                    <a:pt x="160" y="321"/>
                    <a:pt x="160" y="321"/>
                    <a:pt x="160" y="321"/>
                  </a:cubicBezTo>
                  <a:cubicBezTo>
                    <a:pt x="160" y="321"/>
                    <a:pt x="160" y="321"/>
                    <a:pt x="160" y="3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4234D922-46F9-4E03-B128-F5BF580E654E}"/>
              </a:ext>
            </a:extLst>
          </p:cNvPr>
          <p:cNvGrpSpPr/>
          <p:nvPr/>
        </p:nvGrpSpPr>
        <p:grpSpPr>
          <a:xfrm>
            <a:off x="5245989" y="2911470"/>
            <a:ext cx="547527" cy="975243"/>
            <a:chOff x="5835743" y="3345110"/>
            <a:chExt cx="616146" cy="1097466"/>
          </a:xfrm>
          <a:solidFill>
            <a:srgbClr val="CF221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45675E9A-334F-4E73-9185-A2738371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4299050"/>
              <a:ext cx="124679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xmlns="" id="{38D66018-F91F-4573-96FD-6CF4610A4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082" y="3345110"/>
              <a:ext cx="553807" cy="1097466"/>
            </a:xfrm>
            <a:custGeom>
              <a:avLst/>
              <a:gdLst>
                <a:gd name="T0" fmla="*/ 5 w 160"/>
                <a:gd name="T1" fmla="*/ 0 h 320"/>
                <a:gd name="T2" fmla="*/ 24 w 160"/>
                <a:gd name="T3" fmla="*/ 23 h 320"/>
                <a:gd name="T4" fmla="*/ 0 w 160"/>
                <a:gd name="T5" fmla="*/ 48 h 320"/>
                <a:gd name="T6" fmla="*/ 0 w 160"/>
                <a:gd name="T7" fmla="*/ 48 h 320"/>
                <a:gd name="T8" fmla="*/ 112 w 160"/>
                <a:gd name="T9" fmla="*/ 160 h 320"/>
                <a:gd name="T10" fmla="*/ 2 w 160"/>
                <a:gd name="T11" fmla="*/ 272 h 320"/>
                <a:gd name="T12" fmla="*/ 24 w 160"/>
                <a:gd name="T13" fmla="*/ 296 h 320"/>
                <a:gd name="T14" fmla="*/ 0 w 160"/>
                <a:gd name="T15" fmla="*/ 320 h 320"/>
                <a:gd name="T16" fmla="*/ 0 w 160"/>
                <a:gd name="T17" fmla="*/ 320 h 320"/>
                <a:gd name="T18" fmla="*/ 160 w 160"/>
                <a:gd name="T19" fmla="*/ 160 h 320"/>
                <a:gd name="T20" fmla="*/ 5 w 160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320">
                  <a:moveTo>
                    <a:pt x="5" y="0"/>
                  </a:moveTo>
                  <a:cubicBezTo>
                    <a:pt x="16" y="2"/>
                    <a:pt x="24" y="12"/>
                    <a:pt x="24" y="23"/>
                  </a:cubicBezTo>
                  <a:cubicBezTo>
                    <a:pt x="24" y="37"/>
                    <a:pt x="13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62" y="48"/>
                    <a:pt x="112" y="98"/>
                    <a:pt x="112" y="160"/>
                  </a:cubicBezTo>
                  <a:cubicBezTo>
                    <a:pt x="112" y="221"/>
                    <a:pt x="63" y="270"/>
                    <a:pt x="2" y="272"/>
                  </a:cubicBezTo>
                  <a:cubicBezTo>
                    <a:pt x="15" y="273"/>
                    <a:pt x="24" y="283"/>
                    <a:pt x="24" y="296"/>
                  </a:cubicBezTo>
                  <a:cubicBezTo>
                    <a:pt x="24" y="309"/>
                    <a:pt x="13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89" y="320"/>
                    <a:pt x="160" y="248"/>
                    <a:pt x="160" y="160"/>
                  </a:cubicBezTo>
                  <a:cubicBezTo>
                    <a:pt x="160" y="73"/>
                    <a:pt x="91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B0E40091-6102-474C-B2ED-170F33623569}"/>
              </a:ext>
            </a:extLst>
          </p:cNvPr>
          <p:cNvGrpSpPr/>
          <p:nvPr/>
        </p:nvGrpSpPr>
        <p:grpSpPr>
          <a:xfrm>
            <a:off x="4810543" y="3737269"/>
            <a:ext cx="543663" cy="979108"/>
            <a:chOff x="5345725" y="4274405"/>
            <a:chExt cx="611798" cy="1101815"/>
          </a:xfrm>
          <a:solidFill>
            <a:srgbClr val="A72109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72A26502-99D8-4A3D-B1CD-8E542EB5D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5235593"/>
              <a:ext cx="121780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xmlns="" id="{29414563-A043-4F72-8874-7EB14E44C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5725" y="4274405"/>
              <a:ext cx="552357" cy="1101815"/>
            </a:xfrm>
            <a:custGeom>
              <a:avLst/>
              <a:gdLst>
                <a:gd name="T0" fmla="*/ 135 w 160"/>
                <a:gd name="T1" fmla="*/ 297 h 321"/>
                <a:gd name="T2" fmla="*/ 159 w 160"/>
                <a:gd name="T3" fmla="*/ 273 h 321"/>
                <a:gd name="T4" fmla="*/ 160 w 160"/>
                <a:gd name="T5" fmla="*/ 273 h 321"/>
                <a:gd name="T6" fmla="*/ 160 w 160"/>
                <a:gd name="T7" fmla="*/ 273 h 321"/>
                <a:gd name="T8" fmla="*/ 48 w 160"/>
                <a:gd name="T9" fmla="*/ 161 h 321"/>
                <a:gd name="T10" fmla="*/ 158 w 160"/>
                <a:gd name="T11" fmla="*/ 49 h 321"/>
                <a:gd name="T12" fmla="*/ 136 w 160"/>
                <a:gd name="T13" fmla="*/ 25 h 321"/>
                <a:gd name="T14" fmla="*/ 160 w 160"/>
                <a:gd name="T15" fmla="*/ 0 h 321"/>
                <a:gd name="T16" fmla="*/ 160 w 160"/>
                <a:gd name="T17" fmla="*/ 0 h 321"/>
                <a:gd name="T18" fmla="*/ 0 w 160"/>
                <a:gd name="T19" fmla="*/ 161 h 321"/>
                <a:gd name="T20" fmla="*/ 153 w 160"/>
                <a:gd name="T21" fmla="*/ 321 h 321"/>
                <a:gd name="T22" fmla="*/ 135 w 160"/>
                <a:gd name="T23" fmla="*/ 297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321">
                  <a:moveTo>
                    <a:pt x="135" y="297"/>
                  </a:moveTo>
                  <a:cubicBezTo>
                    <a:pt x="135" y="284"/>
                    <a:pt x="146" y="273"/>
                    <a:pt x="159" y="273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98" y="273"/>
                    <a:pt x="48" y="222"/>
                    <a:pt x="48" y="161"/>
                  </a:cubicBezTo>
                  <a:cubicBezTo>
                    <a:pt x="48" y="100"/>
                    <a:pt x="97" y="50"/>
                    <a:pt x="158" y="49"/>
                  </a:cubicBezTo>
                  <a:cubicBezTo>
                    <a:pt x="146" y="48"/>
                    <a:pt x="136" y="38"/>
                    <a:pt x="136" y="25"/>
                  </a:cubicBezTo>
                  <a:cubicBezTo>
                    <a:pt x="136" y="11"/>
                    <a:pt x="147" y="0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71" y="0"/>
                    <a:pt x="0" y="72"/>
                    <a:pt x="0" y="161"/>
                  </a:cubicBezTo>
                  <a:cubicBezTo>
                    <a:pt x="0" y="247"/>
                    <a:pt x="68" y="317"/>
                    <a:pt x="153" y="321"/>
                  </a:cubicBezTo>
                  <a:cubicBezTo>
                    <a:pt x="143" y="318"/>
                    <a:pt x="135" y="309"/>
                    <a:pt x="135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2B0A0B3F-AA6A-4A4A-9D7C-A53CAD0EF1C1}"/>
              </a:ext>
            </a:extLst>
          </p:cNvPr>
          <p:cNvGrpSpPr/>
          <p:nvPr/>
        </p:nvGrpSpPr>
        <p:grpSpPr>
          <a:xfrm>
            <a:off x="5245989" y="4570798"/>
            <a:ext cx="547527" cy="979108"/>
            <a:chOff x="5835743" y="5212397"/>
            <a:chExt cx="616146" cy="1101815"/>
          </a:xfrm>
          <a:solidFill>
            <a:srgbClr val="CF2211"/>
          </a:solidFill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175DE503-F120-44DC-B7BA-7DD746F87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5743" y="6169236"/>
              <a:ext cx="124679" cy="12033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xmlns="" id="{399CCA92-38F1-45CA-8024-546D87AD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082" y="5212397"/>
              <a:ext cx="553807" cy="1101815"/>
            </a:xfrm>
            <a:custGeom>
              <a:avLst/>
              <a:gdLst>
                <a:gd name="T0" fmla="*/ 0 w 160"/>
                <a:gd name="T1" fmla="*/ 0 h 321"/>
                <a:gd name="T2" fmla="*/ 0 w 160"/>
                <a:gd name="T3" fmla="*/ 0 h 321"/>
                <a:gd name="T4" fmla="*/ 24 w 160"/>
                <a:gd name="T5" fmla="*/ 24 h 321"/>
                <a:gd name="T6" fmla="*/ 1 w 160"/>
                <a:gd name="T7" fmla="*/ 49 h 321"/>
                <a:gd name="T8" fmla="*/ 112 w 160"/>
                <a:gd name="T9" fmla="*/ 160 h 321"/>
                <a:gd name="T10" fmla="*/ 2 w 160"/>
                <a:gd name="T11" fmla="*/ 272 h 321"/>
                <a:gd name="T12" fmla="*/ 24 w 160"/>
                <a:gd name="T13" fmla="*/ 296 h 321"/>
                <a:gd name="T14" fmla="*/ 0 w 160"/>
                <a:gd name="T15" fmla="*/ 321 h 321"/>
                <a:gd name="T16" fmla="*/ 160 w 160"/>
                <a:gd name="T17" fmla="*/ 160 h 321"/>
                <a:gd name="T18" fmla="*/ 0 w 160"/>
                <a:gd name="T1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32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4" y="11"/>
                    <a:pt x="24" y="24"/>
                  </a:cubicBezTo>
                  <a:cubicBezTo>
                    <a:pt x="24" y="37"/>
                    <a:pt x="14" y="48"/>
                    <a:pt x="1" y="49"/>
                  </a:cubicBezTo>
                  <a:cubicBezTo>
                    <a:pt x="62" y="49"/>
                    <a:pt x="112" y="99"/>
                    <a:pt x="112" y="160"/>
                  </a:cubicBezTo>
                  <a:cubicBezTo>
                    <a:pt x="112" y="222"/>
                    <a:pt x="63" y="271"/>
                    <a:pt x="2" y="272"/>
                  </a:cubicBezTo>
                  <a:cubicBezTo>
                    <a:pt x="14" y="273"/>
                    <a:pt x="24" y="283"/>
                    <a:pt x="24" y="296"/>
                  </a:cubicBezTo>
                  <a:cubicBezTo>
                    <a:pt x="24" y="310"/>
                    <a:pt x="13" y="321"/>
                    <a:pt x="0" y="321"/>
                  </a:cubicBezTo>
                  <a:cubicBezTo>
                    <a:pt x="89" y="321"/>
                    <a:pt x="160" y="249"/>
                    <a:pt x="160" y="160"/>
                  </a:cubicBezTo>
                  <a:cubicBezTo>
                    <a:pt x="160" y="72"/>
                    <a:pt x="8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EFC74A3E-B933-4D25-B69A-DFE1DB49E8A9}"/>
              </a:ext>
            </a:extLst>
          </p:cNvPr>
          <p:cNvSpPr/>
          <p:nvPr/>
        </p:nvSpPr>
        <p:spPr>
          <a:xfrm>
            <a:off x="5040246" y="1484034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CC533D1-49D9-4C27-802A-EF1B0D1C07F0}"/>
              </a:ext>
            </a:extLst>
          </p:cNvPr>
          <p:cNvSpPr txBox="1"/>
          <p:nvPr/>
        </p:nvSpPr>
        <p:spPr>
          <a:xfrm>
            <a:off x="5043857" y="1560188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4847B33-20D2-481F-85BD-F333F23A46C8}"/>
              </a:ext>
            </a:extLst>
          </p:cNvPr>
          <p:cNvSpPr/>
          <p:nvPr/>
        </p:nvSpPr>
        <p:spPr>
          <a:xfrm>
            <a:off x="5040246" y="2313523"/>
            <a:ext cx="521643" cy="521643"/>
          </a:xfrm>
          <a:prstGeom prst="ellipse">
            <a:avLst/>
          </a:prstGeom>
          <a:solidFill>
            <a:srgbClr val="A72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EEB4E42-3C6F-48ED-851B-A097FF513047}"/>
              </a:ext>
            </a:extLst>
          </p:cNvPr>
          <p:cNvSpPr txBox="1"/>
          <p:nvPr/>
        </p:nvSpPr>
        <p:spPr>
          <a:xfrm>
            <a:off x="5043857" y="2389677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A21174B5-18BF-40D6-B802-DA88BC19A1E0}"/>
              </a:ext>
            </a:extLst>
          </p:cNvPr>
          <p:cNvSpPr/>
          <p:nvPr/>
        </p:nvSpPr>
        <p:spPr>
          <a:xfrm>
            <a:off x="5040246" y="3142807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6B47B98-F315-409A-ADF3-B896FA46CC7E}"/>
              </a:ext>
            </a:extLst>
          </p:cNvPr>
          <p:cNvSpPr txBox="1"/>
          <p:nvPr/>
        </p:nvSpPr>
        <p:spPr>
          <a:xfrm>
            <a:off x="5043857" y="321896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EAE75FFE-A3B1-4431-BDA4-092D3E0C7C54}"/>
              </a:ext>
            </a:extLst>
          </p:cNvPr>
          <p:cNvSpPr/>
          <p:nvPr/>
        </p:nvSpPr>
        <p:spPr>
          <a:xfrm>
            <a:off x="5040246" y="3972297"/>
            <a:ext cx="521643" cy="521643"/>
          </a:xfrm>
          <a:prstGeom prst="ellipse">
            <a:avLst/>
          </a:prstGeom>
          <a:solidFill>
            <a:srgbClr val="A72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61DB4EB-7C89-4FF6-9B4F-1821E2B5FE12}"/>
              </a:ext>
            </a:extLst>
          </p:cNvPr>
          <p:cNvSpPr txBox="1"/>
          <p:nvPr/>
        </p:nvSpPr>
        <p:spPr>
          <a:xfrm>
            <a:off x="5043857" y="404845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D8EFFBA1-E36C-4071-B589-0EB4E3297A84}"/>
              </a:ext>
            </a:extLst>
          </p:cNvPr>
          <p:cNvSpPr/>
          <p:nvPr/>
        </p:nvSpPr>
        <p:spPr>
          <a:xfrm>
            <a:off x="5040246" y="4799677"/>
            <a:ext cx="521643" cy="521643"/>
          </a:xfrm>
          <a:prstGeom prst="ellipse">
            <a:avLst/>
          </a:prstGeom>
          <a:solidFill>
            <a:srgbClr val="CF2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904D32F-1659-4D15-A83F-4990AC0AC549}"/>
              </a:ext>
            </a:extLst>
          </p:cNvPr>
          <p:cNvSpPr txBox="1"/>
          <p:nvPr/>
        </p:nvSpPr>
        <p:spPr>
          <a:xfrm>
            <a:off x="5043857" y="4875831"/>
            <a:ext cx="51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05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15168815-E6F5-49FC-8A6B-BFD119E2CDE2}"/>
              </a:ext>
            </a:extLst>
          </p:cNvPr>
          <p:cNvCxnSpPr/>
          <p:nvPr/>
        </p:nvCxnSpPr>
        <p:spPr>
          <a:xfrm rot="16200000" flipH="1" flipV="1">
            <a:off x="5855614" y="2410132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3EC79280-2427-4BC6-8D06-5D08BB0134FA}"/>
              </a:ext>
            </a:extLst>
          </p:cNvPr>
          <p:cNvCxnSpPr/>
          <p:nvPr/>
        </p:nvCxnSpPr>
        <p:spPr>
          <a:xfrm rot="16200000" flipH="1" flipV="1">
            <a:off x="5855614" y="4041537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B27900F-7D26-4712-9031-2606D9385981}"/>
              </a:ext>
            </a:extLst>
          </p:cNvPr>
          <p:cNvSpPr/>
          <p:nvPr/>
        </p:nvSpPr>
        <p:spPr>
          <a:xfrm>
            <a:off x="898434" y="3531852"/>
            <a:ext cx="33450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F2211"/>
                </a:solidFill>
                <a:latin typeface="Calibri-Bold"/>
              </a:rPr>
              <a:t>Now you have created your business proﬁle</a:t>
            </a:r>
          </a:p>
          <a:p>
            <a:r>
              <a:rPr lang="en-US" sz="2400" b="1" dirty="0">
                <a:solidFill>
                  <a:srgbClr val="CF2211"/>
                </a:solidFill>
                <a:latin typeface="Calibri-Bold"/>
              </a:rPr>
              <a:t>you can start advertising your promotions</a:t>
            </a:r>
            <a:endParaRPr lang="en-US" sz="2400" b="1" dirty="0">
              <a:solidFill>
                <a:srgbClr val="CF221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6F6C7942-384D-4B64-B160-BF464A004869}"/>
              </a:ext>
            </a:extLst>
          </p:cNvPr>
          <p:cNvCxnSpPr/>
          <p:nvPr/>
        </p:nvCxnSpPr>
        <p:spPr>
          <a:xfrm rot="16200000" flipH="1" flipV="1">
            <a:off x="6176404" y="4926649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93CE22AA-4473-4119-A526-AED1A53009C1}"/>
              </a:ext>
            </a:extLst>
          </p:cNvPr>
          <p:cNvCxnSpPr/>
          <p:nvPr/>
        </p:nvCxnSpPr>
        <p:spPr>
          <a:xfrm rot="16200000" flipH="1" flipV="1">
            <a:off x="6131434" y="3216210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12C781F1-34EF-4AFF-8A9B-BCD289D230D6}"/>
              </a:ext>
            </a:extLst>
          </p:cNvPr>
          <p:cNvCxnSpPr/>
          <p:nvPr/>
        </p:nvCxnSpPr>
        <p:spPr>
          <a:xfrm rot="16200000" flipH="1" flipV="1">
            <a:off x="6176404" y="1525021"/>
            <a:ext cx="0" cy="36576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DC8F4FE6-7860-4463-9ADA-CAFCB74368F1}"/>
              </a:ext>
            </a:extLst>
          </p:cNvPr>
          <p:cNvSpPr/>
          <p:nvPr/>
        </p:nvSpPr>
        <p:spPr>
          <a:xfrm>
            <a:off x="6535501" y="1446291"/>
            <a:ext cx="2989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Upload images for the promotion (preferably landscape picture).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88F009E7-CB45-4F94-AD93-2088D92F0E49}"/>
              </a:ext>
            </a:extLst>
          </p:cNvPr>
          <p:cNvSpPr/>
          <p:nvPr/>
        </p:nvSpPr>
        <p:spPr>
          <a:xfrm>
            <a:off x="6149341" y="2331402"/>
            <a:ext cx="2989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Enter the category of the promotion (for example “live entertainment’).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F1589D8-BF72-455A-9943-67F0B357F944}"/>
              </a:ext>
            </a:extLst>
          </p:cNvPr>
          <p:cNvSpPr/>
          <p:nvPr/>
        </p:nvSpPr>
        <p:spPr>
          <a:xfrm>
            <a:off x="6449225" y="3228581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Add a description.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96B1967-1E76-4622-90B6-7601556D6CC5}"/>
              </a:ext>
            </a:extLst>
          </p:cNvPr>
          <p:cNvSpPr/>
          <p:nvPr/>
        </p:nvSpPr>
        <p:spPr>
          <a:xfrm>
            <a:off x="6149341" y="4070528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Date of the promotion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4546C51C-B18A-46AC-A34D-A5DE858AEA88}"/>
              </a:ext>
            </a:extLst>
          </p:cNvPr>
          <p:cNvSpPr/>
          <p:nvPr/>
        </p:nvSpPr>
        <p:spPr>
          <a:xfrm>
            <a:off x="6449224" y="4955640"/>
            <a:ext cx="29894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-Bold"/>
              </a:rPr>
              <a:t>post it!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15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xmlns="" id="{6F281D22-2506-4C2F-A1D2-F6B42CC490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716" b="4716"/>
          <a:stretch>
            <a:fillRect/>
          </a:stretch>
        </p:blipFill>
        <p:spPr/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xmlns="" id="{A04D70FB-A935-4222-B879-91095C513507}"/>
              </a:ext>
            </a:extLst>
          </p:cNvPr>
          <p:cNvSpPr/>
          <p:nvPr/>
        </p:nvSpPr>
        <p:spPr>
          <a:xfrm flipH="1">
            <a:off x="-145266" y="0"/>
            <a:ext cx="10786228" cy="5944522"/>
          </a:xfrm>
          <a:prstGeom prst="parallelogram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  <a:alpha val="82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329C0C-551D-4308-A8D0-6628D2131350}"/>
              </a:ext>
            </a:extLst>
          </p:cNvPr>
          <p:cNvSpPr txBox="1"/>
          <p:nvPr/>
        </p:nvSpPr>
        <p:spPr>
          <a:xfrm>
            <a:off x="885646" y="833146"/>
            <a:ext cx="4681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Appealing Adverts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E0595D9-7A68-48FD-BEE4-2AA15925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822" y="1904865"/>
            <a:ext cx="7926144" cy="4465046"/>
          </a:xfrm>
          <a:prstGeom prst="rect">
            <a:avLst/>
          </a:prstGeom>
          <a:effectLst>
            <a:outerShdw blurRad="1270000" dist="1397000" dir="5400000" sx="80000" sy="8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200D9AA-D580-4721-9DFA-F8E752926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94" y="2259906"/>
            <a:ext cx="5747103" cy="3602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3DB3E30-0806-4662-A833-B38A93FB7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143" y="3373769"/>
            <a:ext cx="3716334" cy="371381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C8CD7880-F8CB-4269-A967-FB896F54B382}"/>
              </a:ext>
            </a:extLst>
          </p:cNvPr>
          <p:cNvSpPr/>
          <p:nvPr/>
        </p:nvSpPr>
        <p:spPr>
          <a:xfrm>
            <a:off x="5786439" y="3066563"/>
            <a:ext cx="208884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108B4DFC-0BFF-4A31-B535-7F392FE1A8A7}"/>
              </a:ext>
            </a:extLst>
          </p:cNvPr>
          <p:cNvSpPr/>
          <p:nvPr/>
        </p:nvSpPr>
        <p:spPr>
          <a:xfrm>
            <a:off x="5870151" y="3045273"/>
            <a:ext cx="1921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Example of the website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D0550F2-EE14-4DC9-BDCC-E3C55C2A1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936" y="3987801"/>
            <a:ext cx="1221053" cy="212566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657A210-E06B-4E9A-897B-34069DE8E070}"/>
              </a:ext>
            </a:extLst>
          </p:cNvPr>
          <p:cNvSpPr/>
          <p:nvPr/>
        </p:nvSpPr>
        <p:spPr>
          <a:xfrm>
            <a:off x="7326247" y="5860703"/>
            <a:ext cx="1849869" cy="307777"/>
          </a:xfrm>
          <a:prstGeom prst="roundRect">
            <a:avLst>
              <a:gd name="adj" fmla="val 7655"/>
            </a:avLst>
          </a:prstGeom>
          <a:solidFill>
            <a:srgbClr val="A72109"/>
          </a:solidFill>
          <a:ln>
            <a:noFill/>
          </a:ln>
          <a:effectLst>
            <a:outerShdw blurRad="203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375CAF2-2B9D-481E-B0E4-5DDB34C9DB5C}"/>
              </a:ext>
            </a:extLst>
          </p:cNvPr>
          <p:cNvSpPr/>
          <p:nvPr/>
        </p:nvSpPr>
        <p:spPr>
          <a:xfrm>
            <a:off x="7385503" y="5839413"/>
            <a:ext cx="17068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Example of</a:t>
            </a:r>
            <a:r>
              <a:rPr lang="id-ID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the App</a:t>
            </a:r>
          </a:p>
        </p:txBody>
      </p:sp>
    </p:spTree>
    <p:extLst>
      <p:ext uri="{BB962C8B-B14F-4D97-AF65-F5344CB8AC3E}">
        <p14:creationId xmlns:p14="http://schemas.microsoft.com/office/powerpoint/2010/main" val="3448172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1D2E078-E697-4B05-A893-7D122E40B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" t="2663" r="3512"/>
          <a:stretch/>
        </p:blipFill>
        <p:spPr>
          <a:xfrm>
            <a:off x="0" y="0"/>
            <a:ext cx="9906000" cy="68748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B8A84A9-D0D6-4698-8AD7-B1A41889927B}"/>
              </a:ext>
            </a:extLst>
          </p:cNvPr>
          <p:cNvSpPr/>
          <p:nvPr/>
        </p:nvSpPr>
        <p:spPr>
          <a:xfrm>
            <a:off x="0" y="0"/>
            <a:ext cx="9906000" cy="6952073"/>
          </a:xfrm>
          <a:prstGeom prst="rect">
            <a:avLst/>
          </a:prstGeom>
          <a:gradFill>
            <a:gsLst>
              <a:gs pos="0">
                <a:schemeClr val="bg1">
                  <a:alpha val="82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CECEBC21-2B45-42E4-BE9C-E8D3911AC25F}"/>
              </a:ext>
            </a:extLst>
          </p:cNvPr>
          <p:cNvSpPr/>
          <p:nvPr/>
        </p:nvSpPr>
        <p:spPr>
          <a:xfrm>
            <a:off x="2813154" y="1289154"/>
            <a:ext cx="4279692" cy="4279692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B661E0-183A-4A7B-99BE-CFD2626E8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403" y="2424562"/>
            <a:ext cx="3207896" cy="279560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E0B87A1A-58A0-4567-8B80-38F11CF17FD4}"/>
              </a:ext>
            </a:extLst>
          </p:cNvPr>
          <p:cNvSpPr/>
          <p:nvPr/>
        </p:nvSpPr>
        <p:spPr>
          <a:xfrm>
            <a:off x="2593961" y="1446258"/>
            <a:ext cx="4736892" cy="473689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45">
            <a:extLst>
              <a:ext uri="{FF2B5EF4-FFF2-40B4-BE49-F238E27FC236}">
                <a16:creationId xmlns="" xmlns:a16="http://schemas.microsoft.com/office/drawing/2014/main" id="{32B8738F-1E72-4960-A1FF-18E0B997A44D}"/>
              </a:ext>
            </a:extLst>
          </p:cNvPr>
          <p:cNvSpPr/>
          <p:nvPr/>
        </p:nvSpPr>
        <p:spPr>
          <a:xfrm>
            <a:off x="2088444" y="414223"/>
            <a:ext cx="5729112" cy="386062"/>
          </a:xfrm>
          <a:prstGeom prst="roundRect">
            <a:avLst>
              <a:gd name="adj" fmla="val 50000"/>
            </a:avLst>
          </a:prstGeom>
          <a:solidFill>
            <a:srgbClr val="CF221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B9E533B-0778-4528-9B8A-5837538DD74A}"/>
              </a:ext>
            </a:extLst>
          </p:cNvPr>
          <p:cNvSpPr/>
          <p:nvPr/>
        </p:nvSpPr>
        <p:spPr>
          <a:xfrm>
            <a:off x="1297796" y="417762"/>
            <a:ext cx="73095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Calibri-Bold"/>
              </a:rPr>
              <a:t>Start placing your adverts today!</a:t>
            </a:r>
            <a:endParaRPr lang="en-US" sz="1600" dirty="0">
              <a:solidFill>
                <a:schemeClr val="bg1"/>
              </a:solidFill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2671918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</TotalTime>
  <Words>1182</Words>
  <Application>Microsoft Macintosh PowerPoint</Application>
  <PresentationFormat>A4 Paper (210x297 mm)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Yani</dc:creator>
  <cp:lastModifiedBy>doug vincent</cp:lastModifiedBy>
  <cp:revision>34</cp:revision>
  <dcterms:created xsi:type="dcterms:W3CDTF">2017-12-16T00:41:49Z</dcterms:created>
  <dcterms:modified xsi:type="dcterms:W3CDTF">2017-12-22T09:52:53Z</dcterms:modified>
</cp:coreProperties>
</file>